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7" r:id="rId1"/>
    <p:sldMasterId id="2147483735" r:id="rId2"/>
    <p:sldMasterId id="2147483867" r:id="rId3"/>
  </p:sldMasterIdLst>
  <p:notesMasterIdLst>
    <p:notesMasterId r:id="rId21"/>
  </p:notesMasterIdLst>
  <p:sldIdLst>
    <p:sldId id="386" r:id="rId4"/>
    <p:sldId id="392" r:id="rId5"/>
    <p:sldId id="390" r:id="rId6"/>
    <p:sldId id="389" r:id="rId7"/>
    <p:sldId id="391" r:id="rId8"/>
    <p:sldId id="394" r:id="rId9"/>
    <p:sldId id="387" r:id="rId10"/>
    <p:sldId id="393" r:id="rId11"/>
    <p:sldId id="380" r:id="rId12"/>
    <p:sldId id="384" r:id="rId13"/>
    <p:sldId id="382" r:id="rId14"/>
    <p:sldId id="388" r:id="rId15"/>
    <p:sldId id="395" r:id="rId16"/>
    <p:sldId id="396" r:id="rId17"/>
    <p:sldId id="397" r:id="rId18"/>
    <p:sldId id="398" r:id="rId19"/>
    <p:sldId id="399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3300"/>
    <a:srgbClr val="FF5050"/>
    <a:srgbClr val="FF6600"/>
    <a:srgbClr val="FF3399"/>
    <a:srgbClr val="FF9933"/>
    <a:srgbClr val="FF99FF"/>
    <a:srgbClr val="99CCFF"/>
    <a:srgbClr val="66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81" autoAdjust="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4E97A-F95E-4261-8F34-32A2E10F6D2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5EF15-0B17-4F6E-A5D6-DF9EEA835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0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5EF15-0B17-4F6E-A5D6-DF9EEA835D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6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660A2-12C2-4DA4-BDCD-692AAF0D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4DC6DF-7C2C-4A83-8335-D4098649B006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8BFB4-E2F0-4EE5-9C08-C51DE9B5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F3DC4-9D79-4DDF-9702-FCB994A4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9148A15-E8DD-4D5E-879F-F41A1F47EC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798610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F647D-CCE9-4F9B-A50F-9F9C34574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A3D229F-FE65-4DA9-AFC9-BFED2392E390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74AAB-F4D3-49D4-B395-9F0A8D225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209A1-724B-455F-A42B-B3DDD164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C0FD8B3-B8C6-4C77-8258-E576EA3A20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552694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DF1C8-8EE4-46C9-8B28-468762BD3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298591E-2C1D-4D30-92EC-AC3C86D0656E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4B993-77CF-4E91-89EA-1D2F9691B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5F15E-71C0-4492-BB25-D05943BCD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FA74319-3FF6-4E03-BAD1-908C2049C0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954259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BFCAFE-2F53-4A07-8375-5083BE0A94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E6F054-BF50-44B9-9E49-952DADDE57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2D9294-9635-431B-9059-A219EB7D31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A875ECE-BB7E-4E4F-AB72-AD5C17592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790779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288CB1-601B-408B-8062-FEBA3E23AC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5E755-FBE2-4CED-8DFF-809F3FE1A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E63AA1-A264-4B65-9B58-2D19DDA9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fld id="{CD2466F9-CC65-4D7B-B845-2988C955B8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386706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4934D-1D5D-41CD-BFAE-410A71AC0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28DB7DE-25B1-4CA8-B797-CFD22E672085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C77B9-6F80-4F1D-9BCF-947F274FD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17165-6FD7-45FA-A40D-555FEFDD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81D70C7-C3F7-44B6-87F4-2C684C193A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119320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FEB6E-5004-4EB0-8182-462711753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75DB0A7-5C97-4DAA-9C98-963E752C862F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9C734-B530-4E5D-A560-0CAAD288D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45B27-87D8-41AA-B22B-FD4725A4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565116B-4256-4060-9BFA-58686C920E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254770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12AE6-4D9A-475B-8301-54C10146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9C351A-CED2-457C-A00E-312E9595B0A2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7A2C4-0A17-4C6F-B35F-BF96BA5FA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932BE-1CE8-4FF9-88C3-9726716B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B5E31BE-A91A-4E6B-902B-E9DC4FC3EF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250241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87B43F-F844-401C-825C-418F91794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4013F94-69E9-4B73-BE11-12122653CE2C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A4A5F7-EB12-4A0A-89DD-AFC01E44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390CC5-6F84-4DA0-AF22-446E507BD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DB44927-4012-4F07-AEF6-EFEFF9A70B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305860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3E0CD8E-60E2-4E4B-83FB-E593796B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55736FE-D14A-4C14-A680-6A8DEDF7494C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893F92-BBBF-49F5-8B84-A7886DB01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1385361-B01A-4859-89F2-969DD9A1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111CE11-E8AC-476D-AC25-43F1D88F5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613199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2492847-DA79-48C0-881E-451CA466F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B397168-D224-45F8-AE47-1DF31E8F68FC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2D5BEF-DB8F-4047-9F6E-159573F4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4B93A13-F429-4F13-8C52-68116240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7907ECB-0817-4341-83E1-D06973EEE8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37237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3171C-1432-49F4-9DF6-D9F678AD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B81647C-B973-4E0E-AB31-D2F00DAA11F5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CFC44-B285-4B38-9A5A-7833D09CC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62CE2-4DFE-4548-8376-0DB2E7D7C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34A083E-3AC7-46DD-A656-D45C0B024A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265821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9BFC65D-1BF3-497F-86D4-7AEA4111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3AB8B40-81FA-434E-AEFA-C24B33F9B25A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8F36216-320C-4BBC-BB6F-9A3927F01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20685A-114C-4A62-8215-B5E72103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1188D7B-36D8-4A0E-86E7-1B5286DD45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441546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84D292-C790-4D77-B195-253697EDC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15545B2-B866-4D82-8B8C-F65C9911B5AC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2E4AAF-0057-43BF-9D7B-EB747C0FC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7D2B3B-328F-4023-91B6-70669DF31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A2AABFD-47BE-46E9-BEDE-42FDD2AFBC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881981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0E6A35-D1DE-4B57-8EAF-36BB2C024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D863227-8BE6-4F63-A657-53708DF09C00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A83B2F-E085-4B93-91F6-6D705133C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CE180F-CBB5-4C36-A0C6-11F30909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BCE6775-19FD-4980-A3B4-CC1E2297AD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521561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EEADB-AB9F-4E89-912A-5A558E266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33B2CAE-95E5-440B-8D44-CC1FD5C39091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B5F12-334B-4FBD-BD04-AE46228C2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6158D-4171-4D13-B591-63397F67D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665E65E-969C-4E38-9040-F9C7829A15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318444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0C1E4-803C-4A65-8F36-5F06E1F7D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DE4C3A1-70A4-48DD-AD94-0FAED03623F0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B24D7-2F03-48B5-8272-8879B783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09102-AD35-4CD0-A6C4-C557D533D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9A4A2DB-518C-470D-A360-35A169EC02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178470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B6AAFE-269E-4176-8213-E1BAB965C7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3311F6-4D05-497F-B29B-8C8C5DF25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BD5ED3-0529-4DA2-AFC6-633F1CE059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9A9C453-3638-4175-944C-CC0202D945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514609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40D6E2-17D8-4665-B1DE-86FA24FE34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2E58C-56C3-4D4D-9252-83BFDA265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CFB270-1DBF-4FF4-9159-E377052D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fld id="{5C19FE6F-6CDB-46DD-B6C3-6B37F4290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345763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AA8F-0CEF-4B8B-B348-793B24BAC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97615-186D-4503-BA59-154AE0D61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209C4-DCE4-4641-B791-C7312762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7BD913-C0CC-4E60-BA6B-434193E306F0}" type="datetimeFigureOut">
              <a:rPr lang="en-US" smtClean="0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F0137-F08E-4008-8E15-1C06A4B00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10AFF-1759-4B8D-BDF0-5901453D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1A93-431C-448C-A6CD-F0AF2D3E9FF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626929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8C7C-6CF9-4374-B562-B8DB8789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D7086-ADEF-4650-8D10-757047E63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DADD6-10E7-469C-B013-2AA19566E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A137F-03BB-45A1-86CA-563CE86799D8}" type="datetimeFigureOut">
              <a:rPr lang="en-US" smtClean="0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82103-FD8E-418D-BF10-DACB054F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A6E09-A56E-4A7C-AADF-D9F7048B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FED3-DDB4-4352-B356-E7D160EAA2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167066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0E4FB-7AD7-40B3-AB75-3470ACF6E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D6B34-8474-4774-B077-588F87FEA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42574-B791-4495-B080-BEDEDCC4F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53DB7-D392-400C-AD64-5DA7A7AA5EED}" type="datetimeFigureOut">
              <a:rPr lang="en-US" smtClean="0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BCACE-3489-4889-8240-C6C9CCAA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1319D-8EF0-4013-9CBE-D9232F94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99E3-2DC3-4565-88C6-50DAC32E147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58763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615D1-579E-4830-9695-C5C58F53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CD1D416-F52C-474E-8CBF-0B9DD47D79C3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E5CFD-FA26-4945-AF61-8C9E195E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82CAD-8B60-4691-A6C0-5B5C87CE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D15DDCB-163F-4C65-A7F1-F020EAB0BF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021478"/>
      </p:ext>
    </p:extLst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EDF5-6C36-4639-A757-A21118DFD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57953-4901-4194-97CE-31598C788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19EE2-4D42-47FF-8758-C99EF133B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FED0C-F44E-4689-9567-02B1C460E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AEB76C-4525-414D-90A6-55759A19C001}" type="datetimeFigureOut">
              <a:rPr lang="en-US" smtClean="0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5FA9E-A2E5-4243-99DF-04D38A67B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0C353-5B3D-45C1-8574-1A83C1FC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AECC-9C75-4345-A712-EC996F5CE1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404670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28FB0-37F7-4CAB-B3F6-3E0BC725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44C66-FBAE-4B75-87DE-EE9E94504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0E1DB-C8B5-4DFA-8F80-3497C8BF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2938CC-527E-4B47-A86A-5D633D92E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2F176B-BF0C-457B-A58F-DDEAE59F5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7FC6BA-993F-4580-86C7-11F6F1F61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20353B-3836-4211-A7DF-301E88192798}" type="datetimeFigureOut">
              <a:rPr lang="en-US" smtClean="0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87B954-E640-4E24-A9E3-D273CF1A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342ABD-E103-461B-9B74-48B135438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ED54-D100-4B46-97D2-9A2C108EAFC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912624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BCCC6-0BA1-4949-B88F-DA7BF9C57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1376E-5B2F-4CDD-BFA4-B074B0427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9A0EF0-CEE2-452D-9215-4A642D6D2F54}" type="datetimeFigureOut">
              <a:rPr lang="en-US" smtClean="0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33BE06-8729-4064-A09F-7F5977FC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98817C-EB3C-472A-B196-E43C48CE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FE69-471F-4315-A723-EAFF787D8FC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515893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F48B91-E543-4EAC-8B34-480EE048A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43BE2F-6CE9-46FC-9C3C-8B2C18D66722}" type="datetimeFigureOut">
              <a:rPr lang="en-US" smtClean="0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EE305C-6586-4758-A4CB-31C343FF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270E7-6174-4BFD-B069-3C0AED6D8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DD9D-6561-4916-976F-62733A530C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551757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7DC56-08B2-4279-B5AB-4AE948AEB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F3020-2943-4F04-9CB1-0404D0ABE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931D8-8AEC-40A0-91F6-6AA17D407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97A26-7CCB-41B0-AC02-BAE7FDA5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6B1ADE-E468-45A9-AC14-E22A49DD34C1}" type="datetimeFigureOut">
              <a:rPr lang="en-US" smtClean="0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CC182-9E35-4E90-AD35-1643A8743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166C3-D687-413E-88DD-AC5B0960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B0E8-823D-43CA-B25B-0BB53F50B0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968088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758A-05ED-4DF0-8BE8-4D63FC05F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556A68-EBD1-470E-86A2-38C5A67AAE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4BAC6-B2CD-4BF8-890A-8299D64EC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1D675-D16C-4EA6-AB68-1DCE4A70D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E1B0C9-C14D-43F0-B589-88856653B9ED}" type="datetimeFigureOut">
              <a:rPr lang="en-US" smtClean="0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F5EE7-9494-4780-A06E-E3AF63F10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7CBFC0-7FF6-4F49-AED9-B7B2EBA3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BEC7-AD8B-416F-8A62-FE754CE8CB2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954059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241D6-DA59-46B3-8691-36EF508C9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9C8D4E-DDB6-40BF-ACF2-C97550067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33FC0-3CEF-4726-87EF-B9E59ED3F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FCEDE-B300-429F-AB17-7EBFD5A387BA}" type="datetimeFigureOut">
              <a:rPr lang="en-US" smtClean="0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77163-B2D1-409A-844B-FBA8D5CEC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9E09F-B5AE-4D23-B963-AE3D9D6AA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B3E0C-D8B5-4010-99CF-E8B625F6D0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572217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DC9C48-296A-49E1-8A39-24B75B41E5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EAF84-8A1F-49F4-B7C1-79CBDC3AC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4FC98-F99F-4744-948F-A7FFD4A1A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43B47A-5BA3-4348-B0AD-041BDD14581B}" type="datetimeFigureOut">
              <a:rPr lang="en-US" smtClean="0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1313A-F389-49B2-9971-12C8003F0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81777-F6EF-4408-BAB1-304B10335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3963-CE83-491F-92DB-61D0E08EC3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968727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0104A5-AA14-4E38-B027-DA5DE2890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2E6C717-5789-4FCE-9177-40C11C8C7CE0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228EEA-8227-46A4-86A3-FB2819C9F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254574-2866-46B7-98A2-2D4F6D3F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51FED82-88EC-4260-992A-8A61936EB6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776377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BBC2576-39D1-4D46-A7DD-81B58EFF1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09A0530-C84C-4059-AC35-07D8C3B5440A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0AC5A76-1497-46B6-BD78-5D92277E3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EB8413-206E-44CD-A95E-CEE20ABC5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EAC7F2E-0281-41E2-ADAA-55A6477CE9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726298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2CD9962-66D4-4DD4-B95F-1BBC7809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A260962-9741-4FE8-8D5C-C0D6EA4E9C63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0DB5859-EBD5-40A6-822B-5312A6A83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36A0D8-00C7-472C-AEDA-7E6228F2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C12FE42-592D-40FA-AB51-2B8CF61A43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92763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F511E4E-F8B3-4F03-BA7E-25B5BAD55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9B8FECB-AD2A-4AEB-BD25-B8E24F314565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BC48933-884F-4E97-B358-0513A0689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A851F0E-B13E-426F-A310-979C2A65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1F0C73F-CD80-4292-8293-EA17FDB09C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377197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F29E36-8245-40E5-97F5-F5F158DCB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0EC5A82-8472-4E6D-B159-CBE67972B343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BA4637-DD92-4F98-9DA0-7F1313F38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1BE6CF-228C-4415-82EC-2013E9F5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EBAD16D-E747-4B50-B0AF-8CAA860B8D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953744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687C4A-7314-4FB1-8740-0F1A3C4E2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CCAB7D-AD2E-4228-B165-B8BA2E7C026E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EB1EDF-B669-47C5-AA6E-1DEC76BBC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1B6060-ABF2-4EB7-B7A0-75F26AF05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543FDDD-E04D-40D9-98C8-B984B67ED7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512957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26D5F423-8C9E-4E3F-A705-A140785384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79489041-1477-485D-A011-ACD137BAF8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8956A-78E9-45CB-B09E-5B70E37952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317EC7-E8BC-4631-B1A2-44F2EDE97E14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5D802-0DA3-414F-BD95-3BB5170E6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F0449-0657-4B75-AF71-1BD0D308A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8C29308-3135-437F-A807-FB99692DE6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D31E27BF-EE7E-493F-B512-471F56130F0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D7A6FDFD-D04E-472E-8079-14675DCD43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E8D28-3F99-406D-8E5F-7AE36D7CE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50D7BD-3D9D-472A-B499-A73F07D2553D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4345C-3659-4E1B-9119-9494BD9BE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35EB6-92B6-48E1-BD34-4FD95FA47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BD4D6E3-6082-4AD4-9D3A-A535A1D7C6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49C9DE-3364-4190-A728-98FF6C770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731B3-F148-4FE9-95AD-BD296F762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E366D-3126-429F-B81F-BD211429A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61D1-DEC5-4969-9D41-A449FC27C9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160B3-1008-4DCC-A464-D4B142881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8CBD5-385A-4A70-9F2A-BAD290DA3A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27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 spd="slow">
    <p:wipe dir="r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Mẫu Background đẹp, đơn giản, sang trọng, tinh tế cho PowerPoint, Back">
            <a:extLst>
              <a:ext uri="{FF2B5EF4-FFF2-40B4-BE49-F238E27FC236}">
                <a16:creationId xmlns:a16="http://schemas.microsoft.com/office/drawing/2014/main" id="{10205938-50A7-4FCE-840C-5B1C18BE0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79"/>
            <a:ext cx="9144000" cy="687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5">
            <a:extLst>
              <a:ext uri="{FF2B5EF4-FFF2-40B4-BE49-F238E27FC236}">
                <a16:creationId xmlns:a16="http://schemas.microsoft.com/office/drawing/2014/main" id="{78DE0D01-6BD4-4C5E-B5F2-DBC6E82A8A96}"/>
              </a:ext>
            </a:extLst>
          </p:cNvPr>
          <p:cNvSpPr>
            <a:spLocks noTextEdit="1"/>
          </p:cNvSpPr>
          <p:nvPr/>
        </p:nvSpPr>
        <p:spPr>
          <a:xfrm>
            <a:off x="1676400" y="1051640"/>
            <a:ext cx="6557760" cy="12593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 noProof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noProof="1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LỊCH SỬ LỚP 4</a:t>
            </a:r>
          </a:p>
        </p:txBody>
      </p:sp>
      <p:sp>
        <p:nvSpPr>
          <p:cNvPr id="4" name="WordArt 19">
            <a:extLst>
              <a:ext uri="{FF2B5EF4-FFF2-40B4-BE49-F238E27FC236}">
                <a16:creationId xmlns:a16="http://schemas.microsoft.com/office/drawing/2014/main" id="{43E40E2C-6980-4847-87F2-B4EE8F5B33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0840" y="381001"/>
            <a:ext cx="7467600" cy="4200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>
                <a:ln w="0"/>
                <a:gradFill flip="none" rotWithShape="1">
                  <a:gsLst>
                    <a:gs pos="0">
                      <a:srgbClr val="6600CC">
                        <a:shade val="30000"/>
                        <a:satMod val="115000"/>
                      </a:srgbClr>
                    </a:gs>
                    <a:gs pos="50000">
                      <a:srgbClr val="6600CC">
                        <a:shade val="67500"/>
                        <a:satMod val="115000"/>
                      </a:srgbClr>
                    </a:gs>
                    <a:gs pos="100000">
                      <a:srgbClr val="6600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TRẦN BÌNH TRỌNG</a:t>
            </a:r>
            <a:endParaRPr lang="en-US" b="1" kern="10">
              <a:ln w="0"/>
              <a:gradFill flip="none" rotWithShape="1">
                <a:gsLst>
                  <a:gs pos="0">
                    <a:srgbClr val="6600CC">
                      <a:shade val="30000"/>
                      <a:satMod val="115000"/>
                    </a:srgbClr>
                  </a:gs>
                  <a:gs pos="50000">
                    <a:srgbClr val="6600CC">
                      <a:shade val="67500"/>
                      <a:satMod val="115000"/>
                    </a:srgbClr>
                  </a:gs>
                  <a:gs pos="100000">
                    <a:srgbClr val="6600CC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17">
            <a:extLst>
              <a:ext uri="{FF2B5EF4-FFF2-40B4-BE49-F238E27FC236}">
                <a16:creationId xmlns:a16="http://schemas.microsoft.com/office/drawing/2014/main" id="{A4FB3638-2382-4D50-B38C-27D5C2B3929E}"/>
              </a:ext>
            </a:extLst>
          </p:cNvPr>
          <p:cNvSpPr>
            <a:spLocks noTextEdit="1"/>
          </p:cNvSpPr>
          <p:nvPr/>
        </p:nvSpPr>
        <p:spPr>
          <a:xfrm>
            <a:off x="209764" y="3615446"/>
            <a:ext cx="8563982" cy="17207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kern="1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kern="1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36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Admin\Downloads\logo tran binh ttrong.png">
            <a:extLst>
              <a:ext uri="{FF2B5EF4-FFF2-40B4-BE49-F238E27FC236}">
                <a16:creationId xmlns:a16="http://schemas.microsoft.com/office/drawing/2014/main" id="{60C90414-1F45-45D9-912E-582A145C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15">
            <a:extLst>
              <a:ext uri="{FF2B5EF4-FFF2-40B4-BE49-F238E27FC236}">
                <a16:creationId xmlns:a16="http://schemas.microsoft.com/office/drawing/2014/main" id="{4008281A-D1B7-4170-B691-AE4B682269E8}"/>
              </a:ext>
            </a:extLst>
          </p:cNvPr>
          <p:cNvSpPr>
            <a:spLocks noTextEdit="1"/>
          </p:cNvSpPr>
          <p:nvPr/>
        </p:nvSpPr>
        <p:spPr>
          <a:xfrm>
            <a:off x="3657600" y="2403190"/>
            <a:ext cx="2149549" cy="7259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 noProof="1">
                <a:ln w="222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noProof="1">
                <a:ln w="22225">
                  <a:solidFill>
                    <a:srgbClr val="FF99FF"/>
                  </a:solidFill>
                  <a:prstDash val="solid"/>
                </a:ln>
                <a:solidFill>
                  <a:srgbClr val="FF99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Tuần 1</a:t>
            </a:r>
          </a:p>
        </p:txBody>
      </p:sp>
      <p:sp>
        <p:nvSpPr>
          <p:cNvPr id="8" name="WordArt 19">
            <a:extLst>
              <a:ext uri="{FF2B5EF4-FFF2-40B4-BE49-F238E27FC236}">
                <a16:creationId xmlns:a16="http://schemas.microsoft.com/office/drawing/2014/main" id="{539BF910-9987-43D6-9F36-3ABDA6CAAE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0840" y="5666812"/>
            <a:ext cx="6557760" cy="6399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>
                <a:ln w="0"/>
                <a:solidFill>
                  <a:srgbClr val="008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LÊ TRẦN KIM HẰNG</a:t>
            </a:r>
          </a:p>
        </p:txBody>
      </p:sp>
    </p:spTree>
    <p:extLst>
      <p:ext uri="{BB962C8B-B14F-4D97-AF65-F5344CB8AC3E}">
        <p14:creationId xmlns:p14="http://schemas.microsoft.com/office/powerpoint/2010/main" val="19009912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05" name="Picture 17" descr="Biển, đảo Việt Nam - Bảo vệ không gian sinh tồn của dân tộc | Tạp chí Tuyên  giáo">
            <a:extLst>
              <a:ext uri="{FF2B5EF4-FFF2-40B4-BE49-F238E27FC236}">
                <a16:creationId xmlns:a16="http://schemas.microsoft.com/office/drawing/2014/main" id="{988032A9-6866-4186-8D5A-EC71C36C0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" y="3429000"/>
            <a:ext cx="4586401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3" name="Picture 15" descr="Thành lập Hội đồng điều phối vùng đồng bằng sông Cửu Long - Tạp chí điện tử  Môi trường và Cuộc sống">
            <a:extLst>
              <a:ext uri="{FF2B5EF4-FFF2-40B4-BE49-F238E27FC236}">
                <a16:creationId xmlns:a16="http://schemas.microsoft.com/office/drawing/2014/main" id="{83C57E9E-2E38-45D8-9452-9BBE1BAFB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" y="1"/>
            <a:ext cx="4586401" cy="337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9" name="Picture 11" descr="Đường ven biển: Tương lai của miền Trung">
            <a:extLst>
              <a:ext uri="{FF2B5EF4-FFF2-40B4-BE49-F238E27FC236}">
                <a16:creationId xmlns:a16="http://schemas.microsoft.com/office/drawing/2014/main" id="{CA3FD1D3-DEFE-4A61-B28B-974141759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491" y="3429000"/>
            <a:ext cx="444850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1" name="Picture 13" descr="Phong Cảnh Miền Núi - Ảnh miễn phí trên Pixabay">
            <a:extLst>
              <a:ext uri="{FF2B5EF4-FFF2-40B4-BE49-F238E27FC236}">
                <a16:creationId xmlns:a16="http://schemas.microsoft.com/office/drawing/2014/main" id="{A883EF42-10DB-4C37-9979-7226AD26A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4" y="0"/>
            <a:ext cx="448627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2" name="Text Box 29">
            <a:extLst>
              <a:ext uri="{FF2B5EF4-FFF2-40B4-BE49-F238E27FC236}">
                <a16:creationId xmlns:a16="http://schemas.microsoft.com/office/drawing/2014/main" id="{DC31FFF9-FD28-43EF-A9A3-D8B371B49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0679" y="0"/>
            <a:ext cx="2913321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Miền núi hoặc trung du</a:t>
            </a:r>
          </a:p>
        </p:txBody>
      </p:sp>
      <p:sp>
        <p:nvSpPr>
          <p:cNvPr id="63495" name="Text Box 35">
            <a:extLst>
              <a:ext uri="{FF2B5EF4-FFF2-40B4-BE49-F238E27FC236}">
                <a16:creationId xmlns:a16="http://schemas.microsoft.com/office/drawing/2014/main" id="{6E06076F-F64B-48BC-B4C3-ED1C6FC87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57150"/>
            <a:ext cx="1520456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Đồng bằng</a:t>
            </a:r>
          </a:p>
        </p:txBody>
      </p:sp>
      <p:sp>
        <p:nvSpPr>
          <p:cNvPr id="63497" name="Text Box 38">
            <a:extLst>
              <a:ext uri="{FF2B5EF4-FFF2-40B4-BE49-F238E27FC236}">
                <a16:creationId xmlns:a16="http://schemas.microsoft.com/office/drawing/2014/main" id="{7C5CCBB2-7DCE-495C-81F4-45EC731E1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840" y="6150113"/>
            <a:ext cx="247617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Ở ven biển, các đảo, quần đảo trên biển</a:t>
            </a:r>
          </a:p>
        </p:txBody>
      </p:sp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>
            <a:extLst>
              <a:ext uri="{FF2B5EF4-FFF2-40B4-BE49-F238E27FC236}">
                <a16:creationId xmlns:a16="http://schemas.microsoft.com/office/drawing/2014/main" id="{94C48748-D8C2-4ADB-95DE-1159B274C6AA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0"/>
            <a:ext cx="5334000" cy="6858000"/>
            <a:chOff x="384" y="144"/>
            <a:chExt cx="3120" cy="3984"/>
          </a:xfrm>
        </p:grpSpPr>
        <p:pic>
          <p:nvPicPr>
            <p:cNvPr id="66577" name="Picture 3" descr="BDTQ">
              <a:extLst>
                <a:ext uri="{FF2B5EF4-FFF2-40B4-BE49-F238E27FC236}">
                  <a16:creationId xmlns:a16="http://schemas.microsoft.com/office/drawing/2014/main" id="{D8156E6B-1659-4C6F-BD09-633D59F752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44"/>
              <a:ext cx="3120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78" name="Freeform 4">
              <a:extLst>
                <a:ext uri="{FF2B5EF4-FFF2-40B4-BE49-F238E27FC236}">
                  <a16:creationId xmlns:a16="http://schemas.microsoft.com/office/drawing/2014/main" id="{CDD5170A-5FB1-4E4D-918F-A31F423BD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144"/>
              <a:ext cx="1141" cy="777"/>
            </a:xfrm>
            <a:custGeom>
              <a:avLst/>
              <a:gdLst>
                <a:gd name="T0" fmla="*/ 658 w 1141"/>
                <a:gd name="T1" fmla="*/ 771 h 777"/>
                <a:gd name="T2" fmla="*/ 640 w 1141"/>
                <a:gd name="T3" fmla="*/ 750 h 777"/>
                <a:gd name="T4" fmla="*/ 646 w 1141"/>
                <a:gd name="T5" fmla="*/ 720 h 777"/>
                <a:gd name="T6" fmla="*/ 577 w 1141"/>
                <a:gd name="T7" fmla="*/ 714 h 777"/>
                <a:gd name="T8" fmla="*/ 643 w 1141"/>
                <a:gd name="T9" fmla="*/ 666 h 777"/>
                <a:gd name="T10" fmla="*/ 508 w 1141"/>
                <a:gd name="T11" fmla="*/ 576 h 777"/>
                <a:gd name="T12" fmla="*/ 400 w 1141"/>
                <a:gd name="T13" fmla="*/ 636 h 777"/>
                <a:gd name="T14" fmla="*/ 331 w 1141"/>
                <a:gd name="T15" fmla="*/ 612 h 777"/>
                <a:gd name="T16" fmla="*/ 208 w 1141"/>
                <a:gd name="T17" fmla="*/ 543 h 777"/>
                <a:gd name="T18" fmla="*/ 163 w 1141"/>
                <a:gd name="T19" fmla="*/ 480 h 777"/>
                <a:gd name="T20" fmla="*/ 175 w 1141"/>
                <a:gd name="T21" fmla="*/ 456 h 777"/>
                <a:gd name="T22" fmla="*/ 166 w 1141"/>
                <a:gd name="T23" fmla="*/ 363 h 777"/>
                <a:gd name="T24" fmla="*/ 112 w 1141"/>
                <a:gd name="T25" fmla="*/ 321 h 777"/>
                <a:gd name="T26" fmla="*/ 55 w 1141"/>
                <a:gd name="T27" fmla="*/ 252 h 777"/>
                <a:gd name="T28" fmla="*/ 13 w 1141"/>
                <a:gd name="T29" fmla="*/ 222 h 777"/>
                <a:gd name="T30" fmla="*/ 1 w 1141"/>
                <a:gd name="T31" fmla="*/ 207 h 777"/>
                <a:gd name="T32" fmla="*/ 25 w 1141"/>
                <a:gd name="T33" fmla="*/ 192 h 777"/>
                <a:gd name="T34" fmla="*/ 94 w 1141"/>
                <a:gd name="T35" fmla="*/ 114 h 777"/>
                <a:gd name="T36" fmla="*/ 145 w 1141"/>
                <a:gd name="T37" fmla="*/ 129 h 777"/>
                <a:gd name="T38" fmla="*/ 205 w 1141"/>
                <a:gd name="T39" fmla="*/ 183 h 777"/>
                <a:gd name="T40" fmla="*/ 286 w 1141"/>
                <a:gd name="T41" fmla="*/ 180 h 777"/>
                <a:gd name="T42" fmla="*/ 319 w 1141"/>
                <a:gd name="T43" fmla="*/ 117 h 777"/>
                <a:gd name="T44" fmla="*/ 352 w 1141"/>
                <a:gd name="T45" fmla="*/ 138 h 777"/>
                <a:gd name="T46" fmla="*/ 385 w 1141"/>
                <a:gd name="T47" fmla="*/ 117 h 777"/>
                <a:gd name="T48" fmla="*/ 490 w 1141"/>
                <a:gd name="T49" fmla="*/ 192 h 777"/>
                <a:gd name="T50" fmla="*/ 550 w 1141"/>
                <a:gd name="T51" fmla="*/ 117 h 777"/>
                <a:gd name="T52" fmla="*/ 628 w 1141"/>
                <a:gd name="T53" fmla="*/ 129 h 777"/>
                <a:gd name="T54" fmla="*/ 694 w 1141"/>
                <a:gd name="T55" fmla="*/ 99 h 777"/>
                <a:gd name="T56" fmla="*/ 739 w 1141"/>
                <a:gd name="T57" fmla="*/ 33 h 777"/>
                <a:gd name="T58" fmla="*/ 898 w 1141"/>
                <a:gd name="T59" fmla="*/ 27 h 777"/>
                <a:gd name="T60" fmla="*/ 985 w 1141"/>
                <a:gd name="T61" fmla="*/ 84 h 777"/>
                <a:gd name="T62" fmla="*/ 1141 w 1141"/>
                <a:gd name="T63" fmla="*/ 111 h 7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41"/>
                <a:gd name="T97" fmla="*/ 0 h 777"/>
                <a:gd name="T98" fmla="*/ 1141 w 1141"/>
                <a:gd name="T99" fmla="*/ 777 h 7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41" h="777">
                  <a:moveTo>
                    <a:pt x="688" y="777"/>
                  </a:moveTo>
                  <a:cubicBezTo>
                    <a:pt x="678" y="775"/>
                    <a:pt x="666" y="777"/>
                    <a:pt x="658" y="771"/>
                  </a:cubicBezTo>
                  <a:cubicBezTo>
                    <a:pt x="635" y="753"/>
                    <a:pt x="677" y="769"/>
                    <a:pt x="646" y="759"/>
                  </a:cubicBezTo>
                  <a:cubicBezTo>
                    <a:pt x="644" y="756"/>
                    <a:pt x="643" y="752"/>
                    <a:pt x="640" y="750"/>
                  </a:cubicBezTo>
                  <a:cubicBezTo>
                    <a:pt x="638" y="748"/>
                    <a:pt x="631" y="750"/>
                    <a:pt x="631" y="747"/>
                  </a:cubicBezTo>
                  <a:cubicBezTo>
                    <a:pt x="629" y="729"/>
                    <a:pt x="636" y="727"/>
                    <a:pt x="646" y="720"/>
                  </a:cubicBezTo>
                  <a:cubicBezTo>
                    <a:pt x="658" y="695"/>
                    <a:pt x="636" y="703"/>
                    <a:pt x="616" y="705"/>
                  </a:cubicBezTo>
                  <a:cubicBezTo>
                    <a:pt x="587" y="712"/>
                    <a:pt x="614" y="719"/>
                    <a:pt x="577" y="714"/>
                  </a:cubicBezTo>
                  <a:cubicBezTo>
                    <a:pt x="584" y="699"/>
                    <a:pt x="583" y="695"/>
                    <a:pt x="598" y="687"/>
                  </a:cubicBezTo>
                  <a:cubicBezTo>
                    <a:pt x="608" y="673"/>
                    <a:pt x="627" y="672"/>
                    <a:pt x="643" y="666"/>
                  </a:cubicBezTo>
                  <a:cubicBezTo>
                    <a:pt x="637" y="637"/>
                    <a:pt x="590" y="618"/>
                    <a:pt x="562" y="609"/>
                  </a:cubicBezTo>
                  <a:cubicBezTo>
                    <a:pt x="551" y="588"/>
                    <a:pt x="531" y="581"/>
                    <a:pt x="508" y="576"/>
                  </a:cubicBezTo>
                  <a:cubicBezTo>
                    <a:pt x="488" y="578"/>
                    <a:pt x="457" y="577"/>
                    <a:pt x="439" y="591"/>
                  </a:cubicBezTo>
                  <a:cubicBezTo>
                    <a:pt x="420" y="605"/>
                    <a:pt x="421" y="626"/>
                    <a:pt x="400" y="636"/>
                  </a:cubicBezTo>
                  <a:cubicBezTo>
                    <a:pt x="386" y="635"/>
                    <a:pt x="370" y="638"/>
                    <a:pt x="358" y="630"/>
                  </a:cubicBezTo>
                  <a:cubicBezTo>
                    <a:pt x="348" y="623"/>
                    <a:pt x="345" y="616"/>
                    <a:pt x="331" y="612"/>
                  </a:cubicBezTo>
                  <a:cubicBezTo>
                    <a:pt x="305" y="605"/>
                    <a:pt x="277" y="601"/>
                    <a:pt x="250" y="594"/>
                  </a:cubicBezTo>
                  <a:cubicBezTo>
                    <a:pt x="246" y="583"/>
                    <a:pt x="219" y="550"/>
                    <a:pt x="208" y="543"/>
                  </a:cubicBezTo>
                  <a:cubicBezTo>
                    <a:pt x="200" y="532"/>
                    <a:pt x="189" y="518"/>
                    <a:pt x="178" y="510"/>
                  </a:cubicBezTo>
                  <a:cubicBezTo>
                    <a:pt x="174" y="497"/>
                    <a:pt x="173" y="490"/>
                    <a:pt x="163" y="480"/>
                  </a:cubicBezTo>
                  <a:cubicBezTo>
                    <a:pt x="164" y="474"/>
                    <a:pt x="163" y="467"/>
                    <a:pt x="166" y="462"/>
                  </a:cubicBezTo>
                  <a:cubicBezTo>
                    <a:pt x="168" y="459"/>
                    <a:pt x="173" y="459"/>
                    <a:pt x="175" y="456"/>
                  </a:cubicBezTo>
                  <a:cubicBezTo>
                    <a:pt x="186" y="439"/>
                    <a:pt x="186" y="426"/>
                    <a:pt x="205" y="414"/>
                  </a:cubicBezTo>
                  <a:cubicBezTo>
                    <a:pt x="218" y="374"/>
                    <a:pt x="196" y="371"/>
                    <a:pt x="166" y="363"/>
                  </a:cubicBezTo>
                  <a:cubicBezTo>
                    <a:pt x="154" y="366"/>
                    <a:pt x="141" y="377"/>
                    <a:pt x="127" y="384"/>
                  </a:cubicBezTo>
                  <a:cubicBezTo>
                    <a:pt x="120" y="363"/>
                    <a:pt x="124" y="339"/>
                    <a:pt x="112" y="321"/>
                  </a:cubicBezTo>
                  <a:cubicBezTo>
                    <a:pt x="109" y="311"/>
                    <a:pt x="91" y="282"/>
                    <a:pt x="82" y="276"/>
                  </a:cubicBezTo>
                  <a:cubicBezTo>
                    <a:pt x="79" y="266"/>
                    <a:pt x="66" y="256"/>
                    <a:pt x="55" y="252"/>
                  </a:cubicBezTo>
                  <a:cubicBezTo>
                    <a:pt x="47" y="240"/>
                    <a:pt x="35" y="237"/>
                    <a:pt x="22" y="228"/>
                  </a:cubicBezTo>
                  <a:cubicBezTo>
                    <a:pt x="19" y="226"/>
                    <a:pt x="13" y="222"/>
                    <a:pt x="13" y="222"/>
                  </a:cubicBezTo>
                  <a:cubicBezTo>
                    <a:pt x="12" y="219"/>
                    <a:pt x="12" y="215"/>
                    <a:pt x="10" y="213"/>
                  </a:cubicBezTo>
                  <a:cubicBezTo>
                    <a:pt x="8" y="210"/>
                    <a:pt x="2" y="210"/>
                    <a:pt x="1" y="207"/>
                  </a:cubicBezTo>
                  <a:cubicBezTo>
                    <a:pt x="0" y="204"/>
                    <a:pt x="2" y="200"/>
                    <a:pt x="4" y="198"/>
                  </a:cubicBezTo>
                  <a:cubicBezTo>
                    <a:pt x="10" y="193"/>
                    <a:pt x="18" y="195"/>
                    <a:pt x="25" y="192"/>
                  </a:cubicBezTo>
                  <a:cubicBezTo>
                    <a:pt x="38" y="186"/>
                    <a:pt x="46" y="176"/>
                    <a:pt x="58" y="168"/>
                  </a:cubicBezTo>
                  <a:cubicBezTo>
                    <a:pt x="72" y="140"/>
                    <a:pt x="60" y="125"/>
                    <a:pt x="94" y="114"/>
                  </a:cubicBezTo>
                  <a:cubicBezTo>
                    <a:pt x="105" y="115"/>
                    <a:pt x="116" y="114"/>
                    <a:pt x="127" y="117"/>
                  </a:cubicBezTo>
                  <a:cubicBezTo>
                    <a:pt x="134" y="119"/>
                    <a:pt x="145" y="129"/>
                    <a:pt x="145" y="129"/>
                  </a:cubicBezTo>
                  <a:cubicBezTo>
                    <a:pt x="152" y="140"/>
                    <a:pt x="164" y="152"/>
                    <a:pt x="175" y="159"/>
                  </a:cubicBezTo>
                  <a:cubicBezTo>
                    <a:pt x="181" y="169"/>
                    <a:pt x="194" y="179"/>
                    <a:pt x="205" y="183"/>
                  </a:cubicBezTo>
                  <a:cubicBezTo>
                    <a:pt x="226" y="204"/>
                    <a:pt x="225" y="198"/>
                    <a:pt x="262" y="195"/>
                  </a:cubicBezTo>
                  <a:cubicBezTo>
                    <a:pt x="274" y="191"/>
                    <a:pt x="274" y="184"/>
                    <a:pt x="286" y="180"/>
                  </a:cubicBezTo>
                  <a:cubicBezTo>
                    <a:pt x="291" y="165"/>
                    <a:pt x="303" y="153"/>
                    <a:pt x="310" y="138"/>
                  </a:cubicBezTo>
                  <a:cubicBezTo>
                    <a:pt x="314" y="131"/>
                    <a:pt x="313" y="123"/>
                    <a:pt x="319" y="117"/>
                  </a:cubicBezTo>
                  <a:cubicBezTo>
                    <a:pt x="321" y="115"/>
                    <a:pt x="325" y="115"/>
                    <a:pt x="328" y="114"/>
                  </a:cubicBezTo>
                  <a:cubicBezTo>
                    <a:pt x="342" y="119"/>
                    <a:pt x="346" y="125"/>
                    <a:pt x="352" y="138"/>
                  </a:cubicBezTo>
                  <a:cubicBezTo>
                    <a:pt x="354" y="155"/>
                    <a:pt x="351" y="166"/>
                    <a:pt x="367" y="171"/>
                  </a:cubicBezTo>
                  <a:cubicBezTo>
                    <a:pt x="377" y="150"/>
                    <a:pt x="378" y="138"/>
                    <a:pt x="385" y="117"/>
                  </a:cubicBezTo>
                  <a:cubicBezTo>
                    <a:pt x="406" y="127"/>
                    <a:pt x="416" y="139"/>
                    <a:pt x="439" y="144"/>
                  </a:cubicBezTo>
                  <a:cubicBezTo>
                    <a:pt x="458" y="157"/>
                    <a:pt x="471" y="179"/>
                    <a:pt x="490" y="192"/>
                  </a:cubicBezTo>
                  <a:cubicBezTo>
                    <a:pt x="491" y="174"/>
                    <a:pt x="489" y="156"/>
                    <a:pt x="493" y="138"/>
                  </a:cubicBezTo>
                  <a:cubicBezTo>
                    <a:pt x="493" y="138"/>
                    <a:pt x="545" y="119"/>
                    <a:pt x="550" y="117"/>
                  </a:cubicBezTo>
                  <a:cubicBezTo>
                    <a:pt x="573" y="123"/>
                    <a:pt x="579" y="131"/>
                    <a:pt x="586" y="153"/>
                  </a:cubicBezTo>
                  <a:cubicBezTo>
                    <a:pt x="604" y="149"/>
                    <a:pt x="611" y="135"/>
                    <a:pt x="628" y="129"/>
                  </a:cubicBezTo>
                  <a:cubicBezTo>
                    <a:pt x="647" y="123"/>
                    <a:pt x="634" y="126"/>
                    <a:pt x="667" y="123"/>
                  </a:cubicBezTo>
                  <a:cubicBezTo>
                    <a:pt x="678" y="114"/>
                    <a:pt x="681" y="103"/>
                    <a:pt x="694" y="99"/>
                  </a:cubicBezTo>
                  <a:cubicBezTo>
                    <a:pt x="698" y="87"/>
                    <a:pt x="704" y="88"/>
                    <a:pt x="715" y="81"/>
                  </a:cubicBezTo>
                  <a:cubicBezTo>
                    <a:pt x="724" y="67"/>
                    <a:pt x="727" y="45"/>
                    <a:pt x="739" y="33"/>
                  </a:cubicBezTo>
                  <a:cubicBezTo>
                    <a:pt x="759" y="13"/>
                    <a:pt x="790" y="3"/>
                    <a:pt x="817" y="0"/>
                  </a:cubicBezTo>
                  <a:cubicBezTo>
                    <a:pt x="848" y="3"/>
                    <a:pt x="872" y="10"/>
                    <a:pt x="898" y="27"/>
                  </a:cubicBezTo>
                  <a:cubicBezTo>
                    <a:pt x="905" y="57"/>
                    <a:pt x="920" y="68"/>
                    <a:pt x="949" y="72"/>
                  </a:cubicBezTo>
                  <a:cubicBezTo>
                    <a:pt x="961" y="77"/>
                    <a:pt x="972" y="81"/>
                    <a:pt x="985" y="84"/>
                  </a:cubicBezTo>
                  <a:cubicBezTo>
                    <a:pt x="989" y="96"/>
                    <a:pt x="996" y="96"/>
                    <a:pt x="1000" y="108"/>
                  </a:cubicBezTo>
                  <a:cubicBezTo>
                    <a:pt x="1047" y="102"/>
                    <a:pt x="1094" y="111"/>
                    <a:pt x="1141" y="111"/>
                  </a:cubicBezTo>
                </a:path>
              </a:pathLst>
            </a:custGeom>
            <a:noFill/>
            <a:ln w="9525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9" name="Freeform 5">
              <a:extLst>
                <a:ext uri="{FF2B5EF4-FFF2-40B4-BE49-F238E27FC236}">
                  <a16:creationId xmlns:a16="http://schemas.microsoft.com/office/drawing/2014/main" id="{8FEB26DC-245C-4944-94F4-5B32F756D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" y="243"/>
              <a:ext cx="591" cy="750"/>
            </a:xfrm>
            <a:custGeom>
              <a:avLst/>
              <a:gdLst>
                <a:gd name="T0" fmla="*/ 139 w 591"/>
                <a:gd name="T1" fmla="*/ 9 h 750"/>
                <a:gd name="T2" fmla="*/ 220 w 591"/>
                <a:gd name="T3" fmla="*/ 3 h 750"/>
                <a:gd name="T4" fmla="*/ 280 w 591"/>
                <a:gd name="T5" fmla="*/ 24 h 750"/>
                <a:gd name="T6" fmla="*/ 295 w 591"/>
                <a:gd name="T7" fmla="*/ 39 h 750"/>
                <a:gd name="T8" fmla="*/ 280 w 591"/>
                <a:gd name="T9" fmla="*/ 54 h 750"/>
                <a:gd name="T10" fmla="*/ 220 w 591"/>
                <a:gd name="T11" fmla="*/ 87 h 750"/>
                <a:gd name="T12" fmla="*/ 196 w 591"/>
                <a:gd name="T13" fmla="*/ 114 h 750"/>
                <a:gd name="T14" fmla="*/ 220 w 591"/>
                <a:gd name="T15" fmla="*/ 156 h 750"/>
                <a:gd name="T16" fmla="*/ 235 w 591"/>
                <a:gd name="T17" fmla="*/ 180 h 750"/>
                <a:gd name="T18" fmla="*/ 247 w 591"/>
                <a:gd name="T19" fmla="*/ 210 h 750"/>
                <a:gd name="T20" fmla="*/ 289 w 591"/>
                <a:gd name="T21" fmla="*/ 249 h 750"/>
                <a:gd name="T22" fmla="*/ 325 w 591"/>
                <a:gd name="T23" fmla="*/ 276 h 750"/>
                <a:gd name="T24" fmla="*/ 361 w 591"/>
                <a:gd name="T25" fmla="*/ 312 h 750"/>
                <a:gd name="T26" fmla="*/ 406 w 591"/>
                <a:gd name="T27" fmla="*/ 312 h 750"/>
                <a:gd name="T28" fmla="*/ 412 w 591"/>
                <a:gd name="T29" fmla="*/ 330 h 750"/>
                <a:gd name="T30" fmla="*/ 535 w 591"/>
                <a:gd name="T31" fmla="*/ 333 h 750"/>
                <a:gd name="T32" fmla="*/ 577 w 591"/>
                <a:gd name="T33" fmla="*/ 348 h 750"/>
                <a:gd name="T34" fmla="*/ 538 w 591"/>
                <a:gd name="T35" fmla="*/ 372 h 750"/>
                <a:gd name="T36" fmla="*/ 448 w 591"/>
                <a:gd name="T37" fmla="*/ 399 h 750"/>
                <a:gd name="T38" fmla="*/ 394 w 591"/>
                <a:gd name="T39" fmla="*/ 396 h 750"/>
                <a:gd name="T40" fmla="*/ 391 w 591"/>
                <a:gd name="T41" fmla="*/ 462 h 750"/>
                <a:gd name="T42" fmla="*/ 379 w 591"/>
                <a:gd name="T43" fmla="*/ 489 h 750"/>
                <a:gd name="T44" fmla="*/ 367 w 591"/>
                <a:gd name="T45" fmla="*/ 492 h 750"/>
                <a:gd name="T46" fmla="*/ 289 w 591"/>
                <a:gd name="T47" fmla="*/ 495 h 750"/>
                <a:gd name="T48" fmla="*/ 235 w 591"/>
                <a:gd name="T49" fmla="*/ 537 h 750"/>
                <a:gd name="T50" fmla="*/ 220 w 591"/>
                <a:gd name="T51" fmla="*/ 564 h 750"/>
                <a:gd name="T52" fmla="*/ 193 w 591"/>
                <a:gd name="T53" fmla="*/ 594 h 750"/>
                <a:gd name="T54" fmla="*/ 187 w 591"/>
                <a:gd name="T55" fmla="*/ 642 h 750"/>
                <a:gd name="T56" fmla="*/ 166 w 591"/>
                <a:gd name="T57" fmla="*/ 645 h 750"/>
                <a:gd name="T58" fmla="*/ 139 w 591"/>
                <a:gd name="T59" fmla="*/ 672 h 750"/>
                <a:gd name="T60" fmla="*/ 121 w 591"/>
                <a:gd name="T61" fmla="*/ 696 h 750"/>
                <a:gd name="T62" fmla="*/ 97 w 591"/>
                <a:gd name="T63" fmla="*/ 702 h 750"/>
                <a:gd name="T64" fmla="*/ 31 w 591"/>
                <a:gd name="T65" fmla="*/ 726 h 750"/>
                <a:gd name="T66" fmla="*/ 16 w 591"/>
                <a:gd name="T67" fmla="*/ 750 h 7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1"/>
                <a:gd name="T103" fmla="*/ 0 h 750"/>
                <a:gd name="T104" fmla="*/ 591 w 591"/>
                <a:gd name="T105" fmla="*/ 750 h 75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1" h="750">
                  <a:moveTo>
                    <a:pt x="139" y="9"/>
                  </a:moveTo>
                  <a:cubicBezTo>
                    <a:pt x="175" y="2"/>
                    <a:pt x="183" y="0"/>
                    <a:pt x="220" y="3"/>
                  </a:cubicBezTo>
                  <a:cubicBezTo>
                    <a:pt x="238" y="15"/>
                    <a:pt x="260" y="19"/>
                    <a:pt x="280" y="24"/>
                  </a:cubicBezTo>
                  <a:cubicBezTo>
                    <a:pt x="284" y="27"/>
                    <a:pt x="295" y="32"/>
                    <a:pt x="295" y="39"/>
                  </a:cubicBezTo>
                  <a:cubicBezTo>
                    <a:pt x="295" y="54"/>
                    <a:pt x="288" y="50"/>
                    <a:pt x="280" y="54"/>
                  </a:cubicBezTo>
                  <a:cubicBezTo>
                    <a:pt x="259" y="66"/>
                    <a:pt x="243" y="79"/>
                    <a:pt x="220" y="87"/>
                  </a:cubicBezTo>
                  <a:cubicBezTo>
                    <a:pt x="199" y="108"/>
                    <a:pt x="207" y="98"/>
                    <a:pt x="196" y="114"/>
                  </a:cubicBezTo>
                  <a:cubicBezTo>
                    <a:pt x="201" y="133"/>
                    <a:pt x="204" y="144"/>
                    <a:pt x="220" y="156"/>
                  </a:cubicBezTo>
                  <a:cubicBezTo>
                    <a:pt x="227" y="177"/>
                    <a:pt x="221" y="170"/>
                    <a:pt x="235" y="180"/>
                  </a:cubicBezTo>
                  <a:cubicBezTo>
                    <a:pt x="239" y="191"/>
                    <a:pt x="240" y="200"/>
                    <a:pt x="247" y="210"/>
                  </a:cubicBezTo>
                  <a:cubicBezTo>
                    <a:pt x="252" y="246"/>
                    <a:pt x="259" y="234"/>
                    <a:pt x="289" y="249"/>
                  </a:cubicBezTo>
                  <a:cubicBezTo>
                    <a:pt x="297" y="262"/>
                    <a:pt x="310" y="271"/>
                    <a:pt x="325" y="276"/>
                  </a:cubicBezTo>
                  <a:cubicBezTo>
                    <a:pt x="337" y="288"/>
                    <a:pt x="346" y="302"/>
                    <a:pt x="361" y="312"/>
                  </a:cubicBezTo>
                  <a:cubicBezTo>
                    <a:pt x="368" y="311"/>
                    <a:pt x="396" y="299"/>
                    <a:pt x="406" y="312"/>
                  </a:cubicBezTo>
                  <a:cubicBezTo>
                    <a:pt x="410" y="317"/>
                    <a:pt x="406" y="329"/>
                    <a:pt x="412" y="330"/>
                  </a:cubicBezTo>
                  <a:cubicBezTo>
                    <a:pt x="452" y="337"/>
                    <a:pt x="494" y="332"/>
                    <a:pt x="535" y="333"/>
                  </a:cubicBezTo>
                  <a:cubicBezTo>
                    <a:pt x="553" y="337"/>
                    <a:pt x="561" y="343"/>
                    <a:pt x="577" y="348"/>
                  </a:cubicBezTo>
                  <a:cubicBezTo>
                    <a:pt x="587" y="378"/>
                    <a:pt x="591" y="368"/>
                    <a:pt x="538" y="372"/>
                  </a:cubicBezTo>
                  <a:cubicBezTo>
                    <a:pt x="529" y="398"/>
                    <a:pt x="464" y="398"/>
                    <a:pt x="448" y="399"/>
                  </a:cubicBezTo>
                  <a:cubicBezTo>
                    <a:pt x="430" y="405"/>
                    <a:pt x="412" y="400"/>
                    <a:pt x="394" y="396"/>
                  </a:cubicBezTo>
                  <a:cubicBezTo>
                    <a:pt x="394" y="396"/>
                    <a:pt x="394" y="440"/>
                    <a:pt x="391" y="462"/>
                  </a:cubicBezTo>
                  <a:cubicBezTo>
                    <a:pt x="390" y="472"/>
                    <a:pt x="382" y="480"/>
                    <a:pt x="379" y="489"/>
                  </a:cubicBezTo>
                  <a:cubicBezTo>
                    <a:pt x="378" y="493"/>
                    <a:pt x="371" y="492"/>
                    <a:pt x="367" y="492"/>
                  </a:cubicBezTo>
                  <a:cubicBezTo>
                    <a:pt x="341" y="494"/>
                    <a:pt x="315" y="494"/>
                    <a:pt x="289" y="495"/>
                  </a:cubicBezTo>
                  <a:cubicBezTo>
                    <a:pt x="260" y="501"/>
                    <a:pt x="261" y="528"/>
                    <a:pt x="235" y="537"/>
                  </a:cubicBezTo>
                  <a:cubicBezTo>
                    <a:pt x="232" y="551"/>
                    <a:pt x="234" y="559"/>
                    <a:pt x="220" y="564"/>
                  </a:cubicBezTo>
                  <a:cubicBezTo>
                    <a:pt x="215" y="578"/>
                    <a:pt x="205" y="585"/>
                    <a:pt x="193" y="594"/>
                  </a:cubicBezTo>
                  <a:cubicBezTo>
                    <a:pt x="190" y="603"/>
                    <a:pt x="194" y="638"/>
                    <a:pt x="187" y="642"/>
                  </a:cubicBezTo>
                  <a:cubicBezTo>
                    <a:pt x="181" y="645"/>
                    <a:pt x="173" y="644"/>
                    <a:pt x="166" y="645"/>
                  </a:cubicBezTo>
                  <a:cubicBezTo>
                    <a:pt x="161" y="660"/>
                    <a:pt x="154" y="667"/>
                    <a:pt x="139" y="672"/>
                  </a:cubicBezTo>
                  <a:cubicBezTo>
                    <a:pt x="136" y="682"/>
                    <a:pt x="132" y="692"/>
                    <a:pt x="121" y="696"/>
                  </a:cubicBezTo>
                  <a:cubicBezTo>
                    <a:pt x="113" y="699"/>
                    <a:pt x="97" y="702"/>
                    <a:pt x="97" y="702"/>
                  </a:cubicBezTo>
                  <a:cubicBezTo>
                    <a:pt x="82" y="712"/>
                    <a:pt x="49" y="722"/>
                    <a:pt x="31" y="726"/>
                  </a:cubicBezTo>
                  <a:cubicBezTo>
                    <a:pt x="26" y="728"/>
                    <a:pt x="0" y="750"/>
                    <a:pt x="16" y="750"/>
                  </a:cubicBezTo>
                </a:path>
              </a:pathLst>
            </a:custGeom>
            <a:noFill/>
            <a:ln w="9525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0" name="Freeform 6">
              <a:extLst>
                <a:ext uri="{FF2B5EF4-FFF2-40B4-BE49-F238E27FC236}">
                  <a16:creationId xmlns:a16="http://schemas.microsoft.com/office/drawing/2014/main" id="{57A03C4F-D394-45B7-87C7-E6612B2BF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968"/>
              <a:ext cx="675" cy="961"/>
            </a:xfrm>
            <a:custGeom>
              <a:avLst/>
              <a:gdLst>
                <a:gd name="T0" fmla="*/ 111 w 675"/>
                <a:gd name="T1" fmla="*/ 1 h 961"/>
                <a:gd name="T2" fmla="*/ 90 w 675"/>
                <a:gd name="T3" fmla="*/ 7 h 961"/>
                <a:gd name="T4" fmla="*/ 72 w 675"/>
                <a:gd name="T5" fmla="*/ 70 h 961"/>
                <a:gd name="T6" fmla="*/ 57 w 675"/>
                <a:gd name="T7" fmla="*/ 169 h 961"/>
                <a:gd name="T8" fmla="*/ 36 w 675"/>
                <a:gd name="T9" fmla="*/ 190 h 961"/>
                <a:gd name="T10" fmla="*/ 18 w 675"/>
                <a:gd name="T11" fmla="*/ 223 h 961"/>
                <a:gd name="T12" fmla="*/ 0 w 675"/>
                <a:gd name="T13" fmla="*/ 247 h 961"/>
                <a:gd name="T14" fmla="*/ 15 w 675"/>
                <a:gd name="T15" fmla="*/ 280 h 961"/>
                <a:gd name="T16" fmla="*/ 36 w 675"/>
                <a:gd name="T17" fmla="*/ 304 h 961"/>
                <a:gd name="T18" fmla="*/ 48 w 675"/>
                <a:gd name="T19" fmla="*/ 322 h 961"/>
                <a:gd name="T20" fmla="*/ 54 w 675"/>
                <a:gd name="T21" fmla="*/ 331 h 961"/>
                <a:gd name="T22" fmla="*/ 72 w 675"/>
                <a:gd name="T23" fmla="*/ 361 h 961"/>
                <a:gd name="T24" fmla="*/ 84 w 675"/>
                <a:gd name="T25" fmla="*/ 373 h 961"/>
                <a:gd name="T26" fmla="*/ 96 w 675"/>
                <a:gd name="T27" fmla="*/ 391 h 961"/>
                <a:gd name="T28" fmla="*/ 141 w 675"/>
                <a:gd name="T29" fmla="*/ 433 h 961"/>
                <a:gd name="T30" fmla="*/ 192 w 675"/>
                <a:gd name="T31" fmla="*/ 457 h 961"/>
                <a:gd name="T32" fmla="*/ 228 w 675"/>
                <a:gd name="T33" fmla="*/ 505 h 961"/>
                <a:gd name="T34" fmla="*/ 249 w 675"/>
                <a:gd name="T35" fmla="*/ 595 h 961"/>
                <a:gd name="T36" fmla="*/ 264 w 675"/>
                <a:gd name="T37" fmla="*/ 622 h 961"/>
                <a:gd name="T38" fmla="*/ 300 w 675"/>
                <a:gd name="T39" fmla="*/ 664 h 961"/>
                <a:gd name="T40" fmla="*/ 330 w 675"/>
                <a:gd name="T41" fmla="*/ 688 h 961"/>
                <a:gd name="T42" fmla="*/ 357 w 675"/>
                <a:gd name="T43" fmla="*/ 703 h 961"/>
                <a:gd name="T44" fmla="*/ 375 w 675"/>
                <a:gd name="T45" fmla="*/ 727 h 961"/>
                <a:gd name="T46" fmla="*/ 405 w 675"/>
                <a:gd name="T47" fmla="*/ 760 h 961"/>
                <a:gd name="T48" fmla="*/ 426 w 675"/>
                <a:gd name="T49" fmla="*/ 787 h 961"/>
                <a:gd name="T50" fmla="*/ 465 w 675"/>
                <a:gd name="T51" fmla="*/ 817 h 961"/>
                <a:gd name="T52" fmla="*/ 492 w 675"/>
                <a:gd name="T53" fmla="*/ 835 h 961"/>
                <a:gd name="T54" fmla="*/ 561 w 675"/>
                <a:gd name="T55" fmla="*/ 871 h 961"/>
                <a:gd name="T56" fmla="*/ 591 w 675"/>
                <a:gd name="T57" fmla="*/ 889 h 961"/>
                <a:gd name="T58" fmla="*/ 636 w 675"/>
                <a:gd name="T59" fmla="*/ 922 h 961"/>
                <a:gd name="T60" fmla="*/ 675 w 675"/>
                <a:gd name="T61" fmla="*/ 961 h 96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75"/>
                <a:gd name="T94" fmla="*/ 0 h 961"/>
                <a:gd name="T95" fmla="*/ 675 w 675"/>
                <a:gd name="T96" fmla="*/ 961 h 96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75" h="961">
                  <a:moveTo>
                    <a:pt x="111" y="1"/>
                  </a:moveTo>
                  <a:cubicBezTo>
                    <a:pt x="104" y="3"/>
                    <a:pt x="92" y="0"/>
                    <a:pt x="90" y="7"/>
                  </a:cubicBezTo>
                  <a:cubicBezTo>
                    <a:pt x="85" y="29"/>
                    <a:pt x="98" y="61"/>
                    <a:pt x="72" y="70"/>
                  </a:cubicBezTo>
                  <a:cubicBezTo>
                    <a:pt x="64" y="104"/>
                    <a:pt x="61" y="135"/>
                    <a:pt x="57" y="169"/>
                  </a:cubicBezTo>
                  <a:cubicBezTo>
                    <a:pt x="56" y="179"/>
                    <a:pt x="36" y="190"/>
                    <a:pt x="36" y="190"/>
                  </a:cubicBezTo>
                  <a:cubicBezTo>
                    <a:pt x="30" y="207"/>
                    <a:pt x="32" y="214"/>
                    <a:pt x="18" y="223"/>
                  </a:cubicBezTo>
                  <a:cubicBezTo>
                    <a:pt x="9" y="236"/>
                    <a:pt x="4" y="231"/>
                    <a:pt x="0" y="247"/>
                  </a:cubicBezTo>
                  <a:cubicBezTo>
                    <a:pt x="3" y="264"/>
                    <a:pt x="1" y="271"/>
                    <a:pt x="15" y="280"/>
                  </a:cubicBezTo>
                  <a:cubicBezTo>
                    <a:pt x="19" y="293"/>
                    <a:pt x="28" y="293"/>
                    <a:pt x="36" y="304"/>
                  </a:cubicBezTo>
                  <a:cubicBezTo>
                    <a:pt x="40" y="310"/>
                    <a:pt x="44" y="316"/>
                    <a:pt x="48" y="322"/>
                  </a:cubicBezTo>
                  <a:cubicBezTo>
                    <a:pt x="50" y="325"/>
                    <a:pt x="54" y="331"/>
                    <a:pt x="54" y="331"/>
                  </a:cubicBezTo>
                  <a:cubicBezTo>
                    <a:pt x="58" y="345"/>
                    <a:pt x="60" y="353"/>
                    <a:pt x="72" y="361"/>
                  </a:cubicBezTo>
                  <a:cubicBezTo>
                    <a:pt x="80" y="385"/>
                    <a:pt x="68" y="357"/>
                    <a:pt x="84" y="373"/>
                  </a:cubicBezTo>
                  <a:cubicBezTo>
                    <a:pt x="89" y="378"/>
                    <a:pt x="91" y="386"/>
                    <a:pt x="96" y="391"/>
                  </a:cubicBezTo>
                  <a:cubicBezTo>
                    <a:pt x="102" y="417"/>
                    <a:pt x="116" y="425"/>
                    <a:pt x="141" y="433"/>
                  </a:cubicBezTo>
                  <a:cubicBezTo>
                    <a:pt x="162" y="454"/>
                    <a:pt x="164" y="451"/>
                    <a:pt x="192" y="457"/>
                  </a:cubicBezTo>
                  <a:cubicBezTo>
                    <a:pt x="208" y="469"/>
                    <a:pt x="221" y="485"/>
                    <a:pt x="228" y="505"/>
                  </a:cubicBezTo>
                  <a:cubicBezTo>
                    <a:pt x="225" y="535"/>
                    <a:pt x="211" y="582"/>
                    <a:pt x="249" y="595"/>
                  </a:cubicBezTo>
                  <a:cubicBezTo>
                    <a:pt x="253" y="608"/>
                    <a:pt x="252" y="614"/>
                    <a:pt x="264" y="622"/>
                  </a:cubicBezTo>
                  <a:cubicBezTo>
                    <a:pt x="269" y="636"/>
                    <a:pt x="288" y="656"/>
                    <a:pt x="300" y="664"/>
                  </a:cubicBezTo>
                  <a:cubicBezTo>
                    <a:pt x="306" y="674"/>
                    <a:pt x="319" y="684"/>
                    <a:pt x="330" y="688"/>
                  </a:cubicBezTo>
                  <a:cubicBezTo>
                    <a:pt x="338" y="700"/>
                    <a:pt x="343" y="700"/>
                    <a:pt x="357" y="703"/>
                  </a:cubicBezTo>
                  <a:cubicBezTo>
                    <a:pt x="361" y="716"/>
                    <a:pt x="368" y="713"/>
                    <a:pt x="375" y="727"/>
                  </a:cubicBezTo>
                  <a:cubicBezTo>
                    <a:pt x="378" y="744"/>
                    <a:pt x="388" y="754"/>
                    <a:pt x="405" y="760"/>
                  </a:cubicBezTo>
                  <a:cubicBezTo>
                    <a:pt x="412" y="771"/>
                    <a:pt x="415" y="780"/>
                    <a:pt x="426" y="787"/>
                  </a:cubicBezTo>
                  <a:cubicBezTo>
                    <a:pt x="436" y="801"/>
                    <a:pt x="451" y="807"/>
                    <a:pt x="465" y="817"/>
                  </a:cubicBezTo>
                  <a:cubicBezTo>
                    <a:pt x="473" y="829"/>
                    <a:pt x="481" y="827"/>
                    <a:pt x="492" y="835"/>
                  </a:cubicBezTo>
                  <a:cubicBezTo>
                    <a:pt x="508" y="859"/>
                    <a:pt x="534" y="867"/>
                    <a:pt x="561" y="871"/>
                  </a:cubicBezTo>
                  <a:cubicBezTo>
                    <a:pt x="571" y="876"/>
                    <a:pt x="591" y="889"/>
                    <a:pt x="591" y="889"/>
                  </a:cubicBezTo>
                  <a:cubicBezTo>
                    <a:pt x="600" y="916"/>
                    <a:pt x="607" y="918"/>
                    <a:pt x="636" y="922"/>
                  </a:cubicBezTo>
                  <a:cubicBezTo>
                    <a:pt x="647" y="926"/>
                    <a:pt x="675" y="948"/>
                    <a:pt x="675" y="961"/>
                  </a:cubicBezTo>
                </a:path>
              </a:pathLst>
            </a:custGeom>
            <a:noFill/>
            <a:ln w="9525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1" name="Freeform 7">
              <a:extLst>
                <a:ext uri="{FF2B5EF4-FFF2-40B4-BE49-F238E27FC236}">
                  <a16:creationId xmlns:a16="http://schemas.microsoft.com/office/drawing/2014/main" id="{EE50FE17-BE1E-4FED-A3FB-567D62724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920"/>
              <a:ext cx="324" cy="759"/>
            </a:xfrm>
            <a:custGeom>
              <a:avLst/>
              <a:gdLst>
                <a:gd name="T0" fmla="*/ 0 w 324"/>
                <a:gd name="T1" fmla="*/ 0 h 759"/>
                <a:gd name="T2" fmla="*/ 6 w 324"/>
                <a:gd name="T3" fmla="*/ 21 h 759"/>
                <a:gd name="T4" fmla="*/ 24 w 324"/>
                <a:gd name="T5" fmla="*/ 27 h 759"/>
                <a:gd name="T6" fmla="*/ 30 w 324"/>
                <a:gd name="T7" fmla="*/ 36 h 759"/>
                <a:gd name="T8" fmla="*/ 39 w 324"/>
                <a:gd name="T9" fmla="*/ 39 h 759"/>
                <a:gd name="T10" fmla="*/ 51 w 324"/>
                <a:gd name="T11" fmla="*/ 51 h 759"/>
                <a:gd name="T12" fmla="*/ 69 w 324"/>
                <a:gd name="T13" fmla="*/ 96 h 759"/>
                <a:gd name="T14" fmla="*/ 90 w 324"/>
                <a:gd name="T15" fmla="*/ 111 h 759"/>
                <a:gd name="T16" fmla="*/ 105 w 324"/>
                <a:gd name="T17" fmla="*/ 123 h 759"/>
                <a:gd name="T18" fmla="*/ 117 w 324"/>
                <a:gd name="T19" fmla="*/ 156 h 759"/>
                <a:gd name="T20" fmla="*/ 159 w 324"/>
                <a:gd name="T21" fmla="*/ 192 h 759"/>
                <a:gd name="T22" fmla="*/ 198 w 324"/>
                <a:gd name="T23" fmla="*/ 240 h 759"/>
                <a:gd name="T24" fmla="*/ 207 w 324"/>
                <a:gd name="T25" fmla="*/ 270 h 759"/>
                <a:gd name="T26" fmla="*/ 228 w 324"/>
                <a:gd name="T27" fmla="*/ 357 h 759"/>
                <a:gd name="T28" fmla="*/ 258 w 324"/>
                <a:gd name="T29" fmla="*/ 459 h 759"/>
                <a:gd name="T30" fmla="*/ 282 w 324"/>
                <a:gd name="T31" fmla="*/ 507 h 759"/>
                <a:gd name="T32" fmla="*/ 297 w 324"/>
                <a:gd name="T33" fmla="*/ 549 h 759"/>
                <a:gd name="T34" fmla="*/ 318 w 324"/>
                <a:gd name="T35" fmla="*/ 618 h 759"/>
                <a:gd name="T36" fmla="*/ 303 w 324"/>
                <a:gd name="T37" fmla="*/ 642 h 759"/>
                <a:gd name="T38" fmla="*/ 309 w 324"/>
                <a:gd name="T39" fmla="*/ 750 h 759"/>
                <a:gd name="T40" fmla="*/ 324 w 324"/>
                <a:gd name="T41" fmla="*/ 759 h 7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4"/>
                <a:gd name="T64" fmla="*/ 0 h 759"/>
                <a:gd name="T65" fmla="*/ 324 w 324"/>
                <a:gd name="T66" fmla="*/ 759 h 7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4" h="759">
                  <a:moveTo>
                    <a:pt x="0" y="0"/>
                  </a:moveTo>
                  <a:cubicBezTo>
                    <a:pt x="2" y="7"/>
                    <a:pt x="1" y="16"/>
                    <a:pt x="6" y="21"/>
                  </a:cubicBezTo>
                  <a:cubicBezTo>
                    <a:pt x="10" y="26"/>
                    <a:pt x="24" y="27"/>
                    <a:pt x="24" y="27"/>
                  </a:cubicBezTo>
                  <a:cubicBezTo>
                    <a:pt x="26" y="30"/>
                    <a:pt x="27" y="34"/>
                    <a:pt x="30" y="36"/>
                  </a:cubicBezTo>
                  <a:cubicBezTo>
                    <a:pt x="32" y="38"/>
                    <a:pt x="37" y="37"/>
                    <a:pt x="39" y="39"/>
                  </a:cubicBezTo>
                  <a:cubicBezTo>
                    <a:pt x="55" y="55"/>
                    <a:pt x="27" y="43"/>
                    <a:pt x="51" y="51"/>
                  </a:cubicBezTo>
                  <a:cubicBezTo>
                    <a:pt x="56" y="67"/>
                    <a:pt x="64" y="80"/>
                    <a:pt x="69" y="96"/>
                  </a:cubicBezTo>
                  <a:cubicBezTo>
                    <a:pt x="72" y="104"/>
                    <a:pt x="84" y="105"/>
                    <a:pt x="90" y="111"/>
                  </a:cubicBezTo>
                  <a:cubicBezTo>
                    <a:pt x="104" y="125"/>
                    <a:pt x="87" y="117"/>
                    <a:pt x="105" y="123"/>
                  </a:cubicBezTo>
                  <a:cubicBezTo>
                    <a:pt x="109" y="135"/>
                    <a:pt x="111" y="145"/>
                    <a:pt x="117" y="156"/>
                  </a:cubicBezTo>
                  <a:cubicBezTo>
                    <a:pt x="122" y="202"/>
                    <a:pt x="122" y="180"/>
                    <a:pt x="159" y="192"/>
                  </a:cubicBezTo>
                  <a:cubicBezTo>
                    <a:pt x="170" y="209"/>
                    <a:pt x="186" y="223"/>
                    <a:pt x="198" y="240"/>
                  </a:cubicBezTo>
                  <a:cubicBezTo>
                    <a:pt x="201" y="250"/>
                    <a:pt x="207" y="270"/>
                    <a:pt x="207" y="270"/>
                  </a:cubicBezTo>
                  <a:cubicBezTo>
                    <a:pt x="211" y="297"/>
                    <a:pt x="212" y="333"/>
                    <a:pt x="228" y="357"/>
                  </a:cubicBezTo>
                  <a:cubicBezTo>
                    <a:pt x="237" y="391"/>
                    <a:pt x="249" y="425"/>
                    <a:pt x="258" y="459"/>
                  </a:cubicBezTo>
                  <a:cubicBezTo>
                    <a:pt x="263" y="478"/>
                    <a:pt x="266" y="495"/>
                    <a:pt x="282" y="507"/>
                  </a:cubicBezTo>
                  <a:cubicBezTo>
                    <a:pt x="287" y="521"/>
                    <a:pt x="292" y="535"/>
                    <a:pt x="297" y="549"/>
                  </a:cubicBezTo>
                  <a:cubicBezTo>
                    <a:pt x="300" y="584"/>
                    <a:pt x="300" y="591"/>
                    <a:pt x="318" y="618"/>
                  </a:cubicBezTo>
                  <a:cubicBezTo>
                    <a:pt x="315" y="631"/>
                    <a:pt x="316" y="638"/>
                    <a:pt x="303" y="642"/>
                  </a:cubicBezTo>
                  <a:cubicBezTo>
                    <a:pt x="299" y="675"/>
                    <a:pt x="288" y="721"/>
                    <a:pt x="309" y="750"/>
                  </a:cubicBezTo>
                  <a:cubicBezTo>
                    <a:pt x="312" y="755"/>
                    <a:pt x="320" y="755"/>
                    <a:pt x="324" y="759"/>
                  </a:cubicBezTo>
                </a:path>
              </a:pathLst>
            </a:custGeom>
            <a:noFill/>
            <a:ln w="9525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2" name="Freeform 8">
              <a:extLst>
                <a:ext uri="{FF2B5EF4-FFF2-40B4-BE49-F238E27FC236}">
                  <a16:creationId xmlns:a16="http://schemas.microsoft.com/office/drawing/2014/main" id="{83E84635-01C7-43D6-972F-9CBAD130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2667"/>
              <a:ext cx="945" cy="873"/>
            </a:xfrm>
            <a:custGeom>
              <a:avLst/>
              <a:gdLst>
                <a:gd name="T0" fmla="*/ 894 w 945"/>
                <a:gd name="T1" fmla="*/ 0 h 873"/>
                <a:gd name="T2" fmla="*/ 918 w 945"/>
                <a:gd name="T3" fmla="*/ 21 h 873"/>
                <a:gd name="T4" fmla="*/ 945 w 945"/>
                <a:gd name="T5" fmla="*/ 57 h 873"/>
                <a:gd name="T6" fmla="*/ 897 w 945"/>
                <a:gd name="T7" fmla="*/ 87 h 873"/>
                <a:gd name="T8" fmla="*/ 897 w 945"/>
                <a:gd name="T9" fmla="*/ 153 h 873"/>
                <a:gd name="T10" fmla="*/ 864 w 945"/>
                <a:gd name="T11" fmla="*/ 201 h 873"/>
                <a:gd name="T12" fmla="*/ 876 w 945"/>
                <a:gd name="T13" fmla="*/ 279 h 873"/>
                <a:gd name="T14" fmla="*/ 885 w 945"/>
                <a:gd name="T15" fmla="*/ 306 h 873"/>
                <a:gd name="T16" fmla="*/ 882 w 945"/>
                <a:gd name="T17" fmla="*/ 333 h 873"/>
                <a:gd name="T18" fmla="*/ 810 w 945"/>
                <a:gd name="T19" fmla="*/ 378 h 873"/>
                <a:gd name="T20" fmla="*/ 759 w 945"/>
                <a:gd name="T21" fmla="*/ 447 h 873"/>
                <a:gd name="T22" fmla="*/ 732 w 945"/>
                <a:gd name="T23" fmla="*/ 474 h 873"/>
                <a:gd name="T24" fmla="*/ 672 w 945"/>
                <a:gd name="T25" fmla="*/ 480 h 873"/>
                <a:gd name="T26" fmla="*/ 609 w 945"/>
                <a:gd name="T27" fmla="*/ 525 h 873"/>
                <a:gd name="T28" fmla="*/ 561 w 945"/>
                <a:gd name="T29" fmla="*/ 543 h 873"/>
                <a:gd name="T30" fmla="*/ 540 w 945"/>
                <a:gd name="T31" fmla="*/ 552 h 873"/>
                <a:gd name="T32" fmla="*/ 534 w 945"/>
                <a:gd name="T33" fmla="*/ 561 h 873"/>
                <a:gd name="T34" fmla="*/ 495 w 945"/>
                <a:gd name="T35" fmla="*/ 582 h 873"/>
                <a:gd name="T36" fmla="*/ 462 w 945"/>
                <a:gd name="T37" fmla="*/ 597 h 873"/>
                <a:gd name="T38" fmla="*/ 429 w 945"/>
                <a:gd name="T39" fmla="*/ 612 h 873"/>
                <a:gd name="T40" fmla="*/ 423 w 945"/>
                <a:gd name="T41" fmla="*/ 630 h 873"/>
                <a:gd name="T42" fmla="*/ 291 w 945"/>
                <a:gd name="T43" fmla="*/ 651 h 873"/>
                <a:gd name="T44" fmla="*/ 249 w 945"/>
                <a:gd name="T45" fmla="*/ 639 h 873"/>
                <a:gd name="T46" fmla="*/ 192 w 945"/>
                <a:gd name="T47" fmla="*/ 651 h 873"/>
                <a:gd name="T48" fmla="*/ 174 w 945"/>
                <a:gd name="T49" fmla="*/ 660 h 873"/>
                <a:gd name="T50" fmla="*/ 153 w 945"/>
                <a:gd name="T51" fmla="*/ 738 h 873"/>
                <a:gd name="T52" fmla="*/ 135 w 945"/>
                <a:gd name="T53" fmla="*/ 759 h 873"/>
                <a:gd name="T54" fmla="*/ 129 w 945"/>
                <a:gd name="T55" fmla="*/ 795 h 873"/>
                <a:gd name="T56" fmla="*/ 111 w 945"/>
                <a:gd name="T57" fmla="*/ 813 h 873"/>
                <a:gd name="T58" fmla="*/ 87 w 945"/>
                <a:gd name="T59" fmla="*/ 843 h 873"/>
                <a:gd name="T60" fmla="*/ 84 w 945"/>
                <a:gd name="T61" fmla="*/ 855 h 873"/>
                <a:gd name="T62" fmla="*/ 42 w 945"/>
                <a:gd name="T63" fmla="*/ 873 h 873"/>
                <a:gd name="T64" fmla="*/ 0 w 945"/>
                <a:gd name="T65" fmla="*/ 870 h 8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5"/>
                <a:gd name="T100" fmla="*/ 0 h 873"/>
                <a:gd name="T101" fmla="*/ 945 w 945"/>
                <a:gd name="T102" fmla="*/ 873 h 8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5" h="873">
                  <a:moveTo>
                    <a:pt x="894" y="0"/>
                  </a:moveTo>
                  <a:cubicBezTo>
                    <a:pt x="906" y="8"/>
                    <a:pt x="904" y="14"/>
                    <a:pt x="918" y="21"/>
                  </a:cubicBezTo>
                  <a:cubicBezTo>
                    <a:pt x="924" y="38"/>
                    <a:pt x="929" y="49"/>
                    <a:pt x="945" y="57"/>
                  </a:cubicBezTo>
                  <a:cubicBezTo>
                    <a:pt x="936" y="89"/>
                    <a:pt x="931" y="84"/>
                    <a:pt x="897" y="87"/>
                  </a:cubicBezTo>
                  <a:cubicBezTo>
                    <a:pt x="892" y="112"/>
                    <a:pt x="882" y="131"/>
                    <a:pt x="897" y="153"/>
                  </a:cubicBezTo>
                  <a:cubicBezTo>
                    <a:pt x="907" y="195"/>
                    <a:pt x="908" y="196"/>
                    <a:pt x="864" y="201"/>
                  </a:cubicBezTo>
                  <a:cubicBezTo>
                    <a:pt x="867" y="229"/>
                    <a:pt x="869" y="253"/>
                    <a:pt x="876" y="279"/>
                  </a:cubicBezTo>
                  <a:cubicBezTo>
                    <a:pt x="879" y="288"/>
                    <a:pt x="885" y="306"/>
                    <a:pt x="885" y="306"/>
                  </a:cubicBezTo>
                  <a:cubicBezTo>
                    <a:pt x="884" y="315"/>
                    <a:pt x="885" y="324"/>
                    <a:pt x="882" y="333"/>
                  </a:cubicBezTo>
                  <a:cubicBezTo>
                    <a:pt x="872" y="368"/>
                    <a:pt x="841" y="370"/>
                    <a:pt x="810" y="378"/>
                  </a:cubicBezTo>
                  <a:cubicBezTo>
                    <a:pt x="806" y="442"/>
                    <a:pt x="815" y="441"/>
                    <a:pt x="759" y="447"/>
                  </a:cubicBezTo>
                  <a:cubicBezTo>
                    <a:pt x="747" y="455"/>
                    <a:pt x="747" y="472"/>
                    <a:pt x="732" y="474"/>
                  </a:cubicBezTo>
                  <a:cubicBezTo>
                    <a:pt x="712" y="477"/>
                    <a:pt x="692" y="478"/>
                    <a:pt x="672" y="480"/>
                  </a:cubicBezTo>
                  <a:cubicBezTo>
                    <a:pt x="664" y="505"/>
                    <a:pt x="633" y="519"/>
                    <a:pt x="609" y="525"/>
                  </a:cubicBezTo>
                  <a:cubicBezTo>
                    <a:pt x="598" y="542"/>
                    <a:pt x="580" y="541"/>
                    <a:pt x="561" y="543"/>
                  </a:cubicBezTo>
                  <a:cubicBezTo>
                    <a:pt x="559" y="544"/>
                    <a:pt x="540" y="552"/>
                    <a:pt x="540" y="552"/>
                  </a:cubicBezTo>
                  <a:cubicBezTo>
                    <a:pt x="537" y="554"/>
                    <a:pt x="537" y="559"/>
                    <a:pt x="534" y="561"/>
                  </a:cubicBezTo>
                  <a:cubicBezTo>
                    <a:pt x="528" y="566"/>
                    <a:pt x="503" y="579"/>
                    <a:pt x="495" y="582"/>
                  </a:cubicBezTo>
                  <a:cubicBezTo>
                    <a:pt x="486" y="595"/>
                    <a:pt x="477" y="594"/>
                    <a:pt x="462" y="597"/>
                  </a:cubicBezTo>
                  <a:cubicBezTo>
                    <a:pt x="451" y="604"/>
                    <a:pt x="440" y="606"/>
                    <a:pt x="429" y="612"/>
                  </a:cubicBezTo>
                  <a:cubicBezTo>
                    <a:pt x="427" y="618"/>
                    <a:pt x="429" y="628"/>
                    <a:pt x="423" y="630"/>
                  </a:cubicBezTo>
                  <a:cubicBezTo>
                    <a:pt x="380" y="644"/>
                    <a:pt x="337" y="647"/>
                    <a:pt x="291" y="651"/>
                  </a:cubicBezTo>
                  <a:cubicBezTo>
                    <a:pt x="268" y="656"/>
                    <a:pt x="255" y="664"/>
                    <a:pt x="249" y="639"/>
                  </a:cubicBezTo>
                  <a:cubicBezTo>
                    <a:pt x="211" y="649"/>
                    <a:pt x="230" y="661"/>
                    <a:pt x="192" y="651"/>
                  </a:cubicBezTo>
                  <a:cubicBezTo>
                    <a:pt x="172" y="637"/>
                    <a:pt x="164" y="624"/>
                    <a:pt x="174" y="660"/>
                  </a:cubicBezTo>
                  <a:cubicBezTo>
                    <a:pt x="163" y="687"/>
                    <a:pt x="178" y="721"/>
                    <a:pt x="153" y="738"/>
                  </a:cubicBezTo>
                  <a:cubicBezTo>
                    <a:pt x="149" y="750"/>
                    <a:pt x="142" y="748"/>
                    <a:pt x="135" y="759"/>
                  </a:cubicBezTo>
                  <a:cubicBezTo>
                    <a:pt x="133" y="771"/>
                    <a:pt x="136" y="785"/>
                    <a:pt x="129" y="795"/>
                  </a:cubicBezTo>
                  <a:cubicBezTo>
                    <a:pt x="110" y="825"/>
                    <a:pt x="103" y="781"/>
                    <a:pt x="111" y="813"/>
                  </a:cubicBezTo>
                  <a:cubicBezTo>
                    <a:pt x="107" y="835"/>
                    <a:pt x="106" y="834"/>
                    <a:pt x="87" y="843"/>
                  </a:cubicBezTo>
                  <a:cubicBezTo>
                    <a:pt x="86" y="847"/>
                    <a:pt x="87" y="852"/>
                    <a:pt x="84" y="855"/>
                  </a:cubicBezTo>
                  <a:cubicBezTo>
                    <a:pt x="83" y="856"/>
                    <a:pt x="47" y="871"/>
                    <a:pt x="42" y="873"/>
                  </a:cubicBezTo>
                  <a:cubicBezTo>
                    <a:pt x="12" y="869"/>
                    <a:pt x="26" y="870"/>
                    <a:pt x="0" y="870"/>
                  </a:cubicBezTo>
                </a:path>
              </a:pathLst>
            </a:custGeom>
            <a:noFill/>
            <a:ln w="9525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3" name="Freeform 9">
              <a:extLst>
                <a:ext uri="{FF2B5EF4-FFF2-40B4-BE49-F238E27FC236}">
                  <a16:creationId xmlns:a16="http://schemas.microsoft.com/office/drawing/2014/main" id="{53C996A3-B719-421A-941D-A189BF409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" y="2850"/>
              <a:ext cx="909" cy="906"/>
            </a:xfrm>
            <a:custGeom>
              <a:avLst/>
              <a:gdLst>
                <a:gd name="T0" fmla="*/ 519 w 909"/>
                <a:gd name="T1" fmla="*/ 690 h 906"/>
                <a:gd name="T2" fmla="*/ 495 w 909"/>
                <a:gd name="T3" fmla="*/ 720 h 906"/>
                <a:gd name="T4" fmla="*/ 456 w 909"/>
                <a:gd name="T5" fmla="*/ 735 h 906"/>
                <a:gd name="T6" fmla="*/ 429 w 909"/>
                <a:gd name="T7" fmla="*/ 741 h 906"/>
                <a:gd name="T8" fmla="*/ 315 w 909"/>
                <a:gd name="T9" fmla="*/ 774 h 906"/>
                <a:gd name="T10" fmla="*/ 222 w 909"/>
                <a:gd name="T11" fmla="*/ 858 h 906"/>
                <a:gd name="T12" fmla="*/ 195 w 909"/>
                <a:gd name="T13" fmla="*/ 873 h 906"/>
                <a:gd name="T14" fmla="*/ 117 w 909"/>
                <a:gd name="T15" fmla="*/ 906 h 906"/>
                <a:gd name="T16" fmla="*/ 96 w 909"/>
                <a:gd name="T17" fmla="*/ 888 h 906"/>
                <a:gd name="T18" fmla="*/ 114 w 909"/>
                <a:gd name="T19" fmla="*/ 867 h 906"/>
                <a:gd name="T20" fmla="*/ 111 w 909"/>
                <a:gd name="T21" fmla="*/ 774 h 906"/>
                <a:gd name="T22" fmla="*/ 138 w 909"/>
                <a:gd name="T23" fmla="*/ 633 h 906"/>
                <a:gd name="T24" fmla="*/ 165 w 909"/>
                <a:gd name="T25" fmla="*/ 591 h 906"/>
                <a:gd name="T26" fmla="*/ 171 w 909"/>
                <a:gd name="T27" fmla="*/ 582 h 906"/>
                <a:gd name="T28" fmla="*/ 195 w 909"/>
                <a:gd name="T29" fmla="*/ 576 h 906"/>
                <a:gd name="T30" fmla="*/ 207 w 909"/>
                <a:gd name="T31" fmla="*/ 555 h 906"/>
                <a:gd name="T32" fmla="*/ 198 w 909"/>
                <a:gd name="T33" fmla="*/ 552 h 906"/>
                <a:gd name="T34" fmla="*/ 174 w 909"/>
                <a:gd name="T35" fmla="*/ 546 h 906"/>
                <a:gd name="T36" fmla="*/ 165 w 909"/>
                <a:gd name="T37" fmla="*/ 528 h 906"/>
                <a:gd name="T38" fmla="*/ 156 w 909"/>
                <a:gd name="T39" fmla="*/ 525 h 906"/>
                <a:gd name="T40" fmla="*/ 114 w 909"/>
                <a:gd name="T41" fmla="*/ 498 h 906"/>
                <a:gd name="T42" fmla="*/ 69 w 909"/>
                <a:gd name="T43" fmla="*/ 504 h 906"/>
                <a:gd name="T44" fmla="*/ 36 w 909"/>
                <a:gd name="T45" fmla="*/ 453 h 906"/>
                <a:gd name="T46" fmla="*/ 6 w 909"/>
                <a:gd name="T47" fmla="*/ 429 h 906"/>
                <a:gd name="T48" fmla="*/ 18 w 909"/>
                <a:gd name="T49" fmla="*/ 429 h 906"/>
                <a:gd name="T50" fmla="*/ 150 w 909"/>
                <a:gd name="T51" fmla="*/ 402 h 906"/>
                <a:gd name="T52" fmla="*/ 210 w 909"/>
                <a:gd name="T53" fmla="*/ 369 h 906"/>
                <a:gd name="T54" fmla="*/ 234 w 909"/>
                <a:gd name="T55" fmla="*/ 312 h 906"/>
                <a:gd name="T56" fmla="*/ 279 w 909"/>
                <a:gd name="T57" fmla="*/ 321 h 906"/>
                <a:gd name="T58" fmla="*/ 396 w 909"/>
                <a:gd name="T59" fmla="*/ 294 h 906"/>
                <a:gd name="T60" fmla="*/ 426 w 909"/>
                <a:gd name="T61" fmla="*/ 321 h 906"/>
                <a:gd name="T62" fmla="*/ 441 w 909"/>
                <a:gd name="T63" fmla="*/ 345 h 906"/>
                <a:gd name="T64" fmla="*/ 471 w 909"/>
                <a:gd name="T65" fmla="*/ 354 h 906"/>
                <a:gd name="T66" fmla="*/ 498 w 909"/>
                <a:gd name="T67" fmla="*/ 360 h 906"/>
                <a:gd name="T68" fmla="*/ 519 w 909"/>
                <a:gd name="T69" fmla="*/ 327 h 906"/>
                <a:gd name="T70" fmla="*/ 519 w 909"/>
                <a:gd name="T71" fmla="*/ 294 h 906"/>
                <a:gd name="T72" fmla="*/ 471 w 909"/>
                <a:gd name="T73" fmla="*/ 276 h 906"/>
                <a:gd name="T74" fmla="*/ 465 w 909"/>
                <a:gd name="T75" fmla="*/ 267 h 906"/>
                <a:gd name="T76" fmla="*/ 456 w 909"/>
                <a:gd name="T77" fmla="*/ 264 h 906"/>
                <a:gd name="T78" fmla="*/ 444 w 909"/>
                <a:gd name="T79" fmla="*/ 240 h 906"/>
                <a:gd name="T80" fmla="*/ 429 w 909"/>
                <a:gd name="T81" fmla="*/ 168 h 906"/>
                <a:gd name="T82" fmla="*/ 450 w 909"/>
                <a:gd name="T83" fmla="*/ 144 h 906"/>
                <a:gd name="T84" fmla="*/ 492 w 909"/>
                <a:gd name="T85" fmla="*/ 129 h 906"/>
                <a:gd name="T86" fmla="*/ 573 w 909"/>
                <a:gd name="T87" fmla="*/ 144 h 906"/>
                <a:gd name="T88" fmla="*/ 606 w 909"/>
                <a:gd name="T89" fmla="*/ 96 h 906"/>
                <a:gd name="T90" fmla="*/ 624 w 909"/>
                <a:gd name="T91" fmla="*/ 87 h 906"/>
                <a:gd name="T92" fmla="*/ 711 w 909"/>
                <a:gd name="T93" fmla="*/ 66 h 906"/>
                <a:gd name="T94" fmla="*/ 753 w 909"/>
                <a:gd name="T95" fmla="*/ 48 h 906"/>
                <a:gd name="T96" fmla="*/ 771 w 909"/>
                <a:gd name="T97" fmla="*/ 42 h 906"/>
                <a:gd name="T98" fmla="*/ 837 w 909"/>
                <a:gd name="T99" fmla="*/ 6 h 906"/>
                <a:gd name="T100" fmla="*/ 909 w 909"/>
                <a:gd name="T101" fmla="*/ 0 h 9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09"/>
                <a:gd name="T154" fmla="*/ 0 h 906"/>
                <a:gd name="T155" fmla="*/ 909 w 909"/>
                <a:gd name="T156" fmla="*/ 906 h 9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09" h="906">
                  <a:moveTo>
                    <a:pt x="519" y="690"/>
                  </a:moveTo>
                  <a:cubicBezTo>
                    <a:pt x="503" y="695"/>
                    <a:pt x="509" y="710"/>
                    <a:pt x="495" y="720"/>
                  </a:cubicBezTo>
                  <a:cubicBezTo>
                    <a:pt x="485" y="736"/>
                    <a:pt x="476" y="733"/>
                    <a:pt x="456" y="735"/>
                  </a:cubicBezTo>
                  <a:cubicBezTo>
                    <a:pt x="444" y="731"/>
                    <a:pt x="440" y="734"/>
                    <a:pt x="429" y="741"/>
                  </a:cubicBezTo>
                  <a:cubicBezTo>
                    <a:pt x="409" y="771"/>
                    <a:pt x="348" y="771"/>
                    <a:pt x="315" y="774"/>
                  </a:cubicBezTo>
                  <a:cubicBezTo>
                    <a:pt x="278" y="783"/>
                    <a:pt x="257" y="846"/>
                    <a:pt x="222" y="858"/>
                  </a:cubicBezTo>
                  <a:cubicBezTo>
                    <a:pt x="214" y="870"/>
                    <a:pt x="209" y="870"/>
                    <a:pt x="195" y="873"/>
                  </a:cubicBezTo>
                  <a:cubicBezTo>
                    <a:pt x="174" y="887"/>
                    <a:pt x="141" y="900"/>
                    <a:pt x="117" y="906"/>
                  </a:cubicBezTo>
                  <a:cubicBezTo>
                    <a:pt x="71" y="902"/>
                    <a:pt x="63" y="905"/>
                    <a:pt x="96" y="888"/>
                  </a:cubicBezTo>
                  <a:cubicBezTo>
                    <a:pt x="103" y="877"/>
                    <a:pt x="110" y="879"/>
                    <a:pt x="114" y="867"/>
                  </a:cubicBezTo>
                  <a:cubicBezTo>
                    <a:pt x="93" y="840"/>
                    <a:pt x="92" y="803"/>
                    <a:pt x="111" y="774"/>
                  </a:cubicBezTo>
                  <a:cubicBezTo>
                    <a:pt x="114" y="688"/>
                    <a:pt x="103" y="685"/>
                    <a:pt x="138" y="633"/>
                  </a:cubicBezTo>
                  <a:cubicBezTo>
                    <a:pt x="143" y="607"/>
                    <a:pt x="139" y="597"/>
                    <a:pt x="165" y="591"/>
                  </a:cubicBezTo>
                  <a:cubicBezTo>
                    <a:pt x="167" y="588"/>
                    <a:pt x="168" y="584"/>
                    <a:pt x="171" y="582"/>
                  </a:cubicBezTo>
                  <a:cubicBezTo>
                    <a:pt x="178" y="578"/>
                    <a:pt x="195" y="576"/>
                    <a:pt x="195" y="576"/>
                  </a:cubicBezTo>
                  <a:cubicBezTo>
                    <a:pt x="197" y="573"/>
                    <a:pt x="208" y="558"/>
                    <a:pt x="207" y="555"/>
                  </a:cubicBezTo>
                  <a:cubicBezTo>
                    <a:pt x="206" y="552"/>
                    <a:pt x="201" y="553"/>
                    <a:pt x="198" y="552"/>
                  </a:cubicBezTo>
                  <a:cubicBezTo>
                    <a:pt x="190" y="550"/>
                    <a:pt x="174" y="546"/>
                    <a:pt x="174" y="546"/>
                  </a:cubicBezTo>
                  <a:cubicBezTo>
                    <a:pt x="170" y="540"/>
                    <a:pt x="170" y="533"/>
                    <a:pt x="165" y="528"/>
                  </a:cubicBezTo>
                  <a:cubicBezTo>
                    <a:pt x="163" y="526"/>
                    <a:pt x="159" y="526"/>
                    <a:pt x="156" y="525"/>
                  </a:cubicBezTo>
                  <a:cubicBezTo>
                    <a:pt x="136" y="516"/>
                    <a:pt x="131" y="509"/>
                    <a:pt x="114" y="498"/>
                  </a:cubicBezTo>
                  <a:cubicBezTo>
                    <a:pt x="75" y="508"/>
                    <a:pt x="90" y="511"/>
                    <a:pt x="69" y="504"/>
                  </a:cubicBezTo>
                  <a:cubicBezTo>
                    <a:pt x="55" y="483"/>
                    <a:pt x="59" y="465"/>
                    <a:pt x="36" y="453"/>
                  </a:cubicBezTo>
                  <a:cubicBezTo>
                    <a:pt x="30" y="443"/>
                    <a:pt x="17" y="433"/>
                    <a:pt x="6" y="429"/>
                  </a:cubicBezTo>
                  <a:cubicBezTo>
                    <a:pt x="0" y="406"/>
                    <a:pt x="3" y="424"/>
                    <a:pt x="18" y="429"/>
                  </a:cubicBezTo>
                  <a:cubicBezTo>
                    <a:pt x="69" y="416"/>
                    <a:pt x="90" y="407"/>
                    <a:pt x="150" y="402"/>
                  </a:cubicBezTo>
                  <a:cubicBezTo>
                    <a:pt x="174" y="394"/>
                    <a:pt x="190" y="382"/>
                    <a:pt x="210" y="369"/>
                  </a:cubicBezTo>
                  <a:cubicBezTo>
                    <a:pt x="207" y="329"/>
                    <a:pt x="198" y="319"/>
                    <a:pt x="234" y="312"/>
                  </a:cubicBezTo>
                  <a:cubicBezTo>
                    <a:pt x="251" y="314"/>
                    <a:pt x="263" y="317"/>
                    <a:pt x="279" y="321"/>
                  </a:cubicBezTo>
                  <a:cubicBezTo>
                    <a:pt x="316" y="317"/>
                    <a:pt x="362" y="311"/>
                    <a:pt x="396" y="294"/>
                  </a:cubicBezTo>
                  <a:cubicBezTo>
                    <a:pt x="416" y="307"/>
                    <a:pt x="411" y="311"/>
                    <a:pt x="426" y="321"/>
                  </a:cubicBezTo>
                  <a:cubicBezTo>
                    <a:pt x="430" y="333"/>
                    <a:pt x="437" y="333"/>
                    <a:pt x="441" y="345"/>
                  </a:cubicBezTo>
                  <a:cubicBezTo>
                    <a:pt x="460" y="340"/>
                    <a:pt x="458" y="344"/>
                    <a:pt x="471" y="354"/>
                  </a:cubicBezTo>
                  <a:cubicBezTo>
                    <a:pt x="475" y="357"/>
                    <a:pt x="498" y="360"/>
                    <a:pt x="498" y="360"/>
                  </a:cubicBezTo>
                  <a:cubicBezTo>
                    <a:pt x="533" y="357"/>
                    <a:pt x="547" y="355"/>
                    <a:pt x="519" y="327"/>
                  </a:cubicBezTo>
                  <a:cubicBezTo>
                    <a:pt x="519" y="325"/>
                    <a:pt x="526" y="300"/>
                    <a:pt x="519" y="294"/>
                  </a:cubicBezTo>
                  <a:cubicBezTo>
                    <a:pt x="513" y="289"/>
                    <a:pt x="480" y="279"/>
                    <a:pt x="471" y="276"/>
                  </a:cubicBezTo>
                  <a:cubicBezTo>
                    <a:pt x="469" y="273"/>
                    <a:pt x="468" y="269"/>
                    <a:pt x="465" y="267"/>
                  </a:cubicBezTo>
                  <a:cubicBezTo>
                    <a:pt x="463" y="265"/>
                    <a:pt x="458" y="266"/>
                    <a:pt x="456" y="264"/>
                  </a:cubicBezTo>
                  <a:cubicBezTo>
                    <a:pt x="450" y="257"/>
                    <a:pt x="449" y="247"/>
                    <a:pt x="444" y="240"/>
                  </a:cubicBezTo>
                  <a:cubicBezTo>
                    <a:pt x="436" y="217"/>
                    <a:pt x="435" y="192"/>
                    <a:pt x="429" y="168"/>
                  </a:cubicBezTo>
                  <a:cubicBezTo>
                    <a:pt x="440" y="161"/>
                    <a:pt x="439" y="150"/>
                    <a:pt x="450" y="144"/>
                  </a:cubicBezTo>
                  <a:cubicBezTo>
                    <a:pt x="463" y="137"/>
                    <a:pt x="479" y="136"/>
                    <a:pt x="492" y="129"/>
                  </a:cubicBezTo>
                  <a:cubicBezTo>
                    <a:pt x="520" y="134"/>
                    <a:pt x="546" y="137"/>
                    <a:pt x="573" y="144"/>
                  </a:cubicBezTo>
                  <a:cubicBezTo>
                    <a:pt x="639" y="138"/>
                    <a:pt x="587" y="139"/>
                    <a:pt x="606" y="96"/>
                  </a:cubicBezTo>
                  <a:cubicBezTo>
                    <a:pt x="609" y="90"/>
                    <a:pt x="617" y="89"/>
                    <a:pt x="624" y="87"/>
                  </a:cubicBezTo>
                  <a:cubicBezTo>
                    <a:pt x="655" y="80"/>
                    <a:pt x="682" y="80"/>
                    <a:pt x="711" y="66"/>
                  </a:cubicBezTo>
                  <a:cubicBezTo>
                    <a:pt x="721" y="52"/>
                    <a:pt x="737" y="53"/>
                    <a:pt x="753" y="48"/>
                  </a:cubicBezTo>
                  <a:cubicBezTo>
                    <a:pt x="759" y="46"/>
                    <a:pt x="771" y="42"/>
                    <a:pt x="771" y="42"/>
                  </a:cubicBezTo>
                  <a:cubicBezTo>
                    <a:pt x="780" y="33"/>
                    <a:pt x="822" y="13"/>
                    <a:pt x="837" y="6"/>
                  </a:cubicBezTo>
                  <a:cubicBezTo>
                    <a:pt x="861" y="9"/>
                    <a:pt x="889" y="20"/>
                    <a:pt x="909" y="0"/>
                  </a:cubicBezTo>
                </a:path>
              </a:pathLst>
            </a:custGeom>
            <a:noFill/>
            <a:ln w="9525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4" name="Freeform 10">
              <a:extLst>
                <a:ext uri="{FF2B5EF4-FFF2-40B4-BE49-F238E27FC236}">
                  <a16:creationId xmlns:a16="http://schemas.microsoft.com/office/drawing/2014/main" id="{93B28797-0706-43CF-B84E-C953FA117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" y="2000"/>
              <a:ext cx="125" cy="859"/>
            </a:xfrm>
            <a:custGeom>
              <a:avLst/>
              <a:gdLst>
                <a:gd name="T0" fmla="*/ 69 w 125"/>
                <a:gd name="T1" fmla="*/ 859 h 859"/>
                <a:gd name="T2" fmla="*/ 99 w 125"/>
                <a:gd name="T3" fmla="*/ 805 h 859"/>
                <a:gd name="T4" fmla="*/ 84 w 125"/>
                <a:gd name="T5" fmla="*/ 715 h 859"/>
                <a:gd name="T6" fmla="*/ 108 w 125"/>
                <a:gd name="T7" fmla="*/ 643 h 859"/>
                <a:gd name="T8" fmla="*/ 87 w 125"/>
                <a:gd name="T9" fmla="*/ 556 h 859"/>
                <a:gd name="T10" fmla="*/ 72 w 125"/>
                <a:gd name="T11" fmla="*/ 508 h 859"/>
                <a:gd name="T12" fmla="*/ 66 w 125"/>
                <a:gd name="T13" fmla="*/ 496 h 859"/>
                <a:gd name="T14" fmla="*/ 57 w 125"/>
                <a:gd name="T15" fmla="*/ 493 h 859"/>
                <a:gd name="T16" fmla="*/ 45 w 125"/>
                <a:gd name="T17" fmla="*/ 475 h 859"/>
                <a:gd name="T18" fmla="*/ 33 w 125"/>
                <a:gd name="T19" fmla="*/ 442 h 859"/>
                <a:gd name="T20" fmla="*/ 54 w 125"/>
                <a:gd name="T21" fmla="*/ 394 h 859"/>
                <a:gd name="T22" fmla="*/ 69 w 125"/>
                <a:gd name="T23" fmla="*/ 367 h 859"/>
                <a:gd name="T24" fmla="*/ 99 w 125"/>
                <a:gd name="T25" fmla="*/ 277 h 859"/>
                <a:gd name="T26" fmla="*/ 75 w 125"/>
                <a:gd name="T27" fmla="*/ 229 h 859"/>
                <a:gd name="T28" fmla="*/ 93 w 125"/>
                <a:gd name="T29" fmla="*/ 202 h 859"/>
                <a:gd name="T30" fmla="*/ 120 w 125"/>
                <a:gd name="T31" fmla="*/ 193 h 859"/>
                <a:gd name="T32" fmla="*/ 114 w 125"/>
                <a:gd name="T33" fmla="*/ 145 h 859"/>
                <a:gd name="T34" fmla="*/ 108 w 125"/>
                <a:gd name="T35" fmla="*/ 121 h 859"/>
                <a:gd name="T36" fmla="*/ 96 w 125"/>
                <a:gd name="T37" fmla="*/ 118 h 859"/>
                <a:gd name="T38" fmla="*/ 75 w 125"/>
                <a:gd name="T39" fmla="*/ 109 h 859"/>
                <a:gd name="T40" fmla="*/ 57 w 125"/>
                <a:gd name="T41" fmla="*/ 85 h 859"/>
                <a:gd name="T42" fmla="*/ 24 w 125"/>
                <a:gd name="T43" fmla="*/ 52 h 859"/>
                <a:gd name="T44" fmla="*/ 12 w 125"/>
                <a:gd name="T45" fmla="*/ 34 h 859"/>
                <a:gd name="T46" fmla="*/ 6 w 125"/>
                <a:gd name="T47" fmla="*/ 25 h 859"/>
                <a:gd name="T48" fmla="*/ 54 w 125"/>
                <a:gd name="T49" fmla="*/ 7 h 8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859"/>
                <a:gd name="T77" fmla="*/ 125 w 125"/>
                <a:gd name="T78" fmla="*/ 859 h 8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859">
                  <a:moveTo>
                    <a:pt x="69" y="859"/>
                  </a:moveTo>
                  <a:cubicBezTo>
                    <a:pt x="88" y="845"/>
                    <a:pt x="94" y="827"/>
                    <a:pt x="99" y="805"/>
                  </a:cubicBezTo>
                  <a:cubicBezTo>
                    <a:pt x="96" y="755"/>
                    <a:pt x="93" y="753"/>
                    <a:pt x="84" y="715"/>
                  </a:cubicBezTo>
                  <a:cubicBezTo>
                    <a:pt x="87" y="689"/>
                    <a:pt x="93" y="665"/>
                    <a:pt x="108" y="643"/>
                  </a:cubicBezTo>
                  <a:cubicBezTo>
                    <a:pt x="104" y="615"/>
                    <a:pt x="103" y="580"/>
                    <a:pt x="87" y="556"/>
                  </a:cubicBezTo>
                  <a:cubicBezTo>
                    <a:pt x="82" y="538"/>
                    <a:pt x="89" y="519"/>
                    <a:pt x="72" y="508"/>
                  </a:cubicBezTo>
                  <a:cubicBezTo>
                    <a:pt x="70" y="504"/>
                    <a:pt x="69" y="499"/>
                    <a:pt x="66" y="496"/>
                  </a:cubicBezTo>
                  <a:cubicBezTo>
                    <a:pt x="64" y="494"/>
                    <a:pt x="59" y="495"/>
                    <a:pt x="57" y="493"/>
                  </a:cubicBezTo>
                  <a:cubicBezTo>
                    <a:pt x="35" y="465"/>
                    <a:pt x="73" y="494"/>
                    <a:pt x="45" y="475"/>
                  </a:cubicBezTo>
                  <a:cubicBezTo>
                    <a:pt x="41" y="463"/>
                    <a:pt x="39" y="453"/>
                    <a:pt x="33" y="442"/>
                  </a:cubicBezTo>
                  <a:cubicBezTo>
                    <a:pt x="39" y="426"/>
                    <a:pt x="40" y="403"/>
                    <a:pt x="54" y="394"/>
                  </a:cubicBezTo>
                  <a:cubicBezTo>
                    <a:pt x="58" y="381"/>
                    <a:pt x="57" y="375"/>
                    <a:pt x="69" y="367"/>
                  </a:cubicBezTo>
                  <a:cubicBezTo>
                    <a:pt x="77" y="336"/>
                    <a:pt x="94" y="309"/>
                    <a:pt x="99" y="277"/>
                  </a:cubicBezTo>
                  <a:cubicBezTo>
                    <a:pt x="96" y="238"/>
                    <a:pt x="102" y="242"/>
                    <a:pt x="75" y="229"/>
                  </a:cubicBezTo>
                  <a:cubicBezTo>
                    <a:pt x="71" y="218"/>
                    <a:pt x="82" y="206"/>
                    <a:pt x="93" y="202"/>
                  </a:cubicBezTo>
                  <a:cubicBezTo>
                    <a:pt x="107" y="207"/>
                    <a:pt x="112" y="205"/>
                    <a:pt x="120" y="193"/>
                  </a:cubicBezTo>
                  <a:cubicBezTo>
                    <a:pt x="125" y="175"/>
                    <a:pt x="119" y="163"/>
                    <a:pt x="114" y="145"/>
                  </a:cubicBezTo>
                  <a:cubicBezTo>
                    <a:pt x="112" y="137"/>
                    <a:pt x="114" y="126"/>
                    <a:pt x="108" y="121"/>
                  </a:cubicBezTo>
                  <a:cubicBezTo>
                    <a:pt x="105" y="118"/>
                    <a:pt x="100" y="119"/>
                    <a:pt x="96" y="118"/>
                  </a:cubicBezTo>
                  <a:cubicBezTo>
                    <a:pt x="90" y="114"/>
                    <a:pt x="81" y="114"/>
                    <a:pt x="75" y="109"/>
                  </a:cubicBezTo>
                  <a:cubicBezTo>
                    <a:pt x="68" y="102"/>
                    <a:pt x="57" y="85"/>
                    <a:pt x="57" y="85"/>
                  </a:cubicBezTo>
                  <a:cubicBezTo>
                    <a:pt x="52" y="71"/>
                    <a:pt x="36" y="60"/>
                    <a:pt x="24" y="52"/>
                  </a:cubicBezTo>
                  <a:cubicBezTo>
                    <a:pt x="20" y="46"/>
                    <a:pt x="16" y="40"/>
                    <a:pt x="12" y="34"/>
                  </a:cubicBezTo>
                  <a:cubicBezTo>
                    <a:pt x="10" y="31"/>
                    <a:pt x="6" y="25"/>
                    <a:pt x="6" y="25"/>
                  </a:cubicBezTo>
                  <a:cubicBezTo>
                    <a:pt x="0" y="0"/>
                    <a:pt x="33" y="7"/>
                    <a:pt x="54" y="7"/>
                  </a:cubicBezTo>
                </a:path>
              </a:pathLst>
            </a:custGeom>
            <a:noFill/>
            <a:ln w="9525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5" name="Freeform 11">
              <a:extLst>
                <a:ext uri="{FF2B5EF4-FFF2-40B4-BE49-F238E27FC236}">
                  <a16:creationId xmlns:a16="http://schemas.microsoft.com/office/drawing/2014/main" id="{E351ED04-4539-4C65-BA20-811C5D6EE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290"/>
              <a:ext cx="641" cy="717"/>
            </a:xfrm>
            <a:custGeom>
              <a:avLst/>
              <a:gdLst>
                <a:gd name="T0" fmla="*/ 620 w 641"/>
                <a:gd name="T1" fmla="*/ 717 h 717"/>
                <a:gd name="T2" fmla="*/ 641 w 641"/>
                <a:gd name="T3" fmla="*/ 690 h 717"/>
                <a:gd name="T4" fmla="*/ 587 w 641"/>
                <a:gd name="T5" fmla="*/ 642 h 717"/>
                <a:gd name="T6" fmla="*/ 536 w 641"/>
                <a:gd name="T7" fmla="*/ 606 h 717"/>
                <a:gd name="T8" fmla="*/ 494 w 641"/>
                <a:gd name="T9" fmla="*/ 588 h 717"/>
                <a:gd name="T10" fmla="*/ 482 w 641"/>
                <a:gd name="T11" fmla="*/ 540 h 717"/>
                <a:gd name="T12" fmla="*/ 449 w 641"/>
                <a:gd name="T13" fmla="*/ 546 h 717"/>
                <a:gd name="T14" fmla="*/ 446 w 641"/>
                <a:gd name="T15" fmla="*/ 555 h 717"/>
                <a:gd name="T16" fmla="*/ 422 w 641"/>
                <a:gd name="T17" fmla="*/ 561 h 717"/>
                <a:gd name="T18" fmla="*/ 404 w 641"/>
                <a:gd name="T19" fmla="*/ 471 h 717"/>
                <a:gd name="T20" fmla="*/ 359 w 641"/>
                <a:gd name="T21" fmla="*/ 408 h 717"/>
                <a:gd name="T22" fmla="*/ 344 w 641"/>
                <a:gd name="T23" fmla="*/ 384 h 717"/>
                <a:gd name="T24" fmla="*/ 296 w 641"/>
                <a:gd name="T25" fmla="*/ 357 h 717"/>
                <a:gd name="T26" fmla="*/ 263 w 641"/>
                <a:gd name="T27" fmla="*/ 327 h 717"/>
                <a:gd name="T28" fmla="*/ 221 w 641"/>
                <a:gd name="T29" fmla="*/ 279 h 717"/>
                <a:gd name="T30" fmla="*/ 194 w 641"/>
                <a:gd name="T31" fmla="*/ 246 h 717"/>
                <a:gd name="T32" fmla="*/ 185 w 641"/>
                <a:gd name="T33" fmla="*/ 225 h 717"/>
                <a:gd name="T34" fmla="*/ 167 w 641"/>
                <a:gd name="T35" fmla="*/ 213 h 717"/>
                <a:gd name="T36" fmla="*/ 140 w 641"/>
                <a:gd name="T37" fmla="*/ 192 h 717"/>
                <a:gd name="T38" fmla="*/ 122 w 641"/>
                <a:gd name="T39" fmla="*/ 144 h 717"/>
                <a:gd name="T40" fmla="*/ 107 w 641"/>
                <a:gd name="T41" fmla="*/ 117 h 717"/>
                <a:gd name="T42" fmla="*/ 89 w 641"/>
                <a:gd name="T43" fmla="*/ 111 h 717"/>
                <a:gd name="T44" fmla="*/ 80 w 641"/>
                <a:gd name="T45" fmla="*/ 108 h 717"/>
                <a:gd name="T46" fmla="*/ 62 w 641"/>
                <a:gd name="T47" fmla="*/ 96 h 717"/>
                <a:gd name="T48" fmla="*/ 26 w 641"/>
                <a:gd name="T49" fmla="*/ 69 h 717"/>
                <a:gd name="T50" fmla="*/ 8 w 641"/>
                <a:gd name="T51" fmla="*/ 30 h 717"/>
                <a:gd name="T52" fmla="*/ 8 w 641"/>
                <a:gd name="T53" fmla="*/ 39 h 717"/>
                <a:gd name="T54" fmla="*/ 11 w 641"/>
                <a:gd name="T55" fmla="*/ 51 h 717"/>
                <a:gd name="T56" fmla="*/ 17 w 641"/>
                <a:gd name="T57" fmla="*/ 42 h 717"/>
                <a:gd name="T58" fmla="*/ 35 w 641"/>
                <a:gd name="T59" fmla="*/ 36 h 717"/>
                <a:gd name="T60" fmla="*/ 47 w 641"/>
                <a:gd name="T61" fmla="*/ 27 h 71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41"/>
                <a:gd name="T94" fmla="*/ 0 h 717"/>
                <a:gd name="T95" fmla="*/ 641 w 641"/>
                <a:gd name="T96" fmla="*/ 717 h 71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41" h="717">
                  <a:moveTo>
                    <a:pt x="620" y="717"/>
                  </a:moveTo>
                  <a:cubicBezTo>
                    <a:pt x="637" y="713"/>
                    <a:pt x="636" y="705"/>
                    <a:pt x="641" y="690"/>
                  </a:cubicBezTo>
                  <a:cubicBezTo>
                    <a:pt x="637" y="645"/>
                    <a:pt x="632" y="646"/>
                    <a:pt x="587" y="642"/>
                  </a:cubicBezTo>
                  <a:cubicBezTo>
                    <a:pt x="562" y="630"/>
                    <a:pt x="557" y="617"/>
                    <a:pt x="536" y="606"/>
                  </a:cubicBezTo>
                  <a:cubicBezTo>
                    <a:pt x="523" y="599"/>
                    <a:pt x="508" y="595"/>
                    <a:pt x="494" y="588"/>
                  </a:cubicBezTo>
                  <a:cubicBezTo>
                    <a:pt x="492" y="569"/>
                    <a:pt x="492" y="556"/>
                    <a:pt x="482" y="540"/>
                  </a:cubicBezTo>
                  <a:cubicBezTo>
                    <a:pt x="471" y="542"/>
                    <a:pt x="459" y="542"/>
                    <a:pt x="449" y="546"/>
                  </a:cubicBezTo>
                  <a:cubicBezTo>
                    <a:pt x="446" y="547"/>
                    <a:pt x="446" y="552"/>
                    <a:pt x="446" y="555"/>
                  </a:cubicBezTo>
                  <a:cubicBezTo>
                    <a:pt x="446" y="572"/>
                    <a:pt x="469" y="566"/>
                    <a:pt x="422" y="561"/>
                  </a:cubicBezTo>
                  <a:cubicBezTo>
                    <a:pt x="401" y="540"/>
                    <a:pt x="412" y="499"/>
                    <a:pt x="404" y="471"/>
                  </a:cubicBezTo>
                  <a:cubicBezTo>
                    <a:pt x="396" y="442"/>
                    <a:pt x="382" y="426"/>
                    <a:pt x="359" y="408"/>
                  </a:cubicBezTo>
                  <a:cubicBezTo>
                    <a:pt x="352" y="387"/>
                    <a:pt x="358" y="394"/>
                    <a:pt x="344" y="384"/>
                  </a:cubicBezTo>
                  <a:cubicBezTo>
                    <a:pt x="337" y="362"/>
                    <a:pt x="315" y="361"/>
                    <a:pt x="296" y="357"/>
                  </a:cubicBezTo>
                  <a:cubicBezTo>
                    <a:pt x="283" y="344"/>
                    <a:pt x="281" y="333"/>
                    <a:pt x="263" y="327"/>
                  </a:cubicBezTo>
                  <a:cubicBezTo>
                    <a:pt x="258" y="311"/>
                    <a:pt x="236" y="289"/>
                    <a:pt x="221" y="279"/>
                  </a:cubicBezTo>
                  <a:cubicBezTo>
                    <a:pt x="215" y="267"/>
                    <a:pt x="205" y="253"/>
                    <a:pt x="194" y="246"/>
                  </a:cubicBezTo>
                  <a:cubicBezTo>
                    <a:pt x="192" y="238"/>
                    <a:pt x="192" y="231"/>
                    <a:pt x="185" y="225"/>
                  </a:cubicBezTo>
                  <a:cubicBezTo>
                    <a:pt x="180" y="220"/>
                    <a:pt x="167" y="213"/>
                    <a:pt x="167" y="213"/>
                  </a:cubicBezTo>
                  <a:cubicBezTo>
                    <a:pt x="159" y="201"/>
                    <a:pt x="152" y="198"/>
                    <a:pt x="140" y="192"/>
                  </a:cubicBezTo>
                  <a:cubicBezTo>
                    <a:pt x="135" y="171"/>
                    <a:pt x="134" y="160"/>
                    <a:pt x="122" y="144"/>
                  </a:cubicBezTo>
                  <a:cubicBezTo>
                    <a:pt x="121" y="139"/>
                    <a:pt x="110" y="119"/>
                    <a:pt x="107" y="117"/>
                  </a:cubicBezTo>
                  <a:cubicBezTo>
                    <a:pt x="102" y="113"/>
                    <a:pt x="95" y="113"/>
                    <a:pt x="89" y="111"/>
                  </a:cubicBezTo>
                  <a:cubicBezTo>
                    <a:pt x="86" y="110"/>
                    <a:pt x="83" y="110"/>
                    <a:pt x="80" y="108"/>
                  </a:cubicBezTo>
                  <a:cubicBezTo>
                    <a:pt x="74" y="104"/>
                    <a:pt x="62" y="96"/>
                    <a:pt x="62" y="96"/>
                  </a:cubicBezTo>
                  <a:cubicBezTo>
                    <a:pt x="55" y="86"/>
                    <a:pt x="37" y="77"/>
                    <a:pt x="26" y="69"/>
                  </a:cubicBezTo>
                  <a:cubicBezTo>
                    <a:pt x="22" y="54"/>
                    <a:pt x="15" y="43"/>
                    <a:pt x="8" y="30"/>
                  </a:cubicBezTo>
                  <a:cubicBezTo>
                    <a:pt x="5" y="25"/>
                    <a:pt x="0" y="0"/>
                    <a:pt x="8" y="39"/>
                  </a:cubicBezTo>
                  <a:cubicBezTo>
                    <a:pt x="9" y="43"/>
                    <a:pt x="10" y="47"/>
                    <a:pt x="11" y="51"/>
                  </a:cubicBezTo>
                  <a:cubicBezTo>
                    <a:pt x="13" y="48"/>
                    <a:pt x="14" y="44"/>
                    <a:pt x="17" y="42"/>
                  </a:cubicBezTo>
                  <a:cubicBezTo>
                    <a:pt x="22" y="39"/>
                    <a:pt x="35" y="36"/>
                    <a:pt x="35" y="36"/>
                  </a:cubicBezTo>
                  <a:cubicBezTo>
                    <a:pt x="45" y="26"/>
                    <a:pt x="40" y="27"/>
                    <a:pt x="47" y="27"/>
                  </a:cubicBezTo>
                </a:path>
              </a:pathLst>
            </a:custGeom>
            <a:noFill/>
            <a:ln w="9525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6" name="Freeform 12">
              <a:extLst>
                <a:ext uri="{FF2B5EF4-FFF2-40B4-BE49-F238E27FC236}">
                  <a16:creationId xmlns:a16="http://schemas.microsoft.com/office/drawing/2014/main" id="{308F2E64-FDA7-4E85-842B-EBA577580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915"/>
              <a:ext cx="314" cy="390"/>
            </a:xfrm>
            <a:custGeom>
              <a:avLst/>
              <a:gdLst>
                <a:gd name="T0" fmla="*/ 259 w 314"/>
                <a:gd name="T1" fmla="*/ 3 h 390"/>
                <a:gd name="T2" fmla="*/ 301 w 314"/>
                <a:gd name="T3" fmla="*/ 18 h 390"/>
                <a:gd name="T4" fmla="*/ 274 w 314"/>
                <a:gd name="T5" fmla="*/ 57 h 390"/>
                <a:gd name="T6" fmla="*/ 262 w 314"/>
                <a:gd name="T7" fmla="*/ 90 h 390"/>
                <a:gd name="T8" fmla="*/ 235 w 314"/>
                <a:gd name="T9" fmla="*/ 99 h 390"/>
                <a:gd name="T10" fmla="*/ 232 w 314"/>
                <a:gd name="T11" fmla="*/ 111 h 390"/>
                <a:gd name="T12" fmla="*/ 214 w 314"/>
                <a:gd name="T13" fmla="*/ 117 h 390"/>
                <a:gd name="T14" fmla="*/ 187 w 314"/>
                <a:gd name="T15" fmla="*/ 129 h 390"/>
                <a:gd name="T16" fmla="*/ 118 w 314"/>
                <a:gd name="T17" fmla="*/ 105 h 390"/>
                <a:gd name="T18" fmla="*/ 76 w 314"/>
                <a:gd name="T19" fmla="*/ 111 h 390"/>
                <a:gd name="T20" fmla="*/ 55 w 314"/>
                <a:gd name="T21" fmla="*/ 153 h 390"/>
                <a:gd name="T22" fmla="*/ 43 w 314"/>
                <a:gd name="T23" fmla="*/ 162 h 390"/>
                <a:gd name="T24" fmla="*/ 31 w 314"/>
                <a:gd name="T25" fmla="*/ 180 h 390"/>
                <a:gd name="T26" fmla="*/ 13 w 314"/>
                <a:gd name="T27" fmla="*/ 198 h 390"/>
                <a:gd name="T28" fmla="*/ 64 w 314"/>
                <a:gd name="T29" fmla="*/ 240 h 390"/>
                <a:gd name="T30" fmla="*/ 82 w 314"/>
                <a:gd name="T31" fmla="*/ 243 h 390"/>
                <a:gd name="T32" fmla="*/ 106 w 314"/>
                <a:gd name="T33" fmla="*/ 255 h 390"/>
                <a:gd name="T34" fmla="*/ 133 w 314"/>
                <a:gd name="T35" fmla="*/ 282 h 390"/>
                <a:gd name="T36" fmla="*/ 202 w 314"/>
                <a:gd name="T37" fmla="*/ 306 h 390"/>
                <a:gd name="T38" fmla="*/ 208 w 314"/>
                <a:gd name="T39" fmla="*/ 318 h 390"/>
                <a:gd name="T40" fmla="*/ 226 w 314"/>
                <a:gd name="T41" fmla="*/ 324 h 390"/>
                <a:gd name="T42" fmla="*/ 232 w 314"/>
                <a:gd name="T43" fmla="*/ 333 h 390"/>
                <a:gd name="T44" fmla="*/ 241 w 314"/>
                <a:gd name="T45" fmla="*/ 336 h 390"/>
                <a:gd name="T46" fmla="*/ 250 w 314"/>
                <a:gd name="T47" fmla="*/ 357 h 390"/>
                <a:gd name="T48" fmla="*/ 286 w 314"/>
                <a:gd name="T49" fmla="*/ 372 h 390"/>
                <a:gd name="T50" fmla="*/ 310 w 314"/>
                <a:gd name="T51" fmla="*/ 390 h 3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14"/>
                <a:gd name="T79" fmla="*/ 0 h 390"/>
                <a:gd name="T80" fmla="*/ 314 w 314"/>
                <a:gd name="T81" fmla="*/ 390 h 3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14" h="390">
                  <a:moveTo>
                    <a:pt x="259" y="3"/>
                  </a:moveTo>
                  <a:cubicBezTo>
                    <a:pt x="278" y="5"/>
                    <a:pt x="295" y="0"/>
                    <a:pt x="301" y="18"/>
                  </a:cubicBezTo>
                  <a:cubicBezTo>
                    <a:pt x="297" y="46"/>
                    <a:pt x="294" y="43"/>
                    <a:pt x="274" y="57"/>
                  </a:cubicBezTo>
                  <a:cubicBezTo>
                    <a:pt x="268" y="67"/>
                    <a:pt x="268" y="80"/>
                    <a:pt x="262" y="90"/>
                  </a:cubicBezTo>
                  <a:cubicBezTo>
                    <a:pt x="257" y="98"/>
                    <a:pt x="244" y="95"/>
                    <a:pt x="235" y="99"/>
                  </a:cubicBezTo>
                  <a:cubicBezTo>
                    <a:pt x="234" y="103"/>
                    <a:pt x="235" y="108"/>
                    <a:pt x="232" y="111"/>
                  </a:cubicBezTo>
                  <a:cubicBezTo>
                    <a:pt x="227" y="115"/>
                    <a:pt x="220" y="115"/>
                    <a:pt x="214" y="117"/>
                  </a:cubicBezTo>
                  <a:cubicBezTo>
                    <a:pt x="204" y="120"/>
                    <a:pt x="197" y="126"/>
                    <a:pt x="187" y="129"/>
                  </a:cubicBezTo>
                  <a:cubicBezTo>
                    <a:pt x="164" y="126"/>
                    <a:pt x="140" y="114"/>
                    <a:pt x="118" y="105"/>
                  </a:cubicBezTo>
                  <a:cubicBezTo>
                    <a:pt x="104" y="107"/>
                    <a:pt x="90" y="108"/>
                    <a:pt x="76" y="111"/>
                  </a:cubicBezTo>
                  <a:cubicBezTo>
                    <a:pt x="59" y="115"/>
                    <a:pt x="64" y="142"/>
                    <a:pt x="55" y="153"/>
                  </a:cubicBezTo>
                  <a:cubicBezTo>
                    <a:pt x="52" y="157"/>
                    <a:pt x="46" y="158"/>
                    <a:pt x="43" y="162"/>
                  </a:cubicBezTo>
                  <a:cubicBezTo>
                    <a:pt x="38" y="167"/>
                    <a:pt x="35" y="174"/>
                    <a:pt x="31" y="180"/>
                  </a:cubicBezTo>
                  <a:cubicBezTo>
                    <a:pt x="26" y="187"/>
                    <a:pt x="13" y="198"/>
                    <a:pt x="13" y="198"/>
                  </a:cubicBezTo>
                  <a:cubicBezTo>
                    <a:pt x="0" y="238"/>
                    <a:pt x="34" y="238"/>
                    <a:pt x="64" y="240"/>
                  </a:cubicBezTo>
                  <a:cubicBezTo>
                    <a:pt x="70" y="241"/>
                    <a:pt x="76" y="241"/>
                    <a:pt x="82" y="243"/>
                  </a:cubicBezTo>
                  <a:cubicBezTo>
                    <a:pt x="90" y="246"/>
                    <a:pt x="106" y="255"/>
                    <a:pt x="106" y="255"/>
                  </a:cubicBezTo>
                  <a:cubicBezTo>
                    <a:pt x="113" y="265"/>
                    <a:pt x="122" y="278"/>
                    <a:pt x="133" y="282"/>
                  </a:cubicBezTo>
                  <a:cubicBezTo>
                    <a:pt x="146" y="301"/>
                    <a:pt x="181" y="304"/>
                    <a:pt x="202" y="306"/>
                  </a:cubicBezTo>
                  <a:cubicBezTo>
                    <a:pt x="204" y="310"/>
                    <a:pt x="204" y="315"/>
                    <a:pt x="208" y="318"/>
                  </a:cubicBezTo>
                  <a:cubicBezTo>
                    <a:pt x="213" y="322"/>
                    <a:pt x="226" y="324"/>
                    <a:pt x="226" y="324"/>
                  </a:cubicBezTo>
                  <a:cubicBezTo>
                    <a:pt x="228" y="327"/>
                    <a:pt x="229" y="331"/>
                    <a:pt x="232" y="333"/>
                  </a:cubicBezTo>
                  <a:cubicBezTo>
                    <a:pt x="234" y="335"/>
                    <a:pt x="239" y="334"/>
                    <a:pt x="241" y="336"/>
                  </a:cubicBezTo>
                  <a:cubicBezTo>
                    <a:pt x="255" y="350"/>
                    <a:pt x="230" y="342"/>
                    <a:pt x="250" y="357"/>
                  </a:cubicBezTo>
                  <a:cubicBezTo>
                    <a:pt x="253" y="359"/>
                    <a:pt x="279" y="370"/>
                    <a:pt x="286" y="372"/>
                  </a:cubicBezTo>
                  <a:cubicBezTo>
                    <a:pt x="314" y="382"/>
                    <a:pt x="310" y="368"/>
                    <a:pt x="310" y="390"/>
                  </a:cubicBezTo>
                </a:path>
              </a:pathLst>
            </a:custGeom>
            <a:noFill/>
            <a:ln w="9525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63" name="AutoShape 15" descr="9k=">
            <a:extLst>
              <a:ext uri="{FF2B5EF4-FFF2-40B4-BE49-F238E27FC236}">
                <a16:creationId xmlns:a16="http://schemas.microsoft.com/office/drawing/2014/main" id="{2C971C4F-B81B-4D89-A1CA-41221903A5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57525" y="2671763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4" name="AutoShape 16" descr="9k=">
            <a:extLst>
              <a:ext uri="{FF2B5EF4-FFF2-40B4-BE49-F238E27FC236}">
                <a16:creationId xmlns:a16="http://schemas.microsoft.com/office/drawing/2014/main" id="{56E783D7-4935-4917-9240-8905046478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57525" y="2671763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1496" name="Picture 24" descr="ImageHandler">
            <a:extLst>
              <a:ext uri="{FF2B5EF4-FFF2-40B4-BE49-F238E27FC236}">
                <a16:creationId xmlns:a16="http://schemas.microsoft.com/office/drawing/2014/main" id="{42A24AFB-AA4A-47F0-9003-C92D6502F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3276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497" name="Text Box 25">
            <a:extLst>
              <a:ext uri="{FF2B5EF4-FFF2-40B4-BE49-F238E27FC236}">
                <a16:creationId xmlns:a16="http://schemas.microsoft.com/office/drawing/2014/main" id="{138D2D34-E5AD-4063-B30A-4F9AB01A4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971800"/>
            <a:ext cx="914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THÁI</a:t>
            </a:r>
          </a:p>
        </p:txBody>
      </p:sp>
      <p:pic>
        <p:nvPicPr>
          <p:cNvPr id="361499" name="Picture 27" descr="tung_bung_ngay_hoi_van_hoa_cac_dan_toc_3">
            <a:extLst>
              <a:ext uri="{FF2B5EF4-FFF2-40B4-BE49-F238E27FC236}">
                <a16:creationId xmlns:a16="http://schemas.microsoft.com/office/drawing/2014/main" id="{926C32B7-14CB-4529-A5A5-C9DA856D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29000"/>
            <a:ext cx="2895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500" name="Text Box 28">
            <a:extLst>
              <a:ext uri="{FF2B5EF4-FFF2-40B4-BE49-F238E27FC236}">
                <a16:creationId xmlns:a16="http://schemas.microsoft.com/office/drawing/2014/main" id="{17A4890B-C1F6-463D-B73D-2D174C8C3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461125"/>
            <a:ext cx="1219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MƯỜNG</a:t>
            </a:r>
          </a:p>
        </p:txBody>
      </p:sp>
      <p:pic>
        <p:nvPicPr>
          <p:cNvPr id="361511" name="Picture 39" descr="du-lich-toi-sapa">
            <a:extLst>
              <a:ext uri="{FF2B5EF4-FFF2-40B4-BE49-F238E27FC236}">
                <a16:creationId xmlns:a16="http://schemas.microsoft.com/office/drawing/2014/main" id="{E5D29B8C-6310-4149-8703-290A4E2A9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3276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512" name="Text Box 40">
            <a:extLst>
              <a:ext uri="{FF2B5EF4-FFF2-40B4-BE49-F238E27FC236}">
                <a16:creationId xmlns:a16="http://schemas.microsoft.com/office/drawing/2014/main" id="{78719144-DC92-4B4C-968C-FF5EBC6AD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461125"/>
            <a:ext cx="1066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MÔNG</a:t>
            </a:r>
          </a:p>
        </p:txBody>
      </p:sp>
      <p:pic>
        <p:nvPicPr>
          <p:cNvPr id="361522" name="Picture 50" descr="ao_dai_viet_nam">
            <a:extLst>
              <a:ext uri="{FF2B5EF4-FFF2-40B4-BE49-F238E27FC236}">
                <a16:creationId xmlns:a16="http://schemas.microsoft.com/office/drawing/2014/main" id="{D1FD240C-E42D-453E-A797-A5562C970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9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1524" name="Picture 52" descr="NguoiTayLaoCai">
            <a:extLst>
              <a:ext uri="{FF2B5EF4-FFF2-40B4-BE49-F238E27FC236}">
                <a16:creationId xmlns:a16="http://schemas.microsoft.com/office/drawing/2014/main" id="{5DFFD7D0-F9A0-4499-9106-63AE61EC7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525" name="Text Box 53">
            <a:extLst>
              <a:ext uri="{FF2B5EF4-FFF2-40B4-BE49-F238E27FC236}">
                <a16:creationId xmlns:a16="http://schemas.microsoft.com/office/drawing/2014/main" id="{A404DF3D-3AD9-46A1-9C1A-8BD492A19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971800"/>
            <a:ext cx="914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KINH</a:t>
            </a:r>
          </a:p>
        </p:txBody>
      </p:sp>
      <p:sp>
        <p:nvSpPr>
          <p:cNvPr id="361526" name="Text Box 54">
            <a:extLst>
              <a:ext uri="{FF2B5EF4-FFF2-40B4-BE49-F238E27FC236}">
                <a16:creationId xmlns:a16="http://schemas.microsoft.com/office/drawing/2014/main" id="{01DC1929-04B9-40EC-A8C7-EB4A66354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97180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TÀY</a:t>
            </a:r>
          </a:p>
        </p:txBody>
      </p:sp>
      <p:pic>
        <p:nvPicPr>
          <p:cNvPr id="361530" name="Picture 58" descr="HGG_ThieunudtDaodo">
            <a:extLst>
              <a:ext uri="{FF2B5EF4-FFF2-40B4-BE49-F238E27FC236}">
                <a16:creationId xmlns:a16="http://schemas.microsoft.com/office/drawing/2014/main" id="{E1F1C834-9F16-4B23-8F3F-2E0D88FDF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857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531" name="Text Box 59">
            <a:extLst>
              <a:ext uri="{FF2B5EF4-FFF2-40B4-BE49-F238E27FC236}">
                <a16:creationId xmlns:a16="http://schemas.microsoft.com/office/drawing/2014/main" id="{7E84BF5B-0442-438E-8BC9-49A1D9124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461125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DAO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1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1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1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1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1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1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1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1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97" grpId="0" animBg="1"/>
      <p:bldP spid="361500" grpId="0" animBg="1"/>
      <p:bldP spid="361512" grpId="0" animBg="1"/>
      <p:bldP spid="361525" grpId="0" animBg="1"/>
      <p:bldP spid="361526" grpId="0" animBg="1"/>
      <p:bldP spid="3615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đẹp tạo nên một Slide chuyên nghiệp">
            <a:extLst>
              <a:ext uri="{FF2B5EF4-FFF2-40B4-BE49-F238E27FC236}">
                <a16:creationId xmlns:a16="http://schemas.microsoft.com/office/drawing/2014/main" id="{72A193FB-98DF-4D26-BE33-55476FAC3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" r="2210" b="1"/>
          <a:stretch/>
        </p:blipFill>
        <p:spPr bwMode="auto">
          <a:xfrm>
            <a:off x="0" y="-126308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0C08B0-ED07-4314-A9FD-A14E3F2C9B8E}"/>
              </a:ext>
            </a:extLst>
          </p:cNvPr>
          <p:cNvSpPr txBox="1"/>
          <p:nvPr/>
        </p:nvSpPr>
        <p:spPr>
          <a:xfrm>
            <a:off x="489088" y="946540"/>
            <a:ext cx="81658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dân tộc sống trên đất Việt Nam có nét văn hóa riêng song đều có cùng một Tổ quốc, một lịch sử Việt Nam , một truyền thống Việt Nam.</a:t>
            </a:r>
            <a:endParaRPr lang="en-US" sz="3200" i="1">
              <a:solidFill>
                <a:srgbClr val="FF3399"/>
              </a:solidFill>
            </a:endParaRPr>
          </a:p>
        </p:txBody>
      </p:sp>
      <p:pic>
        <p:nvPicPr>
          <p:cNvPr id="134146" name="Picture 2" descr="Giao lưu trực tuyến với các đại biểu dự Đại hội toàn quốc các dân tộc thiểu số  Việt Nam - Báo Nhân Dân">
            <a:extLst>
              <a:ext uri="{FF2B5EF4-FFF2-40B4-BE49-F238E27FC236}">
                <a16:creationId xmlns:a16="http://schemas.microsoft.com/office/drawing/2014/main" id="{678CE0D8-07A1-4B70-8ECD-3C1A03395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0" y="2647197"/>
            <a:ext cx="60960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ownloads\logo tran binh ttrong.png">
            <a:extLst>
              <a:ext uri="{FF2B5EF4-FFF2-40B4-BE49-F238E27FC236}">
                <a16:creationId xmlns:a16="http://schemas.microsoft.com/office/drawing/2014/main" id="{6A74749F-8D72-4344-A0A9-62E7486AB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331000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ình nền Powerpoint đẹp tạo nên một Slide chuyên nghiệp">
            <a:extLst>
              <a:ext uri="{FF2B5EF4-FFF2-40B4-BE49-F238E27FC236}">
                <a16:creationId xmlns:a16="http://schemas.microsoft.com/office/drawing/2014/main" id="{2518E10D-5D74-4552-A3AB-85370FB84F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" r="2210" b="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BF0D1D-1C2D-4755-8499-12E47AC3D4A1}"/>
              </a:ext>
            </a:extLst>
          </p:cNvPr>
          <p:cNvSpPr txBox="1"/>
          <p:nvPr/>
        </p:nvSpPr>
        <p:spPr>
          <a:xfrm>
            <a:off x="877185" y="766395"/>
            <a:ext cx="73896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Để Tổ quốc ta tươi đẹp như ngày hôm nay, ông cha ta đã trải qua hàng ngàn năm dựng nước và giữ nước. 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8242" name="Picture 2" descr="TÓM LƯỢC LỊCH SỬ VIỆT NAM QUA CÁC THỜI ĐẠI">
            <a:extLst>
              <a:ext uri="{FF2B5EF4-FFF2-40B4-BE49-F238E27FC236}">
                <a16:creationId xmlns:a16="http://schemas.microsoft.com/office/drawing/2014/main" id="{66068BC9-7EF6-4DE5-8328-A9FEFADB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90" y="2310878"/>
            <a:ext cx="6856730" cy="331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ownloads\logo tran binh ttrong.png">
            <a:extLst>
              <a:ext uri="{FF2B5EF4-FFF2-40B4-BE49-F238E27FC236}">
                <a16:creationId xmlns:a16="http://schemas.microsoft.com/office/drawing/2014/main" id="{6EA1DCBE-800C-4635-9521-136102AFC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031604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F3DDB9-BE2E-446F-B69C-66666EAEB92B}"/>
              </a:ext>
            </a:extLst>
          </p:cNvPr>
          <p:cNvSpPr txBox="1"/>
          <p:nvPr/>
        </p:nvSpPr>
        <p:spPr>
          <a:xfrm>
            <a:off x="480060" y="2872899"/>
            <a:ext cx="3251968" cy="3735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200" b="1" i="1" u="none" strike="noStrike" baseline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Lịch sử và Địa lí giúp các em biết những  điều trên và từ đó các em thêm yêu thiên nhiên, yêu con người và yêu Tổ quốc ta .</a:t>
            </a:r>
            <a:endParaRPr lang="en-US" sz="3200" b="1" i="1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9266" name="Picture 2" descr="Sách Giáo Khoa Lịch Sử Và Địa Lí Lớp 4 | Tải Sách Miễn Phí">
            <a:extLst>
              <a:ext uri="{FF2B5EF4-FFF2-40B4-BE49-F238E27FC236}">
                <a16:creationId xmlns:a16="http://schemas.microsoft.com/office/drawing/2014/main" id="{6D8AF60B-960F-47BE-AD51-DAFF54A7D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0" r="8703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ownloads\logo tran binh ttrong.png">
            <a:extLst>
              <a:ext uri="{FF2B5EF4-FFF2-40B4-BE49-F238E27FC236}">
                <a16:creationId xmlns:a16="http://schemas.microsoft.com/office/drawing/2014/main" id="{E6DD4D39-EF63-473C-B094-1A9931944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924222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Top 999+ hình nền powerpoint đẹp, ấn tượng - GIÚP BẠN">
            <a:extLst>
              <a:ext uri="{FF2B5EF4-FFF2-40B4-BE49-F238E27FC236}">
                <a16:creationId xmlns:a16="http://schemas.microsoft.com/office/drawing/2014/main" id="{3BF17EB7-5D1F-46D9-9382-DF4243B39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2875C6-E502-4761-95F6-B9E2257A7D66}"/>
              </a:ext>
            </a:extLst>
          </p:cNvPr>
          <p:cNvSpPr txBox="1"/>
          <p:nvPr/>
        </p:nvSpPr>
        <p:spPr>
          <a:xfrm>
            <a:off x="1252790" y="455735"/>
            <a:ext cx="7254212" cy="1055608"/>
          </a:xfrm>
          <a:prstGeom prst="wedgeRoundRectCallout">
            <a:avLst>
              <a:gd name="adj1" fmla="val 25962"/>
              <a:gd name="adj2" fmla="val 4939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học tốt môn Lịch sử và Địa lí các em cần phải làm gì?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9D176A-EC70-439E-B4C8-9E28DB0F9B4E}"/>
              </a:ext>
            </a:extLst>
          </p:cNvPr>
          <p:cNvSpPr txBox="1"/>
          <p:nvPr/>
        </p:nvSpPr>
        <p:spPr>
          <a:xfrm>
            <a:off x="489098" y="1668782"/>
            <a:ext cx="835719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học tốt môn Lịch sử và Địa lý các em cần phải</a:t>
            </a:r>
            <a:r>
              <a:rPr 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 quan sát sự vật, hiện tượng</a:t>
            </a:r>
            <a:endParaRPr lang="en-US" sz="28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 thập tìm kiếm tài liệu lịch sử , địa l</a:t>
            </a:r>
            <a:r>
              <a:rPr 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í.</a:t>
            </a:r>
          </a:p>
          <a:p>
            <a:pPr marL="285750" indent="-285750">
              <a:buFontTx/>
              <a:buChar char="-"/>
            </a:pPr>
            <a:r>
              <a:rPr 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ạnh dạn nêu thắc mắc. Đặt câu hỏi và cùng tìm câu hỏi trả lời. </a:t>
            </a:r>
            <a:endParaRPr lang="en-US" sz="28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 trình bày kết quả học tập bằng cách diễn đạt của chính mình .</a:t>
            </a:r>
            <a:endParaRPr lang="en-US" sz="28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dmin\Downloads\logo tran binh ttrong.png">
            <a:extLst>
              <a:ext uri="{FF2B5EF4-FFF2-40B4-BE49-F238E27FC236}">
                <a16:creationId xmlns:a16="http://schemas.microsoft.com/office/drawing/2014/main" id="{35F5E06E-3FC9-4088-9759-61633A6C5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466445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Top 999+ hình nền powerpoint đẹp, ấn tượng - GIÚP BẠN">
            <a:extLst>
              <a:ext uri="{FF2B5EF4-FFF2-40B4-BE49-F238E27FC236}">
                <a16:creationId xmlns:a16="http://schemas.microsoft.com/office/drawing/2014/main" id="{5A1DC1A5-6FB9-4B63-BF1F-D79474898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F68FA4-E331-4501-8C54-687C2A4F7B32}"/>
              </a:ext>
            </a:extLst>
          </p:cNvPr>
          <p:cNvSpPr txBox="1"/>
          <p:nvPr/>
        </p:nvSpPr>
        <p:spPr>
          <a:xfrm>
            <a:off x="692445" y="2055393"/>
            <a:ext cx="7759110" cy="22474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Môn Lịch sử và Địa lý ở lớp 4 giúp các em hiểu biết thiên nhiên và con người Việt Nam , biết công lao của cha ông ta trong một thời kỳ dựng nước và giữ nước từ thời Hùng Vương – An Dương Vương đến buổi đầu thời Nguyễn .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C8B18C-A318-4CEA-AFED-6726CAA3526F}"/>
              </a:ext>
            </a:extLst>
          </p:cNvPr>
          <p:cNvSpPr txBox="1"/>
          <p:nvPr/>
        </p:nvSpPr>
        <p:spPr>
          <a:xfrm>
            <a:off x="3195084" y="744279"/>
            <a:ext cx="2753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pic>
        <p:nvPicPr>
          <p:cNvPr id="5" name="Picture 2" descr="C:\Users\Admin\Downloads\logo tran binh ttrong.png">
            <a:extLst>
              <a:ext uri="{FF2B5EF4-FFF2-40B4-BE49-F238E27FC236}">
                <a16:creationId xmlns:a16="http://schemas.microsoft.com/office/drawing/2014/main" id="{FCCA1D6B-8E4C-4029-BD62-540BFEFA0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564444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2338" name="Picture 2" descr="Mùa Tốt Nghiệp Lễ Tốt Nghiệp Tốt Nghiệp Tiểu Học Nền Lễ Tốt Nghiệp, Lễ,  Tiệc Tốt Nghiệp, Poster Hình nền Vector để tải xuống miễn phí">
            <a:extLst>
              <a:ext uri="{FF2B5EF4-FFF2-40B4-BE49-F238E27FC236}">
                <a16:creationId xmlns:a16="http://schemas.microsoft.com/office/drawing/2014/main" id="{7D494C5D-81B4-426F-9CDE-7E1FD29D6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" r="39367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295919-CB03-44AA-A461-634118435D56}"/>
              </a:ext>
            </a:extLst>
          </p:cNvPr>
          <p:cNvSpPr txBox="1"/>
          <p:nvPr/>
        </p:nvSpPr>
        <p:spPr>
          <a:xfrm>
            <a:off x="1360967" y="999460"/>
            <a:ext cx="6422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TỐT!</a:t>
            </a:r>
          </a:p>
        </p:txBody>
      </p:sp>
      <p:pic>
        <p:nvPicPr>
          <p:cNvPr id="5" name="Picture 2" descr="C:\Users\Admin\Downloads\logo tran binh ttrong.png">
            <a:extLst>
              <a:ext uri="{FF2B5EF4-FFF2-40B4-BE49-F238E27FC236}">
                <a16:creationId xmlns:a16="http://schemas.microsoft.com/office/drawing/2014/main" id="{D510EB1C-9C07-4D08-A863-DF732F703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694577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DẠY K12">
            <a:extLst>
              <a:ext uri="{FF2B5EF4-FFF2-40B4-BE49-F238E27FC236}">
                <a16:creationId xmlns:a16="http://schemas.microsoft.com/office/drawing/2014/main" id="{48DE7C19-FB1E-4A0D-84EE-F5BAAE5D4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424808-8F0D-42C1-90D3-3EC6F891034B}"/>
              </a:ext>
            </a:extLst>
          </p:cNvPr>
          <p:cNvSpPr txBox="1"/>
          <p:nvPr/>
        </p:nvSpPr>
        <p:spPr>
          <a:xfrm>
            <a:off x="988828" y="1912893"/>
            <a:ext cx="7495953" cy="2122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000" b="1">
                <a:ln w="0"/>
                <a:solidFill>
                  <a:srgbClr val="FF993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 trí địa lí và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000" b="1">
                <a:ln w="0"/>
                <a:solidFill>
                  <a:srgbClr val="FF993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dạng của nước ta</a:t>
            </a:r>
            <a:endParaRPr lang="en-US" sz="4800" b="1">
              <a:ln w="0"/>
              <a:solidFill>
                <a:srgbClr val="FF993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dmin\Downloads\logo tran binh ttrong.png">
            <a:extLst>
              <a:ext uri="{FF2B5EF4-FFF2-40B4-BE49-F238E27FC236}">
                <a16:creationId xmlns:a16="http://schemas.microsoft.com/office/drawing/2014/main" id="{36C4AB26-B993-41A7-97B8-714AAF2F5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519982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E3009-974F-4927-9222-58BA66866FEE}"/>
              </a:ext>
            </a:extLst>
          </p:cNvPr>
          <p:cNvSpPr txBox="1"/>
          <p:nvPr/>
        </p:nvSpPr>
        <p:spPr>
          <a:xfrm>
            <a:off x="210239" y="1495757"/>
            <a:ext cx="372110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Em hãy xác định vị trí của nước ta  trên bản đồ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ịa l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í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Việt Nam?</a:t>
            </a:r>
            <a:endParaRPr lang="en-US" sz="280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16F39F28-4DED-47D9-9629-D9BAB3A55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322" y="6318607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Bản đồ Địa lí tự nhiên Việt Nam</a:t>
            </a:r>
          </a:p>
        </p:txBody>
      </p:sp>
      <p:pic>
        <p:nvPicPr>
          <p:cNvPr id="133124" name="Picture 4" descr="Câu 3 trang 5 VBT Địa lý 4: Bài 2. Làm quen với bản đồ">
            <a:extLst>
              <a:ext uri="{FF2B5EF4-FFF2-40B4-BE49-F238E27FC236}">
                <a16:creationId xmlns:a16="http://schemas.microsoft.com/office/drawing/2014/main" id="{8F7D5882-DAEA-4342-A24C-BA5EF9B31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" b="3951"/>
          <a:stretch/>
        </p:blipFill>
        <p:spPr bwMode="auto">
          <a:xfrm>
            <a:off x="3826667" y="123290"/>
            <a:ext cx="5066711" cy="619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3BCFC98-58C9-4E9F-9F89-D5236A7BF5B8}"/>
              </a:ext>
            </a:extLst>
          </p:cNvPr>
          <p:cNvSpPr/>
          <p:nvPr/>
        </p:nvSpPr>
        <p:spPr>
          <a:xfrm>
            <a:off x="7781337" y="2388358"/>
            <a:ext cx="917671" cy="768824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23C9D9-FF83-4B8C-B7A9-D3388B4869C3}"/>
              </a:ext>
            </a:extLst>
          </p:cNvPr>
          <p:cNvSpPr/>
          <p:nvPr/>
        </p:nvSpPr>
        <p:spPr>
          <a:xfrm>
            <a:off x="7562351" y="5305448"/>
            <a:ext cx="1024417" cy="634343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F61494-FABB-4FC4-BAEB-646C92B12F19}"/>
              </a:ext>
            </a:extLst>
          </p:cNvPr>
          <p:cNvGrpSpPr/>
          <p:nvPr/>
        </p:nvGrpSpPr>
        <p:grpSpPr>
          <a:xfrm>
            <a:off x="4257923" y="369736"/>
            <a:ext cx="2925349" cy="5418814"/>
            <a:chOff x="4257923" y="369736"/>
            <a:chExt cx="2925349" cy="541881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3A04B8B-FABF-425B-AA47-AF282930B82B}"/>
                </a:ext>
              </a:extLst>
            </p:cNvPr>
            <p:cNvSpPr/>
            <p:nvPr/>
          </p:nvSpPr>
          <p:spPr>
            <a:xfrm>
              <a:off x="4257923" y="369736"/>
              <a:ext cx="1618091" cy="2210462"/>
            </a:xfrm>
            <a:custGeom>
              <a:avLst/>
              <a:gdLst>
                <a:gd name="connsiteX0" fmla="*/ 1618091 w 1618091"/>
                <a:gd name="connsiteY0" fmla="*/ 119269 h 2210462"/>
                <a:gd name="connsiteX1" fmla="*/ 1598213 w 1618091"/>
                <a:gd name="connsiteY1" fmla="*/ 127221 h 2210462"/>
                <a:gd name="connsiteX2" fmla="*/ 1538578 w 1618091"/>
                <a:gd name="connsiteY2" fmla="*/ 143123 h 2210462"/>
                <a:gd name="connsiteX3" fmla="*/ 1518700 w 1618091"/>
                <a:gd name="connsiteY3" fmla="*/ 147099 h 2210462"/>
                <a:gd name="connsiteX4" fmla="*/ 1502797 w 1618091"/>
                <a:gd name="connsiteY4" fmla="*/ 151074 h 2210462"/>
                <a:gd name="connsiteX5" fmla="*/ 1423284 w 1618091"/>
                <a:gd name="connsiteY5" fmla="*/ 135172 h 2210462"/>
                <a:gd name="connsiteX6" fmla="*/ 1407381 w 1618091"/>
                <a:gd name="connsiteY6" fmla="*/ 123245 h 2210462"/>
                <a:gd name="connsiteX7" fmla="*/ 1383527 w 1618091"/>
                <a:gd name="connsiteY7" fmla="*/ 91440 h 2210462"/>
                <a:gd name="connsiteX8" fmla="*/ 1367625 w 1618091"/>
                <a:gd name="connsiteY8" fmla="*/ 83488 h 2210462"/>
                <a:gd name="connsiteX9" fmla="*/ 1343771 w 1618091"/>
                <a:gd name="connsiteY9" fmla="*/ 55659 h 2210462"/>
                <a:gd name="connsiteX10" fmla="*/ 1335820 w 1618091"/>
                <a:gd name="connsiteY10" fmla="*/ 39756 h 2210462"/>
                <a:gd name="connsiteX11" fmla="*/ 1315941 w 1618091"/>
                <a:gd name="connsiteY11" fmla="*/ 19878 h 2210462"/>
                <a:gd name="connsiteX12" fmla="*/ 1292087 w 1618091"/>
                <a:gd name="connsiteY12" fmla="*/ 15902 h 2210462"/>
                <a:gd name="connsiteX13" fmla="*/ 1240404 w 1618091"/>
                <a:gd name="connsiteY13" fmla="*/ 0 h 2210462"/>
                <a:gd name="connsiteX14" fmla="*/ 1200647 w 1618091"/>
                <a:gd name="connsiteY14" fmla="*/ 3975 h 2210462"/>
                <a:gd name="connsiteX15" fmla="*/ 1176794 w 1618091"/>
                <a:gd name="connsiteY15" fmla="*/ 31805 h 2210462"/>
                <a:gd name="connsiteX16" fmla="*/ 1160891 w 1618091"/>
                <a:gd name="connsiteY16" fmla="*/ 35781 h 2210462"/>
                <a:gd name="connsiteX17" fmla="*/ 1097280 w 1618091"/>
                <a:gd name="connsiteY17" fmla="*/ 67586 h 2210462"/>
                <a:gd name="connsiteX18" fmla="*/ 1057524 w 1618091"/>
                <a:gd name="connsiteY18" fmla="*/ 135172 h 2210462"/>
                <a:gd name="connsiteX19" fmla="*/ 1049573 w 1618091"/>
                <a:gd name="connsiteY19" fmla="*/ 147099 h 2210462"/>
                <a:gd name="connsiteX20" fmla="*/ 1045597 w 1618091"/>
                <a:gd name="connsiteY20" fmla="*/ 159026 h 2210462"/>
                <a:gd name="connsiteX21" fmla="*/ 1021743 w 1618091"/>
                <a:gd name="connsiteY21" fmla="*/ 170953 h 2210462"/>
                <a:gd name="connsiteX22" fmla="*/ 1009816 w 1618091"/>
                <a:gd name="connsiteY22" fmla="*/ 178904 h 2210462"/>
                <a:gd name="connsiteX23" fmla="*/ 954157 w 1618091"/>
                <a:gd name="connsiteY23" fmla="*/ 198782 h 2210462"/>
                <a:gd name="connsiteX24" fmla="*/ 938254 w 1618091"/>
                <a:gd name="connsiteY24" fmla="*/ 206734 h 2210462"/>
                <a:gd name="connsiteX25" fmla="*/ 914400 w 1618091"/>
                <a:gd name="connsiteY25" fmla="*/ 214685 h 2210462"/>
                <a:gd name="connsiteX26" fmla="*/ 898498 w 1618091"/>
                <a:gd name="connsiteY26" fmla="*/ 226612 h 2210462"/>
                <a:gd name="connsiteX27" fmla="*/ 862717 w 1618091"/>
                <a:gd name="connsiteY27" fmla="*/ 190831 h 2210462"/>
                <a:gd name="connsiteX28" fmla="*/ 858741 w 1618091"/>
                <a:gd name="connsiteY28" fmla="*/ 166977 h 2210462"/>
                <a:gd name="connsiteX29" fmla="*/ 842839 w 1618091"/>
                <a:gd name="connsiteY29" fmla="*/ 163001 h 2210462"/>
                <a:gd name="connsiteX30" fmla="*/ 747423 w 1618091"/>
                <a:gd name="connsiteY30" fmla="*/ 170953 h 2210462"/>
                <a:gd name="connsiteX31" fmla="*/ 735496 w 1618091"/>
                <a:gd name="connsiteY31" fmla="*/ 210709 h 2210462"/>
                <a:gd name="connsiteX32" fmla="*/ 715618 w 1618091"/>
                <a:gd name="connsiteY32" fmla="*/ 286247 h 2210462"/>
                <a:gd name="connsiteX33" fmla="*/ 687788 w 1618091"/>
                <a:gd name="connsiteY33" fmla="*/ 282271 h 2210462"/>
                <a:gd name="connsiteX34" fmla="*/ 663934 w 1618091"/>
                <a:gd name="connsiteY34" fmla="*/ 242514 h 2210462"/>
                <a:gd name="connsiteX35" fmla="*/ 644056 w 1618091"/>
                <a:gd name="connsiteY35" fmla="*/ 222636 h 2210462"/>
                <a:gd name="connsiteX36" fmla="*/ 592373 w 1618091"/>
                <a:gd name="connsiteY36" fmla="*/ 218661 h 2210462"/>
                <a:gd name="connsiteX37" fmla="*/ 572494 w 1618091"/>
                <a:gd name="connsiteY37" fmla="*/ 214685 h 2210462"/>
                <a:gd name="connsiteX38" fmla="*/ 556592 w 1618091"/>
                <a:gd name="connsiteY38" fmla="*/ 210709 h 2210462"/>
                <a:gd name="connsiteX39" fmla="*/ 544665 w 1618091"/>
                <a:gd name="connsiteY39" fmla="*/ 222636 h 2210462"/>
                <a:gd name="connsiteX40" fmla="*/ 540689 w 1618091"/>
                <a:gd name="connsiteY40" fmla="*/ 238539 h 2210462"/>
                <a:gd name="connsiteX41" fmla="*/ 512860 w 1618091"/>
                <a:gd name="connsiteY41" fmla="*/ 238539 h 2210462"/>
                <a:gd name="connsiteX42" fmla="*/ 496957 w 1618091"/>
                <a:gd name="connsiteY42" fmla="*/ 206734 h 2210462"/>
                <a:gd name="connsiteX43" fmla="*/ 477079 w 1618091"/>
                <a:gd name="connsiteY43" fmla="*/ 170953 h 2210462"/>
                <a:gd name="connsiteX44" fmla="*/ 437322 w 1618091"/>
                <a:gd name="connsiteY44" fmla="*/ 218661 h 2210462"/>
                <a:gd name="connsiteX45" fmla="*/ 429371 w 1618091"/>
                <a:gd name="connsiteY45" fmla="*/ 230587 h 2210462"/>
                <a:gd name="connsiteX46" fmla="*/ 413468 w 1618091"/>
                <a:gd name="connsiteY46" fmla="*/ 246490 h 2210462"/>
                <a:gd name="connsiteX47" fmla="*/ 405517 w 1618091"/>
                <a:gd name="connsiteY47" fmla="*/ 270344 h 2210462"/>
                <a:gd name="connsiteX48" fmla="*/ 365760 w 1618091"/>
                <a:gd name="connsiteY48" fmla="*/ 302149 h 2210462"/>
                <a:gd name="connsiteX49" fmla="*/ 326004 w 1618091"/>
                <a:gd name="connsiteY49" fmla="*/ 318052 h 2210462"/>
                <a:gd name="connsiteX50" fmla="*/ 306126 w 1618091"/>
                <a:gd name="connsiteY50" fmla="*/ 314076 h 2210462"/>
                <a:gd name="connsiteX51" fmla="*/ 266369 w 1618091"/>
                <a:gd name="connsiteY51" fmla="*/ 266368 h 2210462"/>
                <a:gd name="connsiteX52" fmla="*/ 250467 w 1618091"/>
                <a:gd name="connsiteY52" fmla="*/ 258417 h 2210462"/>
                <a:gd name="connsiteX53" fmla="*/ 234564 w 1618091"/>
                <a:gd name="connsiteY53" fmla="*/ 246490 h 2210462"/>
                <a:gd name="connsiteX54" fmla="*/ 206734 w 1618091"/>
                <a:gd name="connsiteY54" fmla="*/ 238539 h 2210462"/>
                <a:gd name="connsiteX55" fmla="*/ 178905 w 1618091"/>
                <a:gd name="connsiteY55" fmla="*/ 218661 h 2210462"/>
                <a:gd name="connsiteX56" fmla="*/ 123246 w 1618091"/>
                <a:gd name="connsiteY56" fmla="*/ 210709 h 2210462"/>
                <a:gd name="connsiteX57" fmla="*/ 83489 w 1618091"/>
                <a:gd name="connsiteY57" fmla="*/ 214685 h 2210462"/>
                <a:gd name="connsiteX58" fmla="*/ 71562 w 1618091"/>
                <a:gd name="connsiteY58" fmla="*/ 222636 h 2210462"/>
                <a:gd name="connsiteX59" fmla="*/ 51684 w 1618091"/>
                <a:gd name="connsiteY59" fmla="*/ 238539 h 2210462"/>
                <a:gd name="connsiteX60" fmla="*/ 39757 w 1618091"/>
                <a:gd name="connsiteY60" fmla="*/ 266368 h 2210462"/>
                <a:gd name="connsiteX61" fmla="*/ 31806 w 1618091"/>
                <a:gd name="connsiteY61" fmla="*/ 274320 h 2210462"/>
                <a:gd name="connsiteX62" fmla="*/ 23854 w 1618091"/>
                <a:gd name="connsiteY62" fmla="*/ 290222 h 2210462"/>
                <a:gd name="connsiteX63" fmla="*/ 19879 w 1618091"/>
                <a:gd name="connsiteY63" fmla="*/ 302149 h 2210462"/>
                <a:gd name="connsiteX64" fmla="*/ 0 w 1618091"/>
                <a:gd name="connsiteY64" fmla="*/ 322027 h 2210462"/>
                <a:gd name="connsiteX65" fmla="*/ 3976 w 1618091"/>
                <a:gd name="connsiteY65" fmla="*/ 349857 h 2210462"/>
                <a:gd name="connsiteX66" fmla="*/ 15903 w 1618091"/>
                <a:gd name="connsiteY66" fmla="*/ 357808 h 2210462"/>
                <a:gd name="connsiteX67" fmla="*/ 23854 w 1618091"/>
                <a:gd name="connsiteY67" fmla="*/ 365760 h 2210462"/>
                <a:gd name="connsiteX68" fmla="*/ 47708 w 1618091"/>
                <a:gd name="connsiteY68" fmla="*/ 401541 h 2210462"/>
                <a:gd name="connsiteX69" fmla="*/ 75538 w 1618091"/>
                <a:gd name="connsiteY69" fmla="*/ 453224 h 2210462"/>
                <a:gd name="connsiteX70" fmla="*/ 87465 w 1618091"/>
                <a:gd name="connsiteY70" fmla="*/ 465151 h 2210462"/>
                <a:gd name="connsiteX71" fmla="*/ 111319 w 1618091"/>
                <a:gd name="connsiteY71" fmla="*/ 496956 h 2210462"/>
                <a:gd name="connsiteX72" fmla="*/ 135173 w 1618091"/>
                <a:gd name="connsiteY72" fmla="*/ 516834 h 2210462"/>
                <a:gd name="connsiteX73" fmla="*/ 139148 w 1618091"/>
                <a:gd name="connsiteY73" fmla="*/ 528761 h 2210462"/>
                <a:gd name="connsiteX74" fmla="*/ 147100 w 1618091"/>
                <a:gd name="connsiteY74" fmla="*/ 536713 h 2210462"/>
                <a:gd name="connsiteX75" fmla="*/ 163002 w 1618091"/>
                <a:gd name="connsiteY75" fmla="*/ 568518 h 2210462"/>
                <a:gd name="connsiteX76" fmla="*/ 286247 w 1618091"/>
                <a:gd name="connsiteY76" fmla="*/ 572494 h 2210462"/>
                <a:gd name="connsiteX77" fmla="*/ 298174 w 1618091"/>
                <a:gd name="connsiteY77" fmla="*/ 580445 h 2210462"/>
                <a:gd name="connsiteX78" fmla="*/ 290223 w 1618091"/>
                <a:gd name="connsiteY78" fmla="*/ 628153 h 2210462"/>
                <a:gd name="connsiteX79" fmla="*/ 278296 w 1618091"/>
                <a:gd name="connsiteY79" fmla="*/ 640080 h 2210462"/>
                <a:gd name="connsiteX80" fmla="*/ 270345 w 1618091"/>
                <a:gd name="connsiteY80" fmla="*/ 663934 h 2210462"/>
                <a:gd name="connsiteX81" fmla="*/ 262394 w 1618091"/>
                <a:gd name="connsiteY81" fmla="*/ 683812 h 2210462"/>
                <a:gd name="connsiteX82" fmla="*/ 274320 w 1618091"/>
                <a:gd name="connsiteY82" fmla="*/ 771276 h 2210462"/>
                <a:gd name="connsiteX83" fmla="*/ 278296 w 1618091"/>
                <a:gd name="connsiteY83" fmla="*/ 783203 h 2210462"/>
                <a:gd name="connsiteX84" fmla="*/ 286247 w 1618091"/>
                <a:gd name="connsiteY84" fmla="*/ 795130 h 2210462"/>
                <a:gd name="connsiteX85" fmla="*/ 294199 w 1618091"/>
                <a:gd name="connsiteY85" fmla="*/ 803081 h 2210462"/>
                <a:gd name="connsiteX86" fmla="*/ 322028 w 1618091"/>
                <a:gd name="connsiteY86" fmla="*/ 834887 h 2210462"/>
                <a:gd name="connsiteX87" fmla="*/ 345882 w 1618091"/>
                <a:gd name="connsiteY87" fmla="*/ 842838 h 2210462"/>
                <a:gd name="connsiteX88" fmla="*/ 369736 w 1618091"/>
                <a:gd name="connsiteY88" fmla="*/ 862716 h 2210462"/>
                <a:gd name="connsiteX89" fmla="*/ 393590 w 1618091"/>
                <a:gd name="connsiteY89" fmla="*/ 882594 h 2210462"/>
                <a:gd name="connsiteX90" fmla="*/ 417444 w 1618091"/>
                <a:gd name="connsiteY90" fmla="*/ 890546 h 2210462"/>
                <a:gd name="connsiteX91" fmla="*/ 449249 w 1618091"/>
                <a:gd name="connsiteY91" fmla="*/ 898497 h 2210462"/>
                <a:gd name="connsiteX92" fmla="*/ 481054 w 1618091"/>
                <a:gd name="connsiteY92" fmla="*/ 918375 h 2210462"/>
                <a:gd name="connsiteX93" fmla="*/ 532738 w 1618091"/>
                <a:gd name="connsiteY93" fmla="*/ 934278 h 2210462"/>
                <a:gd name="connsiteX94" fmla="*/ 695740 w 1618091"/>
                <a:gd name="connsiteY94" fmla="*/ 930302 h 2210462"/>
                <a:gd name="connsiteX95" fmla="*/ 715618 w 1618091"/>
                <a:gd name="connsiteY95" fmla="*/ 918375 h 2210462"/>
                <a:gd name="connsiteX96" fmla="*/ 731520 w 1618091"/>
                <a:gd name="connsiteY96" fmla="*/ 910424 h 2210462"/>
                <a:gd name="connsiteX97" fmla="*/ 763326 w 1618091"/>
                <a:gd name="connsiteY97" fmla="*/ 890546 h 2210462"/>
                <a:gd name="connsiteX98" fmla="*/ 807058 w 1618091"/>
                <a:gd name="connsiteY98" fmla="*/ 898497 h 2210462"/>
                <a:gd name="connsiteX99" fmla="*/ 834887 w 1618091"/>
                <a:gd name="connsiteY99" fmla="*/ 914400 h 2210462"/>
                <a:gd name="connsiteX100" fmla="*/ 854766 w 1618091"/>
                <a:gd name="connsiteY100" fmla="*/ 922351 h 2210462"/>
                <a:gd name="connsiteX101" fmla="*/ 870668 w 1618091"/>
                <a:gd name="connsiteY101" fmla="*/ 930302 h 2210462"/>
                <a:gd name="connsiteX102" fmla="*/ 886571 w 1618091"/>
                <a:gd name="connsiteY102" fmla="*/ 934278 h 2210462"/>
                <a:gd name="connsiteX103" fmla="*/ 906449 w 1618091"/>
                <a:gd name="connsiteY103" fmla="*/ 942229 h 2210462"/>
                <a:gd name="connsiteX104" fmla="*/ 974035 w 1618091"/>
                <a:gd name="connsiteY104" fmla="*/ 954156 h 2210462"/>
                <a:gd name="connsiteX105" fmla="*/ 978011 w 1618091"/>
                <a:gd name="connsiteY105" fmla="*/ 970059 h 2210462"/>
                <a:gd name="connsiteX106" fmla="*/ 970060 w 1618091"/>
                <a:gd name="connsiteY106" fmla="*/ 989937 h 2210462"/>
                <a:gd name="connsiteX107" fmla="*/ 946206 w 1618091"/>
                <a:gd name="connsiteY107" fmla="*/ 997888 h 2210462"/>
                <a:gd name="connsiteX108" fmla="*/ 910425 w 1618091"/>
                <a:gd name="connsiteY108" fmla="*/ 1005840 h 2210462"/>
                <a:gd name="connsiteX109" fmla="*/ 890547 w 1618091"/>
                <a:gd name="connsiteY109" fmla="*/ 1017767 h 2210462"/>
                <a:gd name="connsiteX110" fmla="*/ 870668 w 1618091"/>
                <a:gd name="connsiteY110" fmla="*/ 1037645 h 2210462"/>
                <a:gd name="connsiteX111" fmla="*/ 866693 w 1618091"/>
                <a:gd name="connsiteY111" fmla="*/ 1049572 h 2210462"/>
                <a:gd name="connsiteX112" fmla="*/ 954157 w 1618091"/>
                <a:gd name="connsiteY112" fmla="*/ 1081377 h 2210462"/>
                <a:gd name="connsiteX113" fmla="*/ 978011 w 1618091"/>
                <a:gd name="connsiteY113" fmla="*/ 1133061 h 2210462"/>
                <a:gd name="connsiteX114" fmla="*/ 1017767 w 1618091"/>
                <a:gd name="connsiteY114" fmla="*/ 1144987 h 2210462"/>
                <a:gd name="connsiteX115" fmla="*/ 1085354 w 1618091"/>
                <a:gd name="connsiteY115" fmla="*/ 1148963 h 2210462"/>
                <a:gd name="connsiteX116" fmla="*/ 1109207 w 1618091"/>
                <a:gd name="connsiteY116" fmla="*/ 1160890 h 2210462"/>
                <a:gd name="connsiteX117" fmla="*/ 1113183 w 1618091"/>
                <a:gd name="connsiteY117" fmla="*/ 1220525 h 2210462"/>
                <a:gd name="connsiteX118" fmla="*/ 1101256 w 1618091"/>
                <a:gd name="connsiteY118" fmla="*/ 1244379 h 2210462"/>
                <a:gd name="connsiteX119" fmla="*/ 1089329 w 1618091"/>
                <a:gd name="connsiteY119" fmla="*/ 1264257 h 2210462"/>
                <a:gd name="connsiteX120" fmla="*/ 1037646 w 1618091"/>
                <a:gd name="connsiteY120" fmla="*/ 1307989 h 2210462"/>
                <a:gd name="connsiteX121" fmla="*/ 1017767 w 1618091"/>
                <a:gd name="connsiteY121" fmla="*/ 1315941 h 2210462"/>
                <a:gd name="connsiteX122" fmla="*/ 1001865 w 1618091"/>
                <a:gd name="connsiteY122" fmla="*/ 1331843 h 2210462"/>
                <a:gd name="connsiteX123" fmla="*/ 751399 w 1618091"/>
                <a:gd name="connsiteY123" fmla="*/ 1347746 h 2210462"/>
                <a:gd name="connsiteX124" fmla="*/ 739472 w 1618091"/>
                <a:gd name="connsiteY124" fmla="*/ 1363648 h 2210462"/>
                <a:gd name="connsiteX125" fmla="*/ 735496 w 1618091"/>
                <a:gd name="connsiteY125" fmla="*/ 1375575 h 2210462"/>
                <a:gd name="connsiteX126" fmla="*/ 727545 w 1618091"/>
                <a:gd name="connsiteY126" fmla="*/ 1387502 h 2210462"/>
                <a:gd name="connsiteX127" fmla="*/ 719594 w 1618091"/>
                <a:gd name="connsiteY127" fmla="*/ 1415332 h 2210462"/>
                <a:gd name="connsiteX128" fmla="*/ 679837 w 1618091"/>
                <a:gd name="connsiteY128" fmla="*/ 1439186 h 2210462"/>
                <a:gd name="connsiteX129" fmla="*/ 667910 w 1618091"/>
                <a:gd name="connsiteY129" fmla="*/ 1443161 h 2210462"/>
                <a:gd name="connsiteX130" fmla="*/ 652007 w 1618091"/>
                <a:gd name="connsiteY130" fmla="*/ 1459064 h 2210462"/>
                <a:gd name="connsiteX131" fmla="*/ 663934 w 1618091"/>
                <a:gd name="connsiteY131" fmla="*/ 1478942 h 2210462"/>
                <a:gd name="connsiteX132" fmla="*/ 675861 w 1618091"/>
                <a:gd name="connsiteY132" fmla="*/ 1490869 h 2210462"/>
                <a:gd name="connsiteX133" fmla="*/ 747423 w 1618091"/>
                <a:gd name="connsiteY133" fmla="*/ 1502796 h 2210462"/>
                <a:gd name="connsiteX134" fmla="*/ 763326 w 1618091"/>
                <a:gd name="connsiteY134" fmla="*/ 1510747 h 2210462"/>
                <a:gd name="connsiteX135" fmla="*/ 775253 w 1618091"/>
                <a:gd name="connsiteY135" fmla="*/ 1514723 h 2210462"/>
                <a:gd name="connsiteX136" fmla="*/ 791155 w 1618091"/>
                <a:gd name="connsiteY136" fmla="*/ 1522674 h 2210462"/>
                <a:gd name="connsiteX137" fmla="*/ 803082 w 1618091"/>
                <a:gd name="connsiteY137" fmla="*/ 1542553 h 2210462"/>
                <a:gd name="connsiteX138" fmla="*/ 811034 w 1618091"/>
                <a:gd name="connsiteY138" fmla="*/ 1550504 h 2210462"/>
                <a:gd name="connsiteX139" fmla="*/ 834887 w 1618091"/>
                <a:gd name="connsiteY139" fmla="*/ 1566407 h 2210462"/>
                <a:gd name="connsiteX140" fmla="*/ 866693 w 1618091"/>
                <a:gd name="connsiteY140" fmla="*/ 1574358 h 2210462"/>
                <a:gd name="connsiteX141" fmla="*/ 882595 w 1618091"/>
                <a:gd name="connsiteY141" fmla="*/ 1582309 h 2210462"/>
                <a:gd name="connsiteX142" fmla="*/ 894522 w 1618091"/>
                <a:gd name="connsiteY142" fmla="*/ 1590261 h 2210462"/>
                <a:gd name="connsiteX143" fmla="*/ 910425 w 1618091"/>
                <a:gd name="connsiteY143" fmla="*/ 1594236 h 2210462"/>
                <a:gd name="connsiteX144" fmla="*/ 934279 w 1618091"/>
                <a:gd name="connsiteY144" fmla="*/ 1606163 h 2210462"/>
                <a:gd name="connsiteX145" fmla="*/ 946206 w 1618091"/>
                <a:gd name="connsiteY145" fmla="*/ 1614114 h 2210462"/>
                <a:gd name="connsiteX146" fmla="*/ 962108 w 1618091"/>
                <a:gd name="connsiteY146" fmla="*/ 1622066 h 2210462"/>
                <a:gd name="connsiteX147" fmla="*/ 1005840 w 1618091"/>
                <a:gd name="connsiteY147" fmla="*/ 1649895 h 2210462"/>
                <a:gd name="connsiteX148" fmla="*/ 1025719 w 1618091"/>
                <a:gd name="connsiteY148" fmla="*/ 1669774 h 2210462"/>
                <a:gd name="connsiteX149" fmla="*/ 1065475 w 1618091"/>
                <a:gd name="connsiteY149" fmla="*/ 1693627 h 2210462"/>
                <a:gd name="connsiteX150" fmla="*/ 1125110 w 1618091"/>
                <a:gd name="connsiteY150" fmla="*/ 1713506 h 2210462"/>
                <a:gd name="connsiteX151" fmla="*/ 1137037 w 1618091"/>
                <a:gd name="connsiteY151" fmla="*/ 1717481 h 2210462"/>
                <a:gd name="connsiteX152" fmla="*/ 1148964 w 1618091"/>
                <a:gd name="connsiteY152" fmla="*/ 1721457 h 2210462"/>
                <a:gd name="connsiteX153" fmla="*/ 1172818 w 1618091"/>
                <a:gd name="connsiteY153" fmla="*/ 1725433 h 2210462"/>
                <a:gd name="connsiteX154" fmla="*/ 1192696 w 1618091"/>
                <a:gd name="connsiteY154" fmla="*/ 1745311 h 2210462"/>
                <a:gd name="connsiteX155" fmla="*/ 1176794 w 1618091"/>
                <a:gd name="connsiteY155" fmla="*/ 1777116 h 2210462"/>
                <a:gd name="connsiteX156" fmla="*/ 1184745 w 1618091"/>
                <a:gd name="connsiteY156" fmla="*/ 1856629 h 2210462"/>
                <a:gd name="connsiteX157" fmla="*/ 1208599 w 1618091"/>
                <a:gd name="connsiteY157" fmla="*/ 1888434 h 2210462"/>
                <a:gd name="connsiteX158" fmla="*/ 1220526 w 1618091"/>
                <a:gd name="connsiteY158" fmla="*/ 1896386 h 2210462"/>
                <a:gd name="connsiteX159" fmla="*/ 1240404 w 1618091"/>
                <a:gd name="connsiteY159" fmla="*/ 1900361 h 2210462"/>
                <a:gd name="connsiteX160" fmla="*/ 1264258 w 1618091"/>
                <a:gd name="connsiteY160" fmla="*/ 1908313 h 2210462"/>
                <a:gd name="connsiteX161" fmla="*/ 1284136 w 1618091"/>
                <a:gd name="connsiteY161" fmla="*/ 1912288 h 2210462"/>
                <a:gd name="connsiteX162" fmla="*/ 1300039 w 1618091"/>
                <a:gd name="connsiteY162" fmla="*/ 1916264 h 2210462"/>
                <a:gd name="connsiteX163" fmla="*/ 1331844 w 1618091"/>
                <a:gd name="connsiteY163" fmla="*/ 1952045 h 2210462"/>
                <a:gd name="connsiteX164" fmla="*/ 1335820 w 1618091"/>
                <a:gd name="connsiteY164" fmla="*/ 1971923 h 2210462"/>
                <a:gd name="connsiteX165" fmla="*/ 1355698 w 1618091"/>
                <a:gd name="connsiteY165" fmla="*/ 2003728 h 2210462"/>
                <a:gd name="connsiteX166" fmla="*/ 1359674 w 1618091"/>
                <a:gd name="connsiteY166" fmla="*/ 2015655 h 2210462"/>
                <a:gd name="connsiteX167" fmla="*/ 1367625 w 1618091"/>
                <a:gd name="connsiteY167" fmla="*/ 2023607 h 2210462"/>
                <a:gd name="connsiteX168" fmla="*/ 1383527 w 1618091"/>
                <a:gd name="connsiteY168" fmla="*/ 2047461 h 2210462"/>
                <a:gd name="connsiteX169" fmla="*/ 1395454 w 1618091"/>
                <a:gd name="connsiteY169" fmla="*/ 2063363 h 2210462"/>
                <a:gd name="connsiteX170" fmla="*/ 1427260 w 1618091"/>
                <a:gd name="connsiteY170" fmla="*/ 2107095 h 2210462"/>
                <a:gd name="connsiteX171" fmla="*/ 1447138 w 1618091"/>
                <a:gd name="connsiteY171" fmla="*/ 2130949 h 2210462"/>
                <a:gd name="connsiteX172" fmla="*/ 1451114 w 1618091"/>
                <a:gd name="connsiteY172" fmla="*/ 2142876 h 2210462"/>
                <a:gd name="connsiteX173" fmla="*/ 1498821 w 1618091"/>
                <a:gd name="connsiteY173" fmla="*/ 2146852 h 2210462"/>
                <a:gd name="connsiteX174" fmla="*/ 1510748 w 1618091"/>
                <a:gd name="connsiteY174" fmla="*/ 2174681 h 2210462"/>
                <a:gd name="connsiteX175" fmla="*/ 1530627 w 1618091"/>
                <a:gd name="connsiteY175" fmla="*/ 2210462 h 2210462"/>
                <a:gd name="connsiteX176" fmla="*/ 1542554 w 1618091"/>
                <a:gd name="connsiteY176" fmla="*/ 2210462 h 221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618091" h="2210462">
                  <a:moveTo>
                    <a:pt x="1618091" y="119269"/>
                  </a:moveTo>
                  <a:cubicBezTo>
                    <a:pt x="1611465" y="121920"/>
                    <a:pt x="1605049" y="125170"/>
                    <a:pt x="1598213" y="127221"/>
                  </a:cubicBezTo>
                  <a:cubicBezTo>
                    <a:pt x="1578508" y="133133"/>
                    <a:pt x="1558537" y="138133"/>
                    <a:pt x="1538578" y="143123"/>
                  </a:cubicBezTo>
                  <a:cubicBezTo>
                    <a:pt x="1532023" y="144762"/>
                    <a:pt x="1525296" y="145633"/>
                    <a:pt x="1518700" y="147099"/>
                  </a:cubicBezTo>
                  <a:cubicBezTo>
                    <a:pt x="1513366" y="148284"/>
                    <a:pt x="1508098" y="149749"/>
                    <a:pt x="1502797" y="151074"/>
                  </a:cubicBezTo>
                  <a:cubicBezTo>
                    <a:pt x="1490974" y="149104"/>
                    <a:pt x="1439099" y="141761"/>
                    <a:pt x="1423284" y="135172"/>
                  </a:cubicBezTo>
                  <a:cubicBezTo>
                    <a:pt x="1417167" y="132623"/>
                    <a:pt x="1412682" y="127221"/>
                    <a:pt x="1407381" y="123245"/>
                  </a:cubicBezTo>
                  <a:cubicBezTo>
                    <a:pt x="1401103" y="113828"/>
                    <a:pt x="1391085" y="98053"/>
                    <a:pt x="1383527" y="91440"/>
                  </a:cubicBezTo>
                  <a:cubicBezTo>
                    <a:pt x="1379067" y="87537"/>
                    <a:pt x="1372447" y="86933"/>
                    <a:pt x="1367625" y="83488"/>
                  </a:cubicBezTo>
                  <a:cubicBezTo>
                    <a:pt x="1360281" y="78242"/>
                    <a:pt x="1348149" y="62664"/>
                    <a:pt x="1343771" y="55659"/>
                  </a:cubicBezTo>
                  <a:cubicBezTo>
                    <a:pt x="1340630" y="50633"/>
                    <a:pt x="1338760" y="44902"/>
                    <a:pt x="1335820" y="39756"/>
                  </a:cubicBezTo>
                  <a:cubicBezTo>
                    <a:pt x="1330831" y="31025"/>
                    <a:pt x="1326230" y="23308"/>
                    <a:pt x="1315941" y="19878"/>
                  </a:cubicBezTo>
                  <a:cubicBezTo>
                    <a:pt x="1308294" y="17329"/>
                    <a:pt x="1299942" y="17715"/>
                    <a:pt x="1292087" y="15902"/>
                  </a:cubicBezTo>
                  <a:cubicBezTo>
                    <a:pt x="1275425" y="12057"/>
                    <a:pt x="1256708" y="5434"/>
                    <a:pt x="1240404" y="0"/>
                  </a:cubicBezTo>
                  <a:cubicBezTo>
                    <a:pt x="1227152" y="1325"/>
                    <a:pt x="1213377" y="58"/>
                    <a:pt x="1200647" y="3975"/>
                  </a:cubicBezTo>
                  <a:cubicBezTo>
                    <a:pt x="1192551" y="6466"/>
                    <a:pt x="1182056" y="28046"/>
                    <a:pt x="1176794" y="31805"/>
                  </a:cubicBezTo>
                  <a:cubicBezTo>
                    <a:pt x="1172348" y="34981"/>
                    <a:pt x="1165874" y="33539"/>
                    <a:pt x="1160891" y="35781"/>
                  </a:cubicBezTo>
                  <a:cubicBezTo>
                    <a:pt x="1139273" y="45509"/>
                    <a:pt x="1097280" y="67586"/>
                    <a:pt x="1097280" y="67586"/>
                  </a:cubicBezTo>
                  <a:cubicBezTo>
                    <a:pt x="1080922" y="100303"/>
                    <a:pt x="1090253" y="82804"/>
                    <a:pt x="1057524" y="135172"/>
                  </a:cubicBezTo>
                  <a:cubicBezTo>
                    <a:pt x="1054992" y="139224"/>
                    <a:pt x="1051084" y="142566"/>
                    <a:pt x="1049573" y="147099"/>
                  </a:cubicBezTo>
                  <a:cubicBezTo>
                    <a:pt x="1048248" y="151075"/>
                    <a:pt x="1048779" y="156299"/>
                    <a:pt x="1045597" y="159026"/>
                  </a:cubicBezTo>
                  <a:cubicBezTo>
                    <a:pt x="1038847" y="164811"/>
                    <a:pt x="1029514" y="166636"/>
                    <a:pt x="1021743" y="170953"/>
                  </a:cubicBezTo>
                  <a:cubicBezTo>
                    <a:pt x="1017566" y="173273"/>
                    <a:pt x="1014090" y="176767"/>
                    <a:pt x="1009816" y="178904"/>
                  </a:cubicBezTo>
                  <a:cubicBezTo>
                    <a:pt x="994874" y="186375"/>
                    <a:pt x="967448" y="193670"/>
                    <a:pt x="954157" y="198782"/>
                  </a:cubicBezTo>
                  <a:cubicBezTo>
                    <a:pt x="948625" y="200910"/>
                    <a:pt x="943757" y="204533"/>
                    <a:pt x="938254" y="206734"/>
                  </a:cubicBezTo>
                  <a:cubicBezTo>
                    <a:pt x="930472" y="209847"/>
                    <a:pt x="914400" y="214685"/>
                    <a:pt x="914400" y="214685"/>
                  </a:cubicBezTo>
                  <a:cubicBezTo>
                    <a:pt x="909099" y="218661"/>
                    <a:pt x="904890" y="228355"/>
                    <a:pt x="898498" y="226612"/>
                  </a:cubicBezTo>
                  <a:cubicBezTo>
                    <a:pt x="882019" y="222118"/>
                    <a:pt x="871587" y="204137"/>
                    <a:pt x="862717" y="190831"/>
                  </a:cubicBezTo>
                  <a:cubicBezTo>
                    <a:pt x="861392" y="182880"/>
                    <a:pt x="863426" y="173537"/>
                    <a:pt x="858741" y="166977"/>
                  </a:cubicBezTo>
                  <a:cubicBezTo>
                    <a:pt x="855565" y="162531"/>
                    <a:pt x="848299" y="162806"/>
                    <a:pt x="842839" y="163001"/>
                  </a:cubicBezTo>
                  <a:cubicBezTo>
                    <a:pt x="810944" y="164140"/>
                    <a:pt x="779228" y="168302"/>
                    <a:pt x="747423" y="170953"/>
                  </a:cubicBezTo>
                  <a:cubicBezTo>
                    <a:pt x="737744" y="199990"/>
                    <a:pt x="741505" y="186676"/>
                    <a:pt x="735496" y="210709"/>
                  </a:cubicBezTo>
                  <a:cubicBezTo>
                    <a:pt x="734442" y="220195"/>
                    <a:pt x="749029" y="286247"/>
                    <a:pt x="715618" y="286247"/>
                  </a:cubicBezTo>
                  <a:cubicBezTo>
                    <a:pt x="706247" y="286247"/>
                    <a:pt x="697065" y="283596"/>
                    <a:pt x="687788" y="282271"/>
                  </a:cubicBezTo>
                  <a:cubicBezTo>
                    <a:pt x="675563" y="257819"/>
                    <a:pt x="683126" y="271302"/>
                    <a:pt x="663934" y="242514"/>
                  </a:cubicBezTo>
                  <a:cubicBezTo>
                    <a:pt x="659138" y="235319"/>
                    <a:pt x="654154" y="224529"/>
                    <a:pt x="644056" y="222636"/>
                  </a:cubicBezTo>
                  <a:cubicBezTo>
                    <a:pt x="627073" y="219452"/>
                    <a:pt x="609601" y="219986"/>
                    <a:pt x="592373" y="218661"/>
                  </a:cubicBezTo>
                  <a:cubicBezTo>
                    <a:pt x="585747" y="217336"/>
                    <a:pt x="579091" y="216151"/>
                    <a:pt x="572494" y="214685"/>
                  </a:cubicBezTo>
                  <a:cubicBezTo>
                    <a:pt x="567160" y="213500"/>
                    <a:pt x="561846" y="209208"/>
                    <a:pt x="556592" y="210709"/>
                  </a:cubicBezTo>
                  <a:cubicBezTo>
                    <a:pt x="551186" y="212254"/>
                    <a:pt x="548641" y="218660"/>
                    <a:pt x="544665" y="222636"/>
                  </a:cubicBezTo>
                  <a:cubicBezTo>
                    <a:pt x="543340" y="227937"/>
                    <a:pt x="544103" y="234272"/>
                    <a:pt x="540689" y="238539"/>
                  </a:cubicBezTo>
                  <a:cubicBezTo>
                    <a:pt x="534036" y="246855"/>
                    <a:pt x="519194" y="240122"/>
                    <a:pt x="512860" y="238539"/>
                  </a:cubicBezTo>
                  <a:cubicBezTo>
                    <a:pt x="507559" y="227937"/>
                    <a:pt x="503532" y="216597"/>
                    <a:pt x="496957" y="206734"/>
                  </a:cubicBezTo>
                  <a:cubicBezTo>
                    <a:pt x="484075" y="187410"/>
                    <a:pt x="491143" y="199081"/>
                    <a:pt x="477079" y="170953"/>
                  </a:cubicBezTo>
                  <a:cubicBezTo>
                    <a:pt x="445632" y="186675"/>
                    <a:pt x="468711" y="171579"/>
                    <a:pt x="437322" y="218661"/>
                  </a:cubicBezTo>
                  <a:cubicBezTo>
                    <a:pt x="434672" y="222636"/>
                    <a:pt x="432480" y="226959"/>
                    <a:pt x="429371" y="230587"/>
                  </a:cubicBezTo>
                  <a:cubicBezTo>
                    <a:pt x="424492" y="236279"/>
                    <a:pt x="413468" y="246490"/>
                    <a:pt x="413468" y="246490"/>
                  </a:cubicBezTo>
                  <a:cubicBezTo>
                    <a:pt x="410818" y="254441"/>
                    <a:pt x="410166" y="263370"/>
                    <a:pt x="405517" y="270344"/>
                  </a:cubicBezTo>
                  <a:cubicBezTo>
                    <a:pt x="393025" y="289082"/>
                    <a:pt x="383524" y="294075"/>
                    <a:pt x="365760" y="302149"/>
                  </a:cubicBezTo>
                  <a:cubicBezTo>
                    <a:pt x="340866" y="313464"/>
                    <a:pt x="344687" y="311824"/>
                    <a:pt x="326004" y="318052"/>
                  </a:cubicBezTo>
                  <a:cubicBezTo>
                    <a:pt x="319378" y="316727"/>
                    <a:pt x="311317" y="318402"/>
                    <a:pt x="306126" y="314076"/>
                  </a:cubicBezTo>
                  <a:cubicBezTo>
                    <a:pt x="301815" y="310484"/>
                    <a:pt x="278944" y="275350"/>
                    <a:pt x="266369" y="266368"/>
                  </a:cubicBezTo>
                  <a:cubicBezTo>
                    <a:pt x="261547" y="262923"/>
                    <a:pt x="255493" y="261558"/>
                    <a:pt x="250467" y="258417"/>
                  </a:cubicBezTo>
                  <a:cubicBezTo>
                    <a:pt x="244848" y="254905"/>
                    <a:pt x="240317" y="249778"/>
                    <a:pt x="234564" y="246490"/>
                  </a:cubicBezTo>
                  <a:cubicBezTo>
                    <a:pt x="230125" y="243953"/>
                    <a:pt x="210181" y="239401"/>
                    <a:pt x="206734" y="238539"/>
                  </a:cubicBezTo>
                  <a:cubicBezTo>
                    <a:pt x="204921" y="237179"/>
                    <a:pt x="183429" y="220600"/>
                    <a:pt x="178905" y="218661"/>
                  </a:cubicBezTo>
                  <a:cubicBezTo>
                    <a:pt x="165745" y="213021"/>
                    <a:pt x="130261" y="211411"/>
                    <a:pt x="123246" y="210709"/>
                  </a:cubicBezTo>
                  <a:cubicBezTo>
                    <a:pt x="109994" y="212034"/>
                    <a:pt x="96466" y="211690"/>
                    <a:pt x="83489" y="214685"/>
                  </a:cubicBezTo>
                  <a:cubicBezTo>
                    <a:pt x="78833" y="215759"/>
                    <a:pt x="75384" y="219769"/>
                    <a:pt x="71562" y="222636"/>
                  </a:cubicBezTo>
                  <a:cubicBezTo>
                    <a:pt x="64774" y="227727"/>
                    <a:pt x="58310" y="233238"/>
                    <a:pt x="51684" y="238539"/>
                  </a:cubicBezTo>
                  <a:cubicBezTo>
                    <a:pt x="48150" y="249140"/>
                    <a:pt x="46307" y="256543"/>
                    <a:pt x="39757" y="266368"/>
                  </a:cubicBezTo>
                  <a:cubicBezTo>
                    <a:pt x="37678" y="269487"/>
                    <a:pt x="33885" y="271201"/>
                    <a:pt x="31806" y="274320"/>
                  </a:cubicBezTo>
                  <a:cubicBezTo>
                    <a:pt x="28519" y="279251"/>
                    <a:pt x="26189" y="284775"/>
                    <a:pt x="23854" y="290222"/>
                  </a:cubicBezTo>
                  <a:cubicBezTo>
                    <a:pt x="22203" y="294074"/>
                    <a:pt x="22393" y="298796"/>
                    <a:pt x="19879" y="302149"/>
                  </a:cubicBezTo>
                  <a:cubicBezTo>
                    <a:pt x="14256" y="309646"/>
                    <a:pt x="0" y="322027"/>
                    <a:pt x="0" y="322027"/>
                  </a:cubicBezTo>
                  <a:cubicBezTo>
                    <a:pt x="1325" y="331304"/>
                    <a:pt x="170" y="341294"/>
                    <a:pt x="3976" y="349857"/>
                  </a:cubicBezTo>
                  <a:cubicBezTo>
                    <a:pt x="5917" y="354223"/>
                    <a:pt x="12172" y="354823"/>
                    <a:pt x="15903" y="357808"/>
                  </a:cubicBezTo>
                  <a:cubicBezTo>
                    <a:pt x="18830" y="360150"/>
                    <a:pt x="21649" y="362729"/>
                    <a:pt x="23854" y="365760"/>
                  </a:cubicBezTo>
                  <a:cubicBezTo>
                    <a:pt x="32285" y="377353"/>
                    <a:pt x="41297" y="388720"/>
                    <a:pt x="47708" y="401541"/>
                  </a:cubicBezTo>
                  <a:cubicBezTo>
                    <a:pt x="50916" y="407957"/>
                    <a:pt x="65434" y="441099"/>
                    <a:pt x="75538" y="453224"/>
                  </a:cubicBezTo>
                  <a:cubicBezTo>
                    <a:pt x="79137" y="457543"/>
                    <a:pt x="83489" y="461175"/>
                    <a:pt x="87465" y="465151"/>
                  </a:cubicBezTo>
                  <a:cubicBezTo>
                    <a:pt x="101756" y="500880"/>
                    <a:pt x="86105" y="471742"/>
                    <a:pt x="111319" y="496956"/>
                  </a:cubicBezTo>
                  <a:cubicBezTo>
                    <a:pt x="132981" y="518618"/>
                    <a:pt x="112393" y="509242"/>
                    <a:pt x="135173" y="516834"/>
                  </a:cubicBezTo>
                  <a:cubicBezTo>
                    <a:pt x="136498" y="520810"/>
                    <a:pt x="136992" y="525168"/>
                    <a:pt x="139148" y="528761"/>
                  </a:cubicBezTo>
                  <a:cubicBezTo>
                    <a:pt x="141077" y="531975"/>
                    <a:pt x="145784" y="533203"/>
                    <a:pt x="147100" y="536713"/>
                  </a:cubicBezTo>
                  <a:cubicBezTo>
                    <a:pt x="159796" y="570570"/>
                    <a:pt x="139664" y="552960"/>
                    <a:pt x="163002" y="568518"/>
                  </a:cubicBezTo>
                  <a:cubicBezTo>
                    <a:pt x="219781" y="565178"/>
                    <a:pt x="232759" y="559908"/>
                    <a:pt x="286247" y="572494"/>
                  </a:cubicBezTo>
                  <a:cubicBezTo>
                    <a:pt x="290898" y="573588"/>
                    <a:pt x="294198" y="577795"/>
                    <a:pt x="298174" y="580445"/>
                  </a:cubicBezTo>
                  <a:cubicBezTo>
                    <a:pt x="295524" y="596348"/>
                    <a:pt x="295321" y="612858"/>
                    <a:pt x="290223" y="628153"/>
                  </a:cubicBezTo>
                  <a:cubicBezTo>
                    <a:pt x="288445" y="633487"/>
                    <a:pt x="281026" y="635165"/>
                    <a:pt x="278296" y="640080"/>
                  </a:cubicBezTo>
                  <a:cubicBezTo>
                    <a:pt x="274226" y="647407"/>
                    <a:pt x="273458" y="656152"/>
                    <a:pt x="270345" y="663934"/>
                  </a:cubicBezTo>
                  <a:lnTo>
                    <a:pt x="262394" y="683812"/>
                  </a:lnTo>
                  <a:cubicBezTo>
                    <a:pt x="266369" y="712967"/>
                    <a:pt x="269671" y="742221"/>
                    <a:pt x="274320" y="771276"/>
                  </a:cubicBezTo>
                  <a:cubicBezTo>
                    <a:pt x="274982" y="775414"/>
                    <a:pt x="276422" y="779455"/>
                    <a:pt x="278296" y="783203"/>
                  </a:cubicBezTo>
                  <a:cubicBezTo>
                    <a:pt x="280433" y="787477"/>
                    <a:pt x="283262" y="791399"/>
                    <a:pt x="286247" y="795130"/>
                  </a:cubicBezTo>
                  <a:cubicBezTo>
                    <a:pt x="288589" y="798057"/>
                    <a:pt x="291950" y="800082"/>
                    <a:pt x="294199" y="803081"/>
                  </a:cubicBezTo>
                  <a:cubicBezTo>
                    <a:pt x="306291" y="819203"/>
                    <a:pt x="305380" y="827488"/>
                    <a:pt x="322028" y="834887"/>
                  </a:cubicBezTo>
                  <a:cubicBezTo>
                    <a:pt x="329687" y="838291"/>
                    <a:pt x="345882" y="842838"/>
                    <a:pt x="345882" y="842838"/>
                  </a:cubicBezTo>
                  <a:cubicBezTo>
                    <a:pt x="380727" y="877683"/>
                    <a:pt x="336526" y="835041"/>
                    <a:pt x="369736" y="862716"/>
                  </a:cubicBezTo>
                  <a:cubicBezTo>
                    <a:pt x="380438" y="871634"/>
                    <a:pt x="380897" y="876953"/>
                    <a:pt x="393590" y="882594"/>
                  </a:cubicBezTo>
                  <a:cubicBezTo>
                    <a:pt x="401249" y="885998"/>
                    <a:pt x="409493" y="887896"/>
                    <a:pt x="417444" y="890546"/>
                  </a:cubicBezTo>
                  <a:cubicBezTo>
                    <a:pt x="435774" y="896656"/>
                    <a:pt x="425274" y="893702"/>
                    <a:pt x="449249" y="898497"/>
                  </a:cubicBezTo>
                  <a:cubicBezTo>
                    <a:pt x="459851" y="905123"/>
                    <a:pt x="468925" y="915343"/>
                    <a:pt x="481054" y="918375"/>
                  </a:cubicBezTo>
                  <a:cubicBezTo>
                    <a:pt x="519783" y="928058"/>
                    <a:pt x="502713" y="922268"/>
                    <a:pt x="532738" y="934278"/>
                  </a:cubicBezTo>
                  <a:cubicBezTo>
                    <a:pt x="587072" y="932953"/>
                    <a:pt x="641446" y="932770"/>
                    <a:pt x="695740" y="930302"/>
                  </a:cubicBezTo>
                  <a:cubicBezTo>
                    <a:pt x="710598" y="929627"/>
                    <a:pt x="705263" y="925279"/>
                    <a:pt x="715618" y="918375"/>
                  </a:cubicBezTo>
                  <a:cubicBezTo>
                    <a:pt x="720549" y="915088"/>
                    <a:pt x="726698" y="913869"/>
                    <a:pt x="731520" y="910424"/>
                  </a:cubicBezTo>
                  <a:cubicBezTo>
                    <a:pt x="763922" y="887280"/>
                    <a:pt x="718643" y="908418"/>
                    <a:pt x="763326" y="890546"/>
                  </a:cubicBezTo>
                  <a:cubicBezTo>
                    <a:pt x="777903" y="893196"/>
                    <a:pt x="792742" y="894679"/>
                    <a:pt x="807058" y="898497"/>
                  </a:cubicBezTo>
                  <a:cubicBezTo>
                    <a:pt x="821997" y="902481"/>
                    <a:pt x="822251" y="908082"/>
                    <a:pt x="834887" y="914400"/>
                  </a:cubicBezTo>
                  <a:cubicBezTo>
                    <a:pt x="841270" y="917592"/>
                    <a:pt x="848244" y="919453"/>
                    <a:pt x="854766" y="922351"/>
                  </a:cubicBezTo>
                  <a:cubicBezTo>
                    <a:pt x="860182" y="924758"/>
                    <a:pt x="865119" y="928221"/>
                    <a:pt x="870668" y="930302"/>
                  </a:cubicBezTo>
                  <a:cubicBezTo>
                    <a:pt x="875784" y="932221"/>
                    <a:pt x="881387" y="932550"/>
                    <a:pt x="886571" y="934278"/>
                  </a:cubicBezTo>
                  <a:cubicBezTo>
                    <a:pt x="893341" y="936535"/>
                    <a:pt x="899554" y="940390"/>
                    <a:pt x="906449" y="942229"/>
                  </a:cubicBezTo>
                  <a:cubicBezTo>
                    <a:pt x="929049" y="948256"/>
                    <a:pt x="951094" y="950879"/>
                    <a:pt x="974035" y="954156"/>
                  </a:cubicBezTo>
                  <a:cubicBezTo>
                    <a:pt x="975360" y="959457"/>
                    <a:pt x="978614" y="964628"/>
                    <a:pt x="978011" y="970059"/>
                  </a:cubicBezTo>
                  <a:cubicBezTo>
                    <a:pt x="977223" y="977152"/>
                    <a:pt x="975431" y="985238"/>
                    <a:pt x="970060" y="989937"/>
                  </a:cubicBezTo>
                  <a:cubicBezTo>
                    <a:pt x="963752" y="995456"/>
                    <a:pt x="954157" y="995238"/>
                    <a:pt x="946206" y="997888"/>
                  </a:cubicBezTo>
                  <a:cubicBezTo>
                    <a:pt x="926628" y="1004414"/>
                    <a:pt x="938419" y="1001174"/>
                    <a:pt x="910425" y="1005840"/>
                  </a:cubicBezTo>
                  <a:cubicBezTo>
                    <a:pt x="903799" y="1009816"/>
                    <a:pt x="896581" y="1012940"/>
                    <a:pt x="890547" y="1017767"/>
                  </a:cubicBezTo>
                  <a:cubicBezTo>
                    <a:pt x="883230" y="1023621"/>
                    <a:pt x="870668" y="1037645"/>
                    <a:pt x="870668" y="1037645"/>
                  </a:cubicBezTo>
                  <a:cubicBezTo>
                    <a:pt x="869343" y="1041621"/>
                    <a:pt x="865871" y="1045463"/>
                    <a:pt x="866693" y="1049572"/>
                  </a:cubicBezTo>
                  <a:cubicBezTo>
                    <a:pt x="876771" y="1099956"/>
                    <a:pt x="897976" y="1078420"/>
                    <a:pt x="954157" y="1081377"/>
                  </a:cubicBezTo>
                  <a:cubicBezTo>
                    <a:pt x="1001764" y="1100419"/>
                    <a:pt x="944390" y="1070621"/>
                    <a:pt x="978011" y="1133061"/>
                  </a:cubicBezTo>
                  <a:cubicBezTo>
                    <a:pt x="978697" y="1134335"/>
                    <a:pt x="1012216" y="1144458"/>
                    <a:pt x="1017767" y="1144987"/>
                  </a:cubicBezTo>
                  <a:cubicBezTo>
                    <a:pt x="1040233" y="1147127"/>
                    <a:pt x="1062825" y="1147638"/>
                    <a:pt x="1085354" y="1148963"/>
                  </a:cubicBezTo>
                  <a:cubicBezTo>
                    <a:pt x="1093305" y="1152939"/>
                    <a:pt x="1102517" y="1155036"/>
                    <a:pt x="1109207" y="1160890"/>
                  </a:cubicBezTo>
                  <a:cubicBezTo>
                    <a:pt x="1124481" y="1174255"/>
                    <a:pt x="1115779" y="1209491"/>
                    <a:pt x="1113183" y="1220525"/>
                  </a:cubicBezTo>
                  <a:cubicBezTo>
                    <a:pt x="1111147" y="1229179"/>
                    <a:pt x="1105513" y="1236575"/>
                    <a:pt x="1101256" y="1244379"/>
                  </a:cubicBezTo>
                  <a:cubicBezTo>
                    <a:pt x="1097556" y="1251163"/>
                    <a:pt x="1094276" y="1258321"/>
                    <a:pt x="1089329" y="1264257"/>
                  </a:cubicBezTo>
                  <a:cubicBezTo>
                    <a:pt x="1074147" y="1282476"/>
                    <a:pt x="1058281" y="1296734"/>
                    <a:pt x="1037646" y="1307989"/>
                  </a:cubicBezTo>
                  <a:cubicBezTo>
                    <a:pt x="1031381" y="1311406"/>
                    <a:pt x="1024393" y="1313290"/>
                    <a:pt x="1017767" y="1315941"/>
                  </a:cubicBezTo>
                  <a:cubicBezTo>
                    <a:pt x="1012466" y="1321242"/>
                    <a:pt x="1009328" y="1331132"/>
                    <a:pt x="1001865" y="1331843"/>
                  </a:cubicBezTo>
                  <a:cubicBezTo>
                    <a:pt x="724941" y="1358216"/>
                    <a:pt x="840033" y="1303423"/>
                    <a:pt x="751399" y="1347746"/>
                  </a:cubicBezTo>
                  <a:cubicBezTo>
                    <a:pt x="747423" y="1353047"/>
                    <a:pt x="742759" y="1357895"/>
                    <a:pt x="739472" y="1363648"/>
                  </a:cubicBezTo>
                  <a:cubicBezTo>
                    <a:pt x="737393" y="1367287"/>
                    <a:pt x="737370" y="1371827"/>
                    <a:pt x="735496" y="1375575"/>
                  </a:cubicBezTo>
                  <a:cubicBezTo>
                    <a:pt x="733359" y="1379849"/>
                    <a:pt x="730195" y="1383526"/>
                    <a:pt x="727545" y="1387502"/>
                  </a:cubicBezTo>
                  <a:cubicBezTo>
                    <a:pt x="724895" y="1396779"/>
                    <a:pt x="724946" y="1407304"/>
                    <a:pt x="719594" y="1415332"/>
                  </a:cubicBezTo>
                  <a:cubicBezTo>
                    <a:pt x="705499" y="1436474"/>
                    <a:pt x="698413" y="1433879"/>
                    <a:pt x="679837" y="1439186"/>
                  </a:cubicBezTo>
                  <a:cubicBezTo>
                    <a:pt x="675808" y="1440337"/>
                    <a:pt x="671886" y="1441836"/>
                    <a:pt x="667910" y="1443161"/>
                  </a:cubicBezTo>
                  <a:cubicBezTo>
                    <a:pt x="662609" y="1448462"/>
                    <a:pt x="652835" y="1451613"/>
                    <a:pt x="652007" y="1459064"/>
                  </a:cubicBezTo>
                  <a:cubicBezTo>
                    <a:pt x="651154" y="1466744"/>
                    <a:pt x="659298" y="1472760"/>
                    <a:pt x="663934" y="1478942"/>
                  </a:cubicBezTo>
                  <a:cubicBezTo>
                    <a:pt x="667307" y="1483440"/>
                    <a:pt x="671542" y="1487270"/>
                    <a:pt x="675861" y="1490869"/>
                  </a:cubicBezTo>
                  <a:cubicBezTo>
                    <a:pt x="698169" y="1509460"/>
                    <a:pt x="708849" y="1500225"/>
                    <a:pt x="747423" y="1502796"/>
                  </a:cubicBezTo>
                  <a:cubicBezTo>
                    <a:pt x="752724" y="1505446"/>
                    <a:pt x="757879" y="1508412"/>
                    <a:pt x="763326" y="1510747"/>
                  </a:cubicBezTo>
                  <a:cubicBezTo>
                    <a:pt x="767178" y="1512398"/>
                    <a:pt x="771401" y="1513072"/>
                    <a:pt x="775253" y="1514723"/>
                  </a:cubicBezTo>
                  <a:cubicBezTo>
                    <a:pt x="780700" y="1517058"/>
                    <a:pt x="785854" y="1520024"/>
                    <a:pt x="791155" y="1522674"/>
                  </a:cubicBezTo>
                  <a:cubicBezTo>
                    <a:pt x="795131" y="1529300"/>
                    <a:pt x="798590" y="1536265"/>
                    <a:pt x="803082" y="1542553"/>
                  </a:cubicBezTo>
                  <a:cubicBezTo>
                    <a:pt x="805261" y="1545603"/>
                    <a:pt x="808035" y="1548255"/>
                    <a:pt x="811034" y="1550504"/>
                  </a:cubicBezTo>
                  <a:cubicBezTo>
                    <a:pt x="818679" y="1556238"/>
                    <a:pt x="826533" y="1561766"/>
                    <a:pt x="834887" y="1566407"/>
                  </a:cubicBezTo>
                  <a:cubicBezTo>
                    <a:pt x="841760" y="1570226"/>
                    <a:pt x="861192" y="1573258"/>
                    <a:pt x="866693" y="1574358"/>
                  </a:cubicBezTo>
                  <a:cubicBezTo>
                    <a:pt x="871994" y="1577008"/>
                    <a:pt x="877450" y="1579369"/>
                    <a:pt x="882595" y="1582309"/>
                  </a:cubicBezTo>
                  <a:cubicBezTo>
                    <a:pt x="886744" y="1584680"/>
                    <a:pt x="890130" y="1588379"/>
                    <a:pt x="894522" y="1590261"/>
                  </a:cubicBezTo>
                  <a:cubicBezTo>
                    <a:pt x="899544" y="1592413"/>
                    <a:pt x="905124" y="1592911"/>
                    <a:pt x="910425" y="1594236"/>
                  </a:cubicBezTo>
                  <a:cubicBezTo>
                    <a:pt x="944606" y="1617022"/>
                    <a:pt x="901359" y="1589703"/>
                    <a:pt x="934279" y="1606163"/>
                  </a:cubicBezTo>
                  <a:cubicBezTo>
                    <a:pt x="938553" y="1608300"/>
                    <a:pt x="942057" y="1611743"/>
                    <a:pt x="946206" y="1614114"/>
                  </a:cubicBezTo>
                  <a:cubicBezTo>
                    <a:pt x="951352" y="1617054"/>
                    <a:pt x="957177" y="1618779"/>
                    <a:pt x="962108" y="1622066"/>
                  </a:cubicBezTo>
                  <a:cubicBezTo>
                    <a:pt x="1006052" y="1651362"/>
                    <a:pt x="978564" y="1640804"/>
                    <a:pt x="1005840" y="1649895"/>
                  </a:cubicBezTo>
                  <a:cubicBezTo>
                    <a:pt x="1012466" y="1656521"/>
                    <a:pt x="1017683" y="1664953"/>
                    <a:pt x="1025719" y="1669774"/>
                  </a:cubicBezTo>
                  <a:cubicBezTo>
                    <a:pt x="1038971" y="1677725"/>
                    <a:pt x="1050814" y="1688740"/>
                    <a:pt x="1065475" y="1693627"/>
                  </a:cubicBezTo>
                  <a:lnTo>
                    <a:pt x="1125110" y="1713506"/>
                  </a:lnTo>
                  <a:lnTo>
                    <a:pt x="1137037" y="1717481"/>
                  </a:lnTo>
                  <a:cubicBezTo>
                    <a:pt x="1141013" y="1718806"/>
                    <a:pt x="1144830" y="1720768"/>
                    <a:pt x="1148964" y="1721457"/>
                  </a:cubicBezTo>
                  <a:lnTo>
                    <a:pt x="1172818" y="1725433"/>
                  </a:lnTo>
                  <a:cubicBezTo>
                    <a:pt x="1176687" y="1728012"/>
                    <a:pt x="1194129" y="1737431"/>
                    <a:pt x="1192696" y="1745311"/>
                  </a:cubicBezTo>
                  <a:cubicBezTo>
                    <a:pt x="1190576" y="1756973"/>
                    <a:pt x="1176794" y="1777116"/>
                    <a:pt x="1176794" y="1777116"/>
                  </a:cubicBezTo>
                  <a:cubicBezTo>
                    <a:pt x="1179444" y="1803620"/>
                    <a:pt x="1180366" y="1830355"/>
                    <a:pt x="1184745" y="1856629"/>
                  </a:cubicBezTo>
                  <a:cubicBezTo>
                    <a:pt x="1186816" y="1869055"/>
                    <a:pt x="1200183" y="1881220"/>
                    <a:pt x="1208599" y="1888434"/>
                  </a:cubicBezTo>
                  <a:cubicBezTo>
                    <a:pt x="1212227" y="1891544"/>
                    <a:pt x="1216052" y="1894708"/>
                    <a:pt x="1220526" y="1896386"/>
                  </a:cubicBezTo>
                  <a:cubicBezTo>
                    <a:pt x="1226853" y="1898759"/>
                    <a:pt x="1233885" y="1898583"/>
                    <a:pt x="1240404" y="1900361"/>
                  </a:cubicBezTo>
                  <a:cubicBezTo>
                    <a:pt x="1248490" y="1902566"/>
                    <a:pt x="1256172" y="1906108"/>
                    <a:pt x="1264258" y="1908313"/>
                  </a:cubicBezTo>
                  <a:cubicBezTo>
                    <a:pt x="1270777" y="1910091"/>
                    <a:pt x="1277540" y="1910822"/>
                    <a:pt x="1284136" y="1912288"/>
                  </a:cubicBezTo>
                  <a:cubicBezTo>
                    <a:pt x="1289470" y="1913473"/>
                    <a:pt x="1294738" y="1914939"/>
                    <a:pt x="1300039" y="1916264"/>
                  </a:cubicBezTo>
                  <a:cubicBezTo>
                    <a:pt x="1308300" y="1924525"/>
                    <a:pt x="1326699" y="1941755"/>
                    <a:pt x="1331844" y="1952045"/>
                  </a:cubicBezTo>
                  <a:cubicBezTo>
                    <a:pt x="1334866" y="1958089"/>
                    <a:pt x="1332988" y="1965788"/>
                    <a:pt x="1335820" y="1971923"/>
                  </a:cubicBezTo>
                  <a:cubicBezTo>
                    <a:pt x="1341059" y="1983274"/>
                    <a:pt x="1351744" y="1991868"/>
                    <a:pt x="1355698" y="2003728"/>
                  </a:cubicBezTo>
                  <a:cubicBezTo>
                    <a:pt x="1357023" y="2007704"/>
                    <a:pt x="1357518" y="2012061"/>
                    <a:pt x="1359674" y="2015655"/>
                  </a:cubicBezTo>
                  <a:cubicBezTo>
                    <a:pt x="1361602" y="2018869"/>
                    <a:pt x="1365376" y="2020608"/>
                    <a:pt x="1367625" y="2023607"/>
                  </a:cubicBezTo>
                  <a:cubicBezTo>
                    <a:pt x="1373358" y="2031252"/>
                    <a:pt x="1377793" y="2039816"/>
                    <a:pt x="1383527" y="2047461"/>
                  </a:cubicBezTo>
                  <a:cubicBezTo>
                    <a:pt x="1387503" y="2052762"/>
                    <a:pt x="1391682" y="2057915"/>
                    <a:pt x="1395454" y="2063363"/>
                  </a:cubicBezTo>
                  <a:cubicBezTo>
                    <a:pt x="1424629" y="2105504"/>
                    <a:pt x="1408324" y="2088161"/>
                    <a:pt x="1427260" y="2107095"/>
                  </a:cubicBezTo>
                  <a:cubicBezTo>
                    <a:pt x="1436373" y="2134440"/>
                    <a:pt x="1423070" y="2102069"/>
                    <a:pt x="1447138" y="2130949"/>
                  </a:cubicBezTo>
                  <a:cubicBezTo>
                    <a:pt x="1449821" y="2134168"/>
                    <a:pt x="1447109" y="2141644"/>
                    <a:pt x="1451114" y="2142876"/>
                  </a:cubicBezTo>
                  <a:cubicBezTo>
                    <a:pt x="1466366" y="2147569"/>
                    <a:pt x="1482919" y="2145527"/>
                    <a:pt x="1498821" y="2146852"/>
                  </a:cubicBezTo>
                  <a:cubicBezTo>
                    <a:pt x="1507096" y="2179947"/>
                    <a:pt x="1497021" y="2147226"/>
                    <a:pt x="1510748" y="2174681"/>
                  </a:cubicBezTo>
                  <a:cubicBezTo>
                    <a:pt x="1515250" y="2183684"/>
                    <a:pt x="1518093" y="2210462"/>
                    <a:pt x="1530627" y="2210462"/>
                  </a:cubicBezTo>
                  <a:lnTo>
                    <a:pt x="1542554" y="2210462"/>
                  </a:lnTo>
                </a:path>
              </a:pathLst>
            </a:cu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B67DBB2-ABAB-40F5-8314-E3F6FB9E5479}"/>
                </a:ext>
              </a:extLst>
            </p:cNvPr>
            <p:cNvSpPr/>
            <p:nvPr/>
          </p:nvSpPr>
          <p:spPr>
            <a:xfrm>
              <a:off x="5798886" y="2575030"/>
              <a:ext cx="652007" cy="1995777"/>
            </a:xfrm>
            <a:custGeom>
              <a:avLst/>
              <a:gdLst>
                <a:gd name="connsiteX0" fmla="*/ 0 w 652007"/>
                <a:gd name="connsiteY0" fmla="*/ 0 h 1995777"/>
                <a:gd name="connsiteX1" fmla="*/ 19879 w 652007"/>
                <a:gd name="connsiteY1" fmla="*/ 3976 h 1995777"/>
                <a:gd name="connsiteX2" fmla="*/ 47708 w 652007"/>
                <a:gd name="connsiteY2" fmla="*/ 7951 h 1995777"/>
                <a:gd name="connsiteX3" fmla="*/ 67586 w 652007"/>
                <a:gd name="connsiteY3" fmla="*/ 15903 h 1995777"/>
                <a:gd name="connsiteX4" fmla="*/ 83489 w 652007"/>
                <a:gd name="connsiteY4" fmla="*/ 19878 h 1995777"/>
                <a:gd name="connsiteX5" fmla="*/ 119270 w 652007"/>
                <a:gd name="connsiteY5" fmla="*/ 47708 h 1995777"/>
                <a:gd name="connsiteX6" fmla="*/ 131197 w 652007"/>
                <a:gd name="connsiteY6" fmla="*/ 71562 h 1995777"/>
                <a:gd name="connsiteX7" fmla="*/ 143124 w 652007"/>
                <a:gd name="connsiteY7" fmla="*/ 87464 h 1995777"/>
                <a:gd name="connsiteX8" fmla="*/ 147099 w 652007"/>
                <a:gd name="connsiteY8" fmla="*/ 119269 h 1995777"/>
                <a:gd name="connsiteX9" fmla="*/ 155051 w 652007"/>
                <a:gd name="connsiteY9" fmla="*/ 127221 h 1995777"/>
                <a:gd name="connsiteX10" fmla="*/ 166978 w 652007"/>
                <a:gd name="connsiteY10" fmla="*/ 143123 h 1995777"/>
                <a:gd name="connsiteX11" fmla="*/ 178905 w 652007"/>
                <a:gd name="connsiteY11" fmla="*/ 151075 h 1995777"/>
                <a:gd name="connsiteX12" fmla="*/ 210710 w 652007"/>
                <a:gd name="connsiteY12" fmla="*/ 163002 h 1995777"/>
                <a:gd name="connsiteX13" fmla="*/ 222637 w 652007"/>
                <a:gd name="connsiteY13" fmla="*/ 186856 h 1995777"/>
                <a:gd name="connsiteX14" fmla="*/ 230588 w 652007"/>
                <a:gd name="connsiteY14" fmla="*/ 210709 h 1995777"/>
                <a:gd name="connsiteX15" fmla="*/ 242515 w 652007"/>
                <a:gd name="connsiteY15" fmla="*/ 266369 h 1995777"/>
                <a:gd name="connsiteX16" fmla="*/ 262393 w 652007"/>
                <a:gd name="connsiteY16" fmla="*/ 282271 h 1995777"/>
                <a:gd name="connsiteX17" fmla="*/ 286247 w 652007"/>
                <a:gd name="connsiteY17" fmla="*/ 302149 h 1995777"/>
                <a:gd name="connsiteX18" fmla="*/ 333955 w 652007"/>
                <a:gd name="connsiteY18" fmla="*/ 310101 h 1995777"/>
                <a:gd name="connsiteX19" fmla="*/ 357809 w 652007"/>
                <a:gd name="connsiteY19" fmla="*/ 318052 h 1995777"/>
                <a:gd name="connsiteX20" fmla="*/ 377687 w 652007"/>
                <a:gd name="connsiteY20" fmla="*/ 353833 h 1995777"/>
                <a:gd name="connsiteX21" fmla="*/ 389614 w 652007"/>
                <a:gd name="connsiteY21" fmla="*/ 373711 h 1995777"/>
                <a:gd name="connsiteX22" fmla="*/ 429371 w 652007"/>
                <a:gd name="connsiteY22" fmla="*/ 393589 h 1995777"/>
                <a:gd name="connsiteX23" fmla="*/ 465152 w 652007"/>
                <a:gd name="connsiteY23" fmla="*/ 405516 h 1995777"/>
                <a:gd name="connsiteX24" fmla="*/ 492981 w 652007"/>
                <a:gd name="connsiteY24" fmla="*/ 413468 h 1995777"/>
                <a:gd name="connsiteX25" fmla="*/ 508884 w 652007"/>
                <a:gd name="connsiteY25" fmla="*/ 425395 h 1995777"/>
                <a:gd name="connsiteX26" fmla="*/ 548640 w 652007"/>
                <a:gd name="connsiteY26" fmla="*/ 445273 h 1995777"/>
                <a:gd name="connsiteX27" fmla="*/ 556592 w 652007"/>
                <a:gd name="connsiteY27" fmla="*/ 453224 h 1995777"/>
                <a:gd name="connsiteX28" fmla="*/ 576470 w 652007"/>
                <a:gd name="connsiteY28" fmla="*/ 481054 h 1995777"/>
                <a:gd name="connsiteX29" fmla="*/ 584421 w 652007"/>
                <a:gd name="connsiteY29" fmla="*/ 496956 h 1995777"/>
                <a:gd name="connsiteX30" fmla="*/ 540689 w 652007"/>
                <a:gd name="connsiteY30" fmla="*/ 524786 h 1995777"/>
                <a:gd name="connsiteX31" fmla="*/ 528762 w 652007"/>
                <a:gd name="connsiteY31" fmla="*/ 536713 h 1995777"/>
                <a:gd name="connsiteX32" fmla="*/ 508884 w 652007"/>
                <a:gd name="connsiteY32" fmla="*/ 564543 h 1995777"/>
                <a:gd name="connsiteX33" fmla="*/ 528762 w 652007"/>
                <a:gd name="connsiteY33" fmla="*/ 632129 h 1995777"/>
                <a:gd name="connsiteX34" fmla="*/ 540689 w 652007"/>
                <a:gd name="connsiteY34" fmla="*/ 636104 h 1995777"/>
                <a:gd name="connsiteX35" fmla="*/ 552616 w 652007"/>
                <a:gd name="connsiteY35" fmla="*/ 644056 h 1995777"/>
                <a:gd name="connsiteX36" fmla="*/ 564543 w 652007"/>
                <a:gd name="connsiteY36" fmla="*/ 648031 h 1995777"/>
                <a:gd name="connsiteX37" fmla="*/ 572494 w 652007"/>
                <a:gd name="connsiteY37" fmla="*/ 659958 h 1995777"/>
                <a:gd name="connsiteX38" fmla="*/ 592372 w 652007"/>
                <a:gd name="connsiteY38" fmla="*/ 667909 h 1995777"/>
                <a:gd name="connsiteX39" fmla="*/ 604299 w 652007"/>
                <a:gd name="connsiteY39" fmla="*/ 675861 h 1995777"/>
                <a:gd name="connsiteX40" fmla="*/ 624178 w 652007"/>
                <a:gd name="connsiteY40" fmla="*/ 683812 h 1995777"/>
                <a:gd name="connsiteX41" fmla="*/ 648032 w 652007"/>
                <a:gd name="connsiteY41" fmla="*/ 715617 h 1995777"/>
                <a:gd name="connsiteX42" fmla="*/ 652007 w 652007"/>
                <a:gd name="connsiteY42" fmla="*/ 743447 h 1995777"/>
                <a:gd name="connsiteX43" fmla="*/ 648032 w 652007"/>
                <a:gd name="connsiteY43" fmla="*/ 830911 h 1995777"/>
                <a:gd name="connsiteX44" fmla="*/ 640080 w 652007"/>
                <a:gd name="connsiteY44" fmla="*/ 842838 h 1995777"/>
                <a:gd name="connsiteX45" fmla="*/ 636105 w 652007"/>
                <a:gd name="connsiteY45" fmla="*/ 854765 h 1995777"/>
                <a:gd name="connsiteX46" fmla="*/ 624178 w 652007"/>
                <a:gd name="connsiteY46" fmla="*/ 882595 h 1995777"/>
                <a:gd name="connsiteX47" fmla="*/ 620202 w 652007"/>
                <a:gd name="connsiteY47" fmla="*/ 1021743 h 1995777"/>
                <a:gd name="connsiteX48" fmla="*/ 592372 w 652007"/>
                <a:gd name="connsiteY48" fmla="*/ 1073426 h 1995777"/>
                <a:gd name="connsiteX49" fmla="*/ 588397 w 652007"/>
                <a:gd name="connsiteY49" fmla="*/ 1093304 h 1995777"/>
                <a:gd name="connsiteX50" fmla="*/ 584421 w 652007"/>
                <a:gd name="connsiteY50" fmla="*/ 1105231 h 1995777"/>
                <a:gd name="connsiteX51" fmla="*/ 572494 w 652007"/>
                <a:gd name="connsiteY51" fmla="*/ 1148963 h 1995777"/>
                <a:gd name="connsiteX52" fmla="*/ 568519 w 652007"/>
                <a:gd name="connsiteY52" fmla="*/ 1196671 h 1995777"/>
                <a:gd name="connsiteX53" fmla="*/ 568519 w 652007"/>
                <a:gd name="connsiteY53" fmla="*/ 1244379 h 1995777"/>
                <a:gd name="connsiteX54" fmla="*/ 588397 w 652007"/>
                <a:gd name="connsiteY54" fmla="*/ 1248355 h 1995777"/>
                <a:gd name="connsiteX55" fmla="*/ 596348 w 652007"/>
                <a:gd name="connsiteY55" fmla="*/ 1335819 h 1995777"/>
                <a:gd name="connsiteX56" fmla="*/ 616226 w 652007"/>
                <a:gd name="connsiteY56" fmla="*/ 1367624 h 1995777"/>
                <a:gd name="connsiteX57" fmla="*/ 620202 w 652007"/>
                <a:gd name="connsiteY57" fmla="*/ 1379551 h 1995777"/>
                <a:gd name="connsiteX58" fmla="*/ 616226 w 652007"/>
                <a:gd name="connsiteY58" fmla="*/ 1518699 h 1995777"/>
                <a:gd name="connsiteX59" fmla="*/ 608275 w 652007"/>
                <a:gd name="connsiteY59" fmla="*/ 1570383 h 1995777"/>
                <a:gd name="connsiteX60" fmla="*/ 600324 w 652007"/>
                <a:gd name="connsiteY60" fmla="*/ 1614115 h 1995777"/>
                <a:gd name="connsiteX61" fmla="*/ 608275 w 652007"/>
                <a:gd name="connsiteY61" fmla="*/ 1677725 h 1995777"/>
                <a:gd name="connsiteX62" fmla="*/ 612251 w 652007"/>
                <a:gd name="connsiteY62" fmla="*/ 1689652 h 1995777"/>
                <a:gd name="connsiteX63" fmla="*/ 612251 w 652007"/>
                <a:gd name="connsiteY63" fmla="*/ 1781092 h 1995777"/>
                <a:gd name="connsiteX64" fmla="*/ 604299 w 652007"/>
                <a:gd name="connsiteY64" fmla="*/ 1793019 h 1995777"/>
                <a:gd name="connsiteX65" fmla="*/ 592372 w 652007"/>
                <a:gd name="connsiteY65" fmla="*/ 1800970 h 1995777"/>
                <a:gd name="connsiteX66" fmla="*/ 584421 w 652007"/>
                <a:gd name="connsiteY66" fmla="*/ 1812897 h 1995777"/>
                <a:gd name="connsiteX67" fmla="*/ 572494 w 652007"/>
                <a:gd name="connsiteY67" fmla="*/ 1832776 h 1995777"/>
                <a:gd name="connsiteX68" fmla="*/ 552616 w 652007"/>
                <a:gd name="connsiteY68" fmla="*/ 1844703 h 1995777"/>
                <a:gd name="connsiteX69" fmla="*/ 544665 w 652007"/>
                <a:gd name="connsiteY69" fmla="*/ 1856629 h 1995777"/>
                <a:gd name="connsiteX70" fmla="*/ 528762 w 652007"/>
                <a:gd name="connsiteY70" fmla="*/ 1864581 h 1995777"/>
                <a:gd name="connsiteX71" fmla="*/ 489005 w 652007"/>
                <a:gd name="connsiteY71" fmla="*/ 1872532 h 1995777"/>
                <a:gd name="connsiteX72" fmla="*/ 441298 w 652007"/>
                <a:gd name="connsiteY72" fmla="*/ 1888435 h 1995777"/>
                <a:gd name="connsiteX73" fmla="*/ 429371 w 652007"/>
                <a:gd name="connsiteY73" fmla="*/ 1892410 h 1995777"/>
                <a:gd name="connsiteX74" fmla="*/ 381663 w 652007"/>
                <a:gd name="connsiteY74" fmla="*/ 1912289 h 1995777"/>
                <a:gd name="connsiteX75" fmla="*/ 266369 w 652007"/>
                <a:gd name="connsiteY75" fmla="*/ 1924216 h 1995777"/>
                <a:gd name="connsiteX76" fmla="*/ 226612 w 652007"/>
                <a:gd name="connsiteY76" fmla="*/ 1932167 h 1995777"/>
                <a:gd name="connsiteX77" fmla="*/ 202759 w 652007"/>
                <a:gd name="connsiteY77" fmla="*/ 1940118 h 1995777"/>
                <a:gd name="connsiteX78" fmla="*/ 166978 w 652007"/>
                <a:gd name="connsiteY78" fmla="*/ 1948069 h 1995777"/>
                <a:gd name="connsiteX79" fmla="*/ 155051 w 652007"/>
                <a:gd name="connsiteY79" fmla="*/ 1979875 h 1995777"/>
                <a:gd name="connsiteX80" fmla="*/ 151075 w 652007"/>
                <a:gd name="connsiteY80" fmla="*/ 1995777 h 199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52007" h="1995777">
                  <a:moveTo>
                    <a:pt x="0" y="0"/>
                  </a:moveTo>
                  <a:cubicBezTo>
                    <a:pt x="6626" y="1325"/>
                    <a:pt x="13213" y="2865"/>
                    <a:pt x="19879" y="3976"/>
                  </a:cubicBezTo>
                  <a:cubicBezTo>
                    <a:pt x="29122" y="5516"/>
                    <a:pt x="38617" y="5678"/>
                    <a:pt x="47708" y="7951"/>
                  </a:cubicBezTo>
                  <a:cubicBezTo>
                    <a:pt x="54631" y="9682"/>
                    <a:pt x="60816" y="13646"/>
                    <a:pt x="67586" y="15903"/>
                  </a:cubicBezTo>
                  <a:cubicBezTo>
                    <a:pt x="72770" y="17631"/>
                    <a:pt x="78188" y="18553"/>
                    <a:pt x="83489" y="19878"/>
                  </a:cubicBezTo>
                  <a:cubicBezTo>
                    <a:pt x="98404" y="28827"/>
                    <a:pt x="108955" y="32972"/>
                    <a:pt x="119270" y="47708"/>
                  </a:cubicBezTo>
                  <a:cubicBezTo>
                    <a:pt x="124368" y="54991"/>
                    <a:pt x="126623" y="63939"/>
                    <a:pt x="131197" y="71562"/>
                  </a:cubicBezTo>
                  <a:cubicBezTo>
                    <a:pt x="134606" y="77244"/>
                    <a:pt x="139148" y="82163"/>
                    <a:pt x="143124" y="87464"/>
                  </a:cubicBezTo>
                  <a:cubicBezTo>
                    <a:pt x="144449" y="98066"/>
                    <a:pt x="144029" y="109035"/>
                    <a:pt x="147099" y="119269"/>
                  </a:cubicBezTo>
                  <a:cubicBezTo>
                    <a:pt x="148176" y="122860"/>
                    <a:pt x="152651" y="124341"/>
                    <a:pt x="155051" y="127221"/>
                  </a:cubicBezTo>
                  <a:cubicBezTo>
                    <a:pt x="159293" y="132311"/>
                    <a:pt x="162293" y="138438"/>
                    <a:pt x="166978" y="143123"/>
                  </a:cubicBezTo>
                  <a:cubicBezTo>
                    <a:pt x="170357" y="146502"/>
                    <a:pt x="174756" y="148704"/>
                    <a:pt x="178905" y="151075"/>
                  </a:cubicBezTo>
                  <a:cubicBezTo>
                    <a:pt x="195073" y="160314"/>
                    <a:pt x="193319" y="158654"/>
                    <a:pt x="210710" y="163002"/>
                  </a:cubicBezTo>
                  <a:cubicBezTo>
                    <a:pt x="214686" y="170953"/>
                    <a:pt x="219218" y="178650"/>
                    <a:pt x="222637" y="186856"/>
                  </a:cubicBezTo>
                  <a:cubicBezTo>
                    <a:pt x="225861" y="194592"/>
                    <a:pt x="230588" y="210709"/>
                    <a:pt x="230588" y="210709"/>
                  </a:cubicBezTo>
                  <a:cubicBezTo>
                    <a:pt x="232463" y="221957"/>
                    <a:pt x="237893" y="258446"/>
                    <a:pt x="242515" y="266369"/>
                  </a:cubicBezTo>
                  <a:cubicBezTo>
                    <a:pt x="246790" y="273698"/>
                    <a:pt x="256007" y="276683"/>
                    <a:pt x="262393" y="282271"/>
                  </a:cubicBezTo>
                  <a:cubicBezTo>
                    <a:pt x="267997" y="287174"/>
                    <a:pt x="277887" y="299920"/>
                    <a:pt x="286247" y="302149"/>
                  </a:cubicBezTo>
                  <a:cubicBezTo>
                    <a:pt x="301825" y="306303"/>
                    <a:pt x="318660" y="305003"/>
                    <a:pt x="333955" y="310101"/>
                  </a:cubicBezTo>
                  <a:lnTo>
                    <a:pt x="357809" y="318052"/>
                  </a:lnTo>
                  <a:cubicBezTo>
                    <a:pt x="371130" y="351354"/>
                    <a:pt x="358777" y="325469"/>
                    <a:pt x="377687" y="353833"/>
                  </a:cubicBezTo>
                  <a:cubicBezTo>
                    <a:pt x="381973" y="360262"/>
                    <a:pt x="384150" y="368247"/>
                    <a:pt x="389614" y="373711"/>
                  </a:cubicBezTo>
                  <a:cubicBezTo>
                    <a:pt x="405393" y="389490"/>
                    <a:pt x="411413" y="389100"/>
                    <a:pt x="429371" y="393589"/>
                  </a:cubicBezTo>
                  <a:cubicBezTo>
                    <a:pt x="450496" y="407674"/>
                    <a:pt x="432382" y="397954"/>
                    <a:pt x="465152" y="405516"/>
                  </a:cubicBezTo>
                  <a:cubicBezTo>
                    <a:pt x="474553" y="407685"/>
                    <a:pt x="483705" y="410817"/>
                    <a:pt x="492981" y="413468"/>
                  </a:cubicBezTo>
                  <a:cubicBezTo>
                    <a:pt x="498282" y="417444"/>
                    <a:pt x="503131" y="422107"/>
                    <a:pt x="508884" y="425395"/>
                  </a:cubicBezTo>
                  <a:cubicBezTo>
                    <a:pt x="521748" y="432746"/>
                    <a:pt x="538163" y="434797"/>
                    <a:pt x="548640" y="445273"/>
                  </a:cubicBezTo>
                  <a:cubicBezTo>
                    <a:pt x="551291" y="447923"/>
                    <a:pt x="554192" y="450344"/>
                    <a:pt x="556592" y="453224"/>
                  </a:cubicBezTo>
                  <a:cubicBezTo>
                    <a:pt x="560471" y="457879"/>
                    <a:pt x="572714" y="474481"/>
                    <a:pt x="576470" y="481054"/>
                  </a:cubicBezTo>
                  <a:cubicBezTo>
                    <a:pt x="579410" y="486200"/>
                    <a:pt x="581771" y="491655"/>
                    <a:pt x="584421" y="496956"/>
                  </a:cubicBezTo>
                  <a:cubicBezTo>
                    <a:pt x="577200" y="540278"/>
                    <a:pt x="590209" y="509548"/>
                    <a:pt x="540689" y="524786"/>
                  </a:cubicBezTo>
                  <a:cubicBezTo>
                    <a:pt x="535315" y="526440"/>
                    <a:pt x="532274" y="532323"/>
                    <a:pt x="528762" y="536713"/>
                  </a:cubicBezTo>
                  <a:cubicBezTo>
                    <a:pt x="521641" y="545615"/>
                    <a:pt x="515510" y="555266"/>
                    <a:pt x="508884" y="564543"/>
                  </a:cubicBezTo>
                  <a:cubicBezTo>
                    <a:pt x="512182" y="610723"/>
                    <a:pt x="498388" y="614773"/>
                    <a:pt x="528762" y="632129"/>
                  </a:cubicBezTo>
                  <a:cubicBezTo>
                    <a:pt x="532401" y="634208"/>
                    <a:pt x="536713" y="634779"/>
                    <a:pt x="540689" y="636104"/>
                  </a:cubicBezTo>
                  <a:cubicBezTo>
                    <a:pt x="544665" y="638755"/>
                    <a:pt x="548342" y="641919"/>
                    <a:pt x="552616" y="644056"/>
                  </a:cubicBezTo>
                  <a:cubicBezTo>
                    <a:pt x="556364" y="645930"/>
                    <a:pt x="561271" y="645413"/>
                    <a:pt x="564543" y="648031"/>
                  </a:cubicBezTo>
                  <a:cubicBezTo>
                    <a:pt x="568274" y="651016"/>
                    <a:pt x="568606" y="657181"/>
                    <a:pt x="572494" y="659958"/>
                  </a:cubicBezTo>
                  <a:cubicBezTo>
                    <a:pt x="578301" y="664106"/>
                    <a:pt x="585989" y="664717"/>
                    <a:pt x="592372" y="667909"/>
                  </a:cubicBezTo>
                  <a:cubicBezTo>
                    <a:pt x="596646" y="670046"/>
                    <a:pt x="600025" y="673724"/>
                    <a:pt x="604299" y="675861"/>
                  </a:cubicBezTo>
                  <a:cubicBezTo>
                    <a:pt x="610682" y="679053"/>
                    <a:pt x="617552" y="681162"/>
                    <a:pt x="624178" y="683812"/>
                  </a:cubicBezTo>
                  <a:cubicBezTo>
                    <a:pt x="634380" y="694014"/>
                    <a:pt x="643093" y="700798"/>
                    <a:pt x="648032" y="715617"/>
                  </a:cubicBezTo>
                  <a:cubicBezTo>
                    <a:pt x="650995" y="724507"/>
                    <a:pt x="650682" y="734170"/>
                    <a:pt x="652007" y="743447"/>
                  </a:cubicBezTo>
                  <a:cubicBezTo>
                    <a:pt x="650682" y="772602"/>
                    <a:pt x="651509" y="801934"/>
                    <a:pt x="648032" y="830911"/>
                  </a:cubicBezTo>
                  <a:cubicBezTo>
                    <a:pt x="647463" y="835655"/>
                    <a:pt x="642217" y="838564"/>
                    <a:pt x="640080" y="842838"/>
                  </a:cubicBezTo>
                  <a:cubicBezTo>
                    <a:pt x="638206" y="846586"/>
                    <a:pt x="637661" y="850874"/>
                    <a:pt x="636105" y="854765"/>
                  </a:cubicBezTo>
                  <a:cubicBezTo>
                    <a:pt x="632357" y="864136"/>
                    <a:pt x="628154" y="873318"/>
                    <a:pt x="624178" y="882595"/>
                  </a:cubicBezTo>
                  <a:cubicBezTo>
                    <a:pt x="627224" y="934391"/>
                    <a:pt x="633131" y="970025"/>
                    <a:pt x="620202" y="1021743"/>
                  </a:cubicBezTo>
                  <a:cubicBezTo>
                    <a:pt x="615798" y="1039358"/>
                    <a:pt x="602863" y="1057690"/>
                    <a:pt x="592372" y="1073426"/>
                  </a:cubicBezTo>
                  <a:cubicBezTo>
                    <a:pt x="591047" y="1080052"/>
                    <a:pt x="590036" y="1086749"/>
                    <a:pt x="588397" y="1093304"/>
                  </a:cubicBezTo>
                  <a:cubicBezTo>
                    <a:pt x="587381" y="1097370"/>
                    <a:pt x="585437" y="1101165"/>
                    <a:pt x="584421" y="1105231"/>
                  </a:cubicBezTo>
                  <a:cubicBezTo>
                    <a:pt x="573179" y="1150194"/>
                    <a:pt x="589555" y="1097778"/>
                    <a:pt x="572494" y="1148963"/>
                  </a:cubicBezTo>
                  <a:cubicBezTo>
                    <a:pt x="571169" y="1164866"/>
                    <a:pt x="570628" y="1180853"/>
                    <a:pt x="568519" y="1196671"/>
                  </a:cubicBezTo>
                  <a:cubicBezTo>
                    <a:pt x="565803" y="1217042"/>
                    <a:pt x="549604" y="1212854"/>
                    <a:pt x="568519" y="1244379"/>
                  </a:cubicBezTo>
                  <a:cubicBezTo>
                    <a:pt x="571996" y="1250173"/>
                    <a:pt x="581771" y="1247030"/>
                    <a:pt x="588397" y="1248355"/>
                  </a:cubicBezTo>
                  <a:cubicBezTo>
                    <a:pt x="591047" y="1277510"/>
                    <a:pt x="589696" y="1307310"/>
                    <a:pt x="596348" y="1335819"/>
                  </a:cubicBezTo>
                  <a:cubicBezTo>
                    <a:pt x="599189" y="1347994"/>
                    <a:pt x="612272" y="1355764"/>
                    <a:pt x="616226" y="1367624"/>
                  </a:cubicBezTo>
                  <a:lnTo>
                    <a:pt x="620202" y="1379551"/>
                  </a:lnTo>
                  <a:cubicBezTo>
                    <a:pt x="618877" y="1425934"/>
                    <a:pt x="618382" y="1472348"/>
                    <a:pt x="616226" y="1518699"/>
                  </a:cubicBezTo>
                  <a:cubicBezTo>
                    <a:pt x="615234" y="1540035"/>
                    <a:pt x="611930" y="1550890"/>
                    <a:pt x="608275" y="1570383"/>
                  </a:cubicBezTo>
                  <a:cubicBezTo>
                    <a:pt x="605545" y="1584946"/>
                    <a:pt x="602974" y="1599538"/>
                    <a:pt x="600324" y="1614115"/>
                  </a:cubicBezTo>
                  <a:cubicBezTo>
                    <a:pt x="602793" y="1641276"/>
                    <a:pt x="602406" y="1654250"/>
                    <a:pt x="608275" y="1677725"/>
                  </a:cubicBezTo>
                  <a:cubicBezTo>
                    <a:pt x="609291" y="1681791"/>
                    <a:pt x="610926" y="1685676"/>
                    <a:pt x="612251" y="1689652"/>
                  </a:cubicBezTo>
                  <a:cubicBezTo>
                    <a:pt x="618639" y="1727987"/>
                    <a:pt x="620329" y="1727240"/>
                    <a:pt x="612251" y="1781092"/>
                  </a:cubicBezTo>
                  <a:cubicBezTo>
                    <a:pt x="611542" y="1785817"/>
                    <a:pt x="607678" y="1789640"/>
                    <a:pt x="604299" y="1793019"/>
                  </a:cubicBezTo>
                  <a:cubicBezTo>
                    <a:pt x="600920" y="1796398"/>
                    <a:pt x="596348" y="1798320"/>
                    <a:pt x="592372" y="1800970"/>
                  </a:cubicBezTo>
                  <a:cubicBezTo>
                    <a:pt x="589722" y="1804946"/>
                    <a:pt x="586953" y="1808845"/>
                    <a:pt x="584421" y="1812897"/>
                  </a:cubicBezTo>
                  <a:cubicBezTo>
                    <a:pt x="580326" y="1819450"/>
                    <a:pt x="577958" y="1827312"/>
                    <a:pt x="572494" y="1832776"/>
                  </a:cubicBezTo>
                  <a:cubicBezTo>
                    <a:pt x="567030" y="1838240"/>
                    <a:pt x="559242" y="1840727"/>
                    <a:pt x="552616" y="1844703"/>
                  </a:cubicBezTo>
                  <a:cubicBezTo>
                    <a:pt x="549966" y="1848678"/>
                    <a:pt x="548335" y="1853570"/>
                    <a:pt x="544665" y="1856629"/>
                  </a:cubicBezTo>
                  <a:cubicBezTo>
                    <a:pt x="540112" y="1860423"/>
                    <a:pt x="534311" y="1862500"/>
                    <a:pt x="528762" y="1864581"/>
                  </a:cubicBezTo>
                  <a:cubicBezTo>
                    <a:pt x="512897" y="1870530"/>
                    <a:pt x="506655" y="1867629"/>
                    <a:pt x="489005" y="1872532"/>
                  </a:cubicBezTo>
                  <a:cubicBezTo>
                    <a:pt x="472854" y="1877019"/>
                    <a:pt x="457200" y="1883134"/>
                    <a:pt x="441298" y="1888435"/>
                  </a:cubicBezTo>
                  <a:cubicBezTo>
                    <a:pt x="437322" y="1889760"/>
                    <a:pt x="433009" y="1890331"/>
                    <a:pt x="429371" y="1892410"/>
                  </a:cubicBezTo>
                  <a:cubicBezTo>
                    <a:pt x="395674" y="1911666"/>
                    <a:pt x="412018" y="1906217"/>
                    <a:pt x="381663" y="1912289"/>
                  </a:cubicBezTo>
                  <a:cubicBezTo>
                    <a:pt x="340449" y="1939764"/>
                    <a:pt x="378812" y="1917189"/>
                    <a:pt x="266369" y="1924216"/>
                  </a:cubicBezTo>
                  <a:cubicBezTo>
                    <a:pt x="257314" y="1924782"/>
                    <a:pt x="236650" y="1929155"/>
                    <a:pt x="226612" y="1932167"/>
                  </a:cubicBezTo>
                  <a:cubicBezTo>
                    <a:pt x="218584" y="1934575"/>
                    <a:pt x="210977" y="1938474"/>
                    <a:pt x="202759" y="1940118"/>
                  </a:cubicBezTo>
                  <a:cubicBezTo>
                    <a:pt x="177522" y="1945166"/>
                    <a:pt x="189436" y="1942455"/>
                    <a:pt x="166978" y="1948069"/>
                  </a:cubicBezTo>
                  <a:cubicBezTo>
                    <a:pt x="156773" y="1988886"/>
                    <a:pt x="170642" y="1938298"/>
                    <a:pt x="155051" y="1979875"/>
                  </a:cubicBezTo>
                  <a:cubicBezTo>
                    <a:pt x="153132" y="1984991"/>
                    <a:pt x="151075" y="1995777"/>
                    <a:pt x="151075" y="1995777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8BF8C46-AC74-48D9-93E4-F23A418443C8}"/>
                </a:ext>
              </a:extLst>
            </p:cNvPr>
            <p:cNvSpPr/>
            <p:nvPr/>
          </p:nvSpPr>
          <p:spPr>
            <a:xfrm>
              <a:off x="5059086" y="3856383"/>
              <a:ext cx="2124186" cy="1932167"/>
            </a:xfrm>
            <a:custGeom>
              <a:avLst/>
              <a:gdLst>
                <a:gd name="connsiteX0" fmla="*/ 880538 w 2144796"/>
                <a:gd name="connsiteY0" fmla="*/ 719593 h 1932167"/>
                <a:gd name="connsiteX1" fmla="*/ 876563 w 2144796"/>
                <a:gd name="connsiteY1" fmla="*/ 739471 h 1932167"/>
                <a:gd name="connsiteX2" fmla="*/ 872587 w 2144796"/>
                <a:gd name="connsiteY2" fmla="*/ 767300 h 1932167"/>
                <a:gd name="connsiteX3" fmla="*/ 864636 w 2144796"/>
                <a:gd name="connsiteY3" fmla="*/ 779227 h 1932167"/>
                <a:gd name="connsiteX4" fmla="*/ 832831 w 2144796"/>
                <a:gd name="connsiteY4" fmla="*/ 787179 h 1932167"/>
                <a:gd name="connsiteX5" fmla="*/ 634048 w 2144796"/>
                <a:gd name="connsiteY5" fmla="*/ 787179 h 1932167"/>
                <a:gd name="connsiteX6" fmla="*/ 614170 w 2144796"/>
                <a:gd name="connsiteY6" fmla="*/ 815008 h 1932167"/>
                <a:gd name="connsiteX7" fmla="*/ 622121 w 2144796"/>
                <a:gd name="connsiteY7" fmla="*/ 854765 h 1932167"/>
                <a:gd name="connsiteX8" fmla="*/ 630072 w 2144796"/>
                <a:gd name="connsiteY8" fmla="*/ 866692 h 1932167"/>
                <a:gd name="connsiteX9" fmla="*/ 626097 w 2144796"/>
                <a:gd name="connsiteY9" fmla="*/ 902473 h 1932167"/>
                <a:gd name="connsiteX10" fmla="*/ 622121 w 2144796"/>
                <a:gd name="connsiteY10" fmla="*/ 914400 h 1932167"/>
                <a:gd name="connsiteX11" fmla="*/ 641999 w 2144796"/>
                <a:gd name="connsiteY11" fmla="*/ 942229 h 1932167"/>
                <a:gd name="connsiteX12" fmla="*/ 673804 w 2144796"/>
                <a:gd name="connsiteY12" fmla="*/ 950180 h 1932167"/>
                <a:gd name="connsiteX13" fmla="*/ 685731 w 2144796"/>
                <a:gd name="connsiteY13" fmla="*/ 958132 h 1932167"/>
                <a:gd name="connsiteX14" fmla="*/ 701634 w 2144796"/>
                <a:gd name="connsiteY14" fmla="*/ 981986 h 1932167"/>
                <a:gd name="connsiteX15" fmla="*/ 717537 w 2144796"/>
                <a:gd name="connsiteY15" fmla="*/ 1001864 h 1932167"/>
                <a:gd name="connsiteX16" fmla="*/ 725488 w 2144796"/>
                <a:gd name="connsiteY16" fmla="*/ 1021742 h 1932167"/>
                <a:gd name="connsiteX17" fmla="*/ 733439 w 2144796"/>
                <a:gd name="connsiteY17" fmla="*/ 1033669 h 1932167"/>
                <a:gd name="connsiteX18" fmla="*/ 737415 w 2144796"/>
                <a:gd name="connsiteY18" fmla="*/ 1045596 h 1932167"/>
                <a:gd name="connsiteX19" fmla="*/ 749342 w 2144796"/>
                <a:gd name="connsiteY19" fmla="*/ 1085353 h 1932167"/>
                <a:gd name="connsiteX20" fmla="*/ 745366 w 2144796"/>
                <a:gd name="connsiteY20" fmla="*/ 1105231 h 1932167"/>
                <a:gd name="connsiteX21" fmla="*/ 693683 w 2144796"/>
                <a:gd name="connsiteY21" fmla="*/ 1089328 h 1932167"/>
                <a:gd name="connsiteX22" fmla="*/ 689707 w 2144796"/>
                <a:gd name="connsiteY22" fmla="*/ 1077401 h 1932167"/>
                <a:gd name="connsiteX23" fmla="*/ 677780 w 2144796"/>
                <a:gd name="connsiteY23" fmla="*/ 1073426 h 1932167"/>
                <a:gd name="connsiteX24" fmla="*/ 665853 w 2144796"/>
                <a:gd name="connsiteY24" fmla="*/ 1065474 h 1932167"/>
                <a:gd name="connsiteX25" fmla="*/ 649951 w 2144796"/>
                <a:gd name="connsiteY25" fmla="*/ 1061499 h 1932167"/>
                <a:gd name="connsiteX26" fmla="*/ 630072 w 2144796"/>
                <a:gd name="connsiteY26" fmla="*/ 1053547 h 1932167"/>
                <a:gd name="connsiteX27" fmla="*/ 598267 w 2144796"/>
                <a:gd name="connsiteY27" fmla="*/ 1037645 h 1932167"/>
                <a:gd name="connsiteX28" fmla="*/ 582364 w 2144796"/>
                <a:gd name="connsiteY28" fmla="*/ 1017767 h 1932167"/>
                <a:gd name="connsiteX29" fmla="*/ 562486 w 2144796"/>
                <a:gd name="connsiteY29" fmla="*/ 1013791 h 1932167"/>
                <a:gd name="connsiteX30" fmla="*/ 522730 w 2144796"/>
                <a:gd name="connsiteY30" fmla="*/ 1017767 h 1932167"/>
                <a:gd name="connsiteX31" fmla="*/ 490924 w 2144796"/>
                <a:gd name="connsiteY31" fmla="*/ 1029694 h 1932167"/>
                <a:gd name="connsiteX32" fmla="*/ 471046 w 2144796"/>
                <a:gd name="connsiteY32" fmla="*/ 1033669 h 1932167"/>
                <a:gd name="connsiteX33" fmla="*/ 459119 w 2144796"/>
                <a:gd name="connsiteY33" fmla="*/ 1041620 h 1932167"/>
                <a:gd name="connsiteX34" fmla="*/ 443217 w 2144796"/>
                <a:gd name="connsiteY34" fmla="*/ 1045596 h 1932167"/>
                <a:gd name="connsiteX35" fmla="*/ 371655 w 2144796"/>
                <a:gd name="connsiteY35" fmla="*/ 1053547 h 1932167"/>
                <a:gd name="connsiteX36" fmla="*/ 335874 w 2144796"/>
                <a:gd name="connsiteY36" fmla="*/ 1049572 h 1932167"/>
                <a:gd name="connsiteX37" fmla="*/ 323947 w 2144796"/>
                <a:gd name="connsiteY37" fmla="*/ 1045596 h 1932167"/>
                <a:gd name="connsiteX38" fmla="*/ 308044 w 2144796"/>
                <a:gd name="connsiteY38" fmla="*/ 1041620 h 1932167"/>
                <a:gd name="connsiteX39" fmla="*/ 284191 w 2144796"/>
                <a:gd name="connsiteY39" fmla="*/ 1045596 h 1932167"/>
                <a:gd name="connsiteX40" fmla="*/ 252385 w 2144796"/>
                <a:gd name="connsiteY40" fmla="*/ 1069450 h 1932167"/>
                <a:gd name="connsiteX41" fmla="*/ 240458 w 2144796"/>
                <a:gd name="connsiteY41" fmla="*/ 1109207 h 1932167"/>
                <a:gd name="connsiteX42" fmla="*/ 248410 w 2144796"/>
                <a:gd name="connsiteY42" fmla="*/ 1125109 h 1932167"/>
                <a:gd name="connsiteX43" fmla="*/ 228531 w 2144796"/>
                <a:gd name="connsiteY43" fmla="*/ 1141012 h 1932167"/>
                <a:gd name="connsiteX44" fmla="*/ 212629 w 2144796"/>
                <a:gd name="connsiteY44" fmla="*/ 1148963 h 1932167"/>
                <a:gd name="connsiteX45" fmla="*/ 176848 w 2144796"/>
                <a:gd name="connsiteY45" fmla="*/ 1160890 h 1932167"/>
                <a:gd name="connsiteX46" fmla="*/ 117213 w 2144796"/>
                <a:gd name="connsiteY46" fmla="*/ 1188720 h 1932167"/>
                <a:gd name="connsiteX47" fmla="*/ 89384 w 2144796"/>
                <a:gd name="connsiteY47" fmla="*/ 1192695 h 1932167"/>
                <a:gd name="connsiteX48" fmla="*/ 65530 w 2144796"/>
                <a:gd name="connsiteY48" fmla="*/ 1200647 h 1932167"/>
                <a:gd name="connsiteX49" fmla="*/ 45651 w 2144796"/>
                <a:gd name="connsiteY49" fmla="*/ 1204622 h 1932167"/>
                <a:gd name="connsiteX50" fmla="*/ 9871 w 2144796"/>
                <a:gd name="connsiteY50" fmla="*/ 1224500 h 1932167"/>
                <a:gd name="connsiteX51" fmla="*/ 13846 w 2144796"/>
                <a:gd name="connsiteY51" fmla="*/ 1280160 h 1932167"/>
                <a:gd name="connsiteX52" fmla="*/ 29749 w 2144796"/>
                <a:gd name="connsiteY52" fmla="*/ 1284135 h 1932167"/>
                <a:gd name="connsiteX53" fmla="*/ 53603 w 2144796"/>
                <a:gd name="connsiteY53" fmla="*/ 1296062 h 1932167"/>
                <a:gd name="connsiteX54" fmla="*/ 69505 w 2144796"/>
                <a:gd name="connsiteY54" fmla="*/ 1304014 h 1932167"/>
                <a:gd name="connsiteX55" fmla="*/ 89384 w 2144796"/>
                <a:gd name="connsiteY55" fmla="*/ 1311965 h 1932167"/>
                <a:gd name="connsiteX56" fmla="*/ 101311 w 2144796"/>
                <a:gd name="connsiteY56" fmla="*/ 1319916 h 1932167"/>
                <a:gd name="connsiteX57" fmla="*/ 133116 w 2144796"/>
                <a:gd name="connsiteY57" fmla="*/ 1335819 h 1932167"/>
                <a:gd name="connsiteX58" fmla="*/ 145043 w 2144796"/>
                <a:gd name="connsiteY58" fmla="*/ 1347746 h 1932167"/>
                <a:gd name="connsiteX59" fmla="*/ 156970 w 2144796"/>
                <a:gd name="connsiteY59" fmla="*/ 1351721 h 1932167"/>
                <a:gd name="connsiteX60" fmla="*/ 204677 w 2144796"/>
                <a:gd name="connsiteY60" fmla="*/ 1359673 h 1932167"/>
                <a:gd name="connsiteX61" fmla="*/ 232507 w 2144796"/>
                <a:gd name="connsiteY61" fmla="*/ 1371600 h 1932167"/>
                <a:gd name="connsiteX62" fmla="*/ 252385 w 2144796"/>
                <a:gd name="connsiteY62" fmla="*/ 1379551 h 1932167"/>
                <a:gd name="connsiteX63" fmla="*/ 256361 w 2144796"/>
                <a:gd name="connsiteY63" fmla="*/ 1399429 h 1932167"/>
                <a:gd name="connsiteX64" fmla="*/ 240458 w 2144796"/>
                <a:gd name="connsiteY64" fmla="*/ 1431234 h 1932167"/>
                <a:gd name="connsiteX65" fmla="*/ 208653 w 2144796"/>
                <a:gd name="connsiteY65" fmla="*/ 1463040 h 1932167"/>
                <a:gd name="connsiteX66" fmla="*/ 192751 w 2144796"/>
                <a:gd name="connsiteY66" fmla="*/ 1478942 h 1932167"/>
                <a:gd name="connsiteX67" fmla="*/ 160945 w 2144796"/>
                <a:gd name="connsiteY67" fmla="*/ 1498820 h 1932167"/>
                <a:gd name="connsiteX68" fmla="*/ 152994 w 2144796"/>
                <a:gd name="connsiteY68" fmla="*/ 1514723 h 1932167"/>
                <a:gd name="connsiteX69" fmla="*/ 141067 w 2144796"/>
                <a:gd name="connsiteY69" fmla="*/ 1546528 h 1932167"/>
                <a:gd name="connsiteX70" fmla="*/ 133116 w 2144796"/>
                <a:gd name="connsiteY70" fmla="*/ 1578334 h 1932167"/>
                <a:gd name="connsiteX71" fmla="*/ 129140 w 2144796"/>
                <a:gd name="connsiteY71" fmla="*/ 1594236 h 1932167"/>
                <a:gd name="connsiteX72" fmla="*/ 117213 w 2144796"/>
                <a:gd name="connsiteY72" fmla="*/ 1876507 h 1932167"/>
                <a:gd name="connsiteX73" fmla="*/ 105286 w 2144796"/>
                <a:gd name="connsiteY73" fmla="*/ 1888434 h 1932167"/>
                <a:gd name="connsiteX74" fmla="*/ 109262 w 2144796"/>
                <a:gd name="connsiteY74" fmla="*/ 1904337 h 1932167"/>
                <a:gd name="connsiteX75" fmla="*/ 125164 w 2144796"/>
                <a:gd name="connsiteY75" fmla="*/ 1916264 h 1932167"/>
                <a:gd name="connsiteX76" fmla="*/ 149018 w 2144796"/>
                <a:gd name="connsiteY76" fmla="*/ 1924215 h 1932167"/>
                <a:gd name="connsiteX77" fmla="*/ 180824 w 2144796"/>
                <a:gd name="connsiteY77" fmla="*/ 1932167 h 1932167"/>
                <a:gd name="connsiteX78" fmla="*/ 232507 w 2144796"/>
                <a:gd name="connsiteY78" fmla="*/ 1928191 h 1932167"/>
                <a:gd name="connsiteX79" fmla="*/ 268288 w 2144796"/>
                <a:gd name="connsiteY79" fmla="*/ 1904337 h 1932167"/>
                <a:gd name="connsiteX80" fmla="*/ 280215 w 2144796"/>
                <a:gd name="connsiteY80" fmla="*/ 1900361 h 1932167"/>
                <a:gd name="connsiteX81" fmla="*/ 308044 w 2144796"/>
                <a:gd name="connsiteY81" fmla="*/ 1876507 h 1932167"/>
                <a:gd name="connsiteX82" fmla="*/ 319971 w 2144796"/>
                <a:gd name="connsiteY82" fmla="*/ 1872532 h 1932167"/>
                <a:gd name="connsiteX83" fmla="*/ 355752 w 2144796"/>
                <a:gd name="connsiteY83" fmla="*/ 1844702 h 1932167"/>
                <a:gd name="connsiteX84" fmla="*/ 375631 w 2144796"/>
                <a:gd name="connsiteY84" fmla="*/ 1812897 h 1932167"/>
                <a:gd name="connsiteX85" fmla="*/ 379606 w 2144796"/>
                <a:gd name="connsiteY85" fmla="*/ 1800970 h 1932167"/>
                <a:gd name="connsiteX86" fmla="*/ 395509 w 2144796"/>
                <a:gd name="connsiteY86" fmla="*/ 1773140 h 1932167"/>
                <a:gd name="connsiteX87" fmla="*/ 399484 w 2144796"/>
                <a:gd name="connsiteY87" fmla="*/ 1753262 h 1932167"/>
                <a:gd name="connsiteX88" fmla="*/ 431290 w 2144796"/>
                <a:gd name="connsiteY88" fmla="*/ 1725433 h 1932167"/>
                <a:gd name="connsiteX89" fmla="*/ 447192 w 2144796"/>
                <a:gd name="connsiteY89" fmla="*/ 1713506 h 1932167"/>
                <a:gd name="connsiteX90" fmla="*/ 486949 w 2144796"/>
                <a:gd name="connsiteY90" fmla="*/ 1701579 h 1932167"/>
                <a:gd name="connsiteX91" fmla="*/ 518754 w 2144796"/>
                <a:gd name="connsiteY91" fmla="*/ 1693627 h 1932167"/>
                <a:gd name="connsiteX92" fmla="*/ 641999 w 2144796"/>
                <a:gd name="connsiteY92" fmla="*/ 1681700 h 1932167"/>
                <a:gd name="connsiteX93" fmla="*/ 669829 w 2144796"/>
                <a:gd name="connsiteY93" fmla="*/ 1669774 h 1932167"/>
                <a:gd name="connsiteX94" fmla="*/ 681756 w 2144796"/>
                <a:gd name="connsiteY94" fmla="*/ 1665798 h 1932167"/>
                <a:gd name="connsiteX95" fmla="*/ 693683 w 2144796"/>
                <a:gd name="connsiteY95" fmla="*/ 1657847 h 1932167"/>
                <a:gd name="connsiteX96" fmla="*/ 721512 w 2144796"/>
                <a:gd name="connsiteY96" fmla="*/ 1653871 h 1932167"/>
                <a:gd name="connsiteX97" fmla="*/ 781147 w 2144796"/>
                <a:gd name="connsiteY97" fmla="*/ 1602187 h 1932167"/>
                <a:gd name="connsiteX98" fmla="*/ 789098 w 2144796"/>
                <a:gd name="connsiteY98" fmla="*/ 1586285 h 1932167"/>
                <a:gd name="connsiteX99" fmla="*/ 812952 w 2144796"/>
                <a:gd name="connsiteY99" fmla="*/ 1570382 h 1932167"/>
                <a:gd name="connsiteX100" fmla="*/ 856684 w 2144796"/>
                <a:gd name="connsiteY100" fmla="*/ 1550504 h 1932167"/>
                <a:gd name="connsiteX101" fmla="*/ 892465 w 2144796"/>
                <a:gd name="connsiteY101" fmla="*/ 1546528 h 1932167"/>
                <a:gd name="connsiteX102" fmla="*/ 912344 w 2144796"/>
                <a:gd name="connsiteY102" fmla="*/ 1542553 h 1932167"/>
                <a:gd name="connsiteX103" fmla="*/ 916319 w 2144796"/>
                <a:gd name="connsiteY103" fmla="*/ 1530626 h 1932167"/>
                <a:gd name="connsiteX104" fmla="*/ 940173 w 2144796"/>
                <a:gd name="connsiteY104" fmla="*/ 1518699 h 1932167"/>
                <a:gd name="connsiteX105" fmla="*/ 960051 w 2144796"/>
                <a:gd name="connsiteY105" fmla="*/ 1482918 h 1932167"/>
                <a:gd name="connsiteX106" fmla="*/ 960051 w 2144796"/>
                <a:gd name="connsiteY106" fmla="*/ 1482918 h 1932167"/>
                <a:gd name="connsiteX107" fmla="*/ 975954 w 2144796"/>
                <a:gd name="connsiteY107" fmla="*/ 1443161 h 1932167"/>
                <a:gd name="connsiteX108" fmla="*/ 979930 w 2144796"/>
                <a:gd name="connsiteY108" fmla="*/ 1427259 h 1932167"/>
                <a:gd name="connsiteX109" fmla="*/ 995832 w 2144796"/>
                <a:gd name="connsiteY109" fmla="*/ 1415332 h 1932167"/>
                <a:gd name="connsiteX110" fmla="*/ 1003784 w 2144796"/>
                <a:gd name="connsiteY110" fmla="*/ 1395454 h 1932167"/>
                <a:gd name="connsiteX111" fmla="*/ 1011735 w 2144796"/>
                <a:gd name="connsiteY111" fmla="*/ 1296062 h 1932167"/>
                <a:gd name="connsiteX112" fmla="*/ 1015711 w 2144796"/>
                <a:gd name="connsiteY112" fmla="*/ 1276184 h 1932167"/>
                <a:gd name="connsiteX113" fmla="*/ 1019686 w 2144796"/>
                <a:gd name="connsiteY113" fmla="*/ 1252330 h 1932167"/>
                <a:gd name="connsiteX114" fmla="*/ 1035589 w 2144796"/>
                <a:gd name="connsiteY114" fmla="*/ 1228476 h 1932167"/>
                <a:gd name="connsiteX115" fmla="*/ 1059443 w 2144796"/>
                <a:gd name="connsiteY115" fmla="*/ 1232452 h 1932167"/>
                <a:gd name="connsiteX116" fmla="*/ 1087272 w 2144796"/>
                <a:gd name="connsiteY116" fmla="*/ 1260281 h 1932167"/>
                <a:gd name="connsiteX117" fmla="*/ 1115102 w 2144796"/>
                <a:gd name="connsiteY117" fmla="*/ 1288111 h 1932167"/>
                <a:gd name="connsiteX118" fmla="*/ 1146907 w 2144796"/>
                <a:gd name="connsiteY118" fmla="*/ 1296062 h 1932167"/>
                <a:gd name="connsiteX119" fmla="*/ 1246298 w 2144796"/>
                <a:gd name="connsiteY119" fmla="*/ 1292087 h 1932167"/>
                <a:gd name="connsiteX120" fmla="*/ 1266177 w 2144796"/>
                <a:gd name="connsiteY120" fmla="*/ 1276184 h 1932167"/>
                <a:gd name="connsiteX121" fmla="*/ 1286055 w 2144796"/>
                <a:gd name="connsiteY121" fmla="*/ 1252330 h 1932167"/>
                <a:gd name="connsiteX122" fmla="*/ 1297982 w 2144796"/>
                <a:gd name="connsiteY122" fmla="*/ 1244379 h 1932167"/>
                <a:gd name="connsiteX123" fmla="*/ 1321836 w 2144796"/>
                <a:gd name="connsiteY123" fmla="*/ 1228476 h 1932167"/>
                <a:gd name="connsiteX124" fmla="*/ 1345690 w 2144796"/>
                <a:gd name="connsiteY124" fmla="*/ 1220525 h 1932167"/>
                <a:gd name="connsiteX125" fmla="*/ 1361592 w 2144796"/>
                <a:gd name="connsiteY125" fmla="*/ 1216549 h 1932167"/>
                <a:gd name="connsiteX126" fmla="*/ 1377495 w 2144796"/>
                <a:gd name="connsiteY126" fmla="*/ 1208598 h 1932167"/>
                <a:gd name="connsiteX127" fmla="*/ 1397373 w 2144796"/>
                <a:gd name="connsiteY127" fmla="*/ 1204622 h 1932167"/>
                <a:gd name="connsiteX128" fmla="*/ 1413276 w 2144796"/>
                <a:gd name="connsiteY128" fmla="*/ 1200647 h 1932167"/>
                <a:gd name="connsiteX129" fmla="*/ 1425203 w 2144796"/>
                <a:gd name="connsiteY129" fmla="*/ 1196671 h 1932167"/>
                <a:gd name="connsiteX130" fmla="*/ 1437130 w 2144796"/>
                <a:gd name="connsiteY130" fmla="*/ 1188720 h 1932167"/>
                <a:gd name="connsiteX131" fmla="*/ 1460984 w 2144796"/>
                <a:gd name="connsiteY131" fmla="*/ 1184744 h 1932167"/>
                <a:gd name="connsiteX132" fmla="*/ 1496764 w 2144796"/>
                <a:gd name="connsiteY132" fmla="*/ 1172817 h 1932167"/>
                <a:gd name="connsiteX133" fmla="*/ 1528570 w 2144796"/>
                <a:gd name="connsiteY133" fmla="*/ 1160890 h 1932167"/>
                <a:gd name="connsiteX134" fmla="*/ 1560375 w 2144796"/>
                <a:gd name="connsiteY134" fmla="*/ 1137036 h 1932167"/>
                <a:gd name="connsiteX135" fmla="*/ 1572302 w 2144796"/>
                <a:gd name="connsiteY135" fmla="*/ 1129085 h 1932167"/>
                <a:gd name="connsiteX136" fmla="*/ 1588204 w 2144796"/>
                <a:gd name="connsiteY136" fmla="*/ 1101255 h 1932167"/>
                <a:gd name="connsiteX137" fmla="*/ 1600131 w 2144796"/>
                <a:gd name="connsiteY137" fmla="*/ 1093304 h 1932167"/>
                <a:gd name="connsiteX138" fmla="*/ 1627961 w 2144796"/>
                <a:gd name="connsiteY138" fmla="*/ 1065474 h 1932167"/>
                <a:gd name="connsiteX139" fmla="*/ 1643864 w 2144796"/>
                <a:gd name="connsiteY139" fmla="*/ 1057523 h 1932167"/>
                <a:gd name="connsiteX140" fmla="*/ 1667717 w 2144796"/>
                <a:gd name="connsiteY140" fmla="*/ 1037645 h 1932167"/>
                <a:gd name="connsiteX141" fmla="*/ 1707474 w 2144796"/>
                <a:gd name="connsiteY141" fmla="*/ 1029694 h 1932167"/>
                <a:gd name="connsiteX142" fmla="*/ 1735304 w 2144796"/>
                <a:gd name="connsiteY142" fmla="*/ 1017767 h 1932167"/>
                <a:gd name="connsiteX143" fmla="*/ 1755182 w 2144796"/>
                <a:gd name="connsiteY143" fmla="*/ 1013791 h 1932167"/>
                <a:gd name="connsiteX144" fmla="*/ 1767109 w 2144796"/>
                <a:gd name="connsiteY144" fmla="*/ 1001864 h 1932167"/>
                <a:gd name="connsiteX145" fmla="*/ 1802890 w 2144796"/>
                <a:gd name="connsiteY145" fmla="*/ 981986 h 1932167"/>
                <a:gd name="connsiteX146" fmla="*/ 1810841 w 2144796"/>
                <a:gd name="connsiteY146" fmla="*/ 974034 h 1932167"/>
                <a:gd name="connsiteX147" fmla="*/ 1882403 w 2144796"/>
                <a:gd name="connsiteY147" fmla="*/ 962107 h 1932167"/>
                <a:gd name="connsiteX148" fmla="*/ 1902281 w 2144796"/>
                <a:gd name="connsiteY148" fmla="*/ 946205 h 1932167"/>
                <a:gd name="connsiteX149" fmla="*/ 1914208 w 2144796"/>
                <a:gd name="connsiteY149" fmla="*/ 942229 h 1932167"/>
                <a:gd name="connsiteX150" fmla="*/ 1926135 w 2144796"/>
                <a:gd name="connsiteY150" fmla="*/ 930302 h 1932167"/>
                <a:gd name="connsiteX151" fmla="*/ 1942037 w 2144796"/>
                <a:gd name="connsiteY151" fmla="*/ 918375 h 1932167"/>
                <a:gd name="connsiteX152" fmla="*/ 1949989 w 2144796"/>
                <a:gd name="connsiteY152" fmla="*/ 910424 h 1932167"/>
                <a:gd name="connsiteX153" fmla="*/ 1961916 w 2144796"/>
                <a:gd name="connsiteY153" fmla="*/ 894521 h 1932167"/>
                <a:gd name="connsiteX154" fmla="*/ 1973843 w 2144796"/>
                <a:gd name="connsiteY154" fmla="*/ 890546 h 1932167"/>
                <a:gd name="connsiteX155" fmla="*/ 1997697 w 2144796"/>
                <a:gd name="connsiteY155" fmla="*/ 858740 h 1932167"/>
                <a:gd name="connsiteX156" fmla="*/ 2037453 w 2144796"/>
                <a:gd name="connsiteY156" fmla="*/ 807057 h 1932167"/>
                <a:gd name="connsiteX157" fmla="*/ 2049380 w 2144796"/>
                <a:gd name="connsiteY157" fmla="*/ 791154 h 1932167"/>
                <a:gd name="connsiteX158" fmla="*/ 2057331 w 2144796"/>
                <a:gd name="connsiteY158" fmla="*/ 771276 h 1932167"/>
                <a:gd name="connsiteX159" fmla="*/ 2065283 w 2144796"/>
                <a:gd name="connsiteY159" fmla="*/ 755374 h 1932167"/>
                <a:gd name="connsiteX160" fmla="*/ 2077210 w 2144796"/>
                <a:gd name="connsiteY160" fmla="*/ 719593 h 1932167"/>
                <a:gd name="connsiteX161" fmla="*/ 2085161 w 2144796"/>
                <a:gd name="connsiteY161" fmla="*/ 695739 h 1932167"/>
                <a:gd name="connsiteX162" fmla="*/ 2089137 w 2144796"/>
                <a:gd name="connsiteY162" fmla="*/ 675860 h 1932167"/>
                <a:gd name="connsiteX163" fmla="*/ 2097088 w 2144796"/>
                <a:gd name="connsiteY163" fmla="*/ 655982 h 1932167"/>
                <a:gd name="connsiteX164" fmla="*/ 2101064 w 2144796"/>
                <a:gd name="connsiteY164" fmla="*/ 640080 h 1932167"/>
                <a:gd name="connsiteX165" fmla="*/ 2105039 w 2144796"/>
                <a:gd name="connsiteY165" fmla="*/ 628153 h 1932167"/>
                <a:gd name="connsiteX166" fmla="*/ 2112991 w 2144796"/>
                <a:gd name="connsiteY166" fmla="*/ 524786 h 1932167"/>
                <a:gd name="connsiteX167" fmla="*/ 2116966 w 2144796"/>
                <a:gd name="connsiteY167" fmla="*/ 508883 h 1932167"/>
                <a:gd name="connsiteX168" fmla="*/ 2120942 w 2144796"/>
                <a:gd name="connsiteY168" fmla="*/ 489005 h 1932167"/>
                <a:gd name="connsiteX169" fmla="*/ 2124917 w 2144796"/>
                <a:gd name="connsiteY169" fmla="*/ 477078 h 1932167"/>
                <a:gd name="connsiteX170" fmla="*/ 2136844 w 2144796"/>
                <a:gd name="connsiteY170" fmla="*/ 421419 h 1932167"/>
                <a:gd name="connsiteX171" fmla="*/ 2140820 w 2144796"/>
                <a:gd name="connsiteY171" fmla="*/ 373711 h 1932167"/>
                <a:gd name="connsiteX172" fmla="*/ 2144796 w 2144796"/>
                <a:gd name="connsiteY172" fmla="*/ 357808 h 1932167"/>
                <a:gd name="connsiteX173" fmla="*/ 2140820 w 2144796"/>
                <a:gd name="connsiteY173" fmla="*/ 55659 h 1932167"/>
                <a:gd name="connsiteX174" fmla="*/ 2136844 w 2144796"/>
                <a:gd name="connsiteY174" fmla="*/ 39756 h 1932167"/>
                <a:gd name="connsiteX175" fmla="*/ 2112991 w 2144796"/>
                <a:gd name="connsiteY175" fmla="*/ 0 h 193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2144796" h="1932167">
                  <a:moveTo>
                    <a:pt x="880538" y="719593"/>
                  </a:moveTo>
                  <a:cubicBezTo>
                    <a:pt x="879213" y="726219"/>
                    <a:pt x="877674" y="732806"/>
                    <a:pt x="876563" y="739471"/>
                  </a:cubicBezTo>
                  <a:cubicBezTo>
                    <a:pt x="875023" y="748714"/>
                    <a:pt x="875280" y="758325"/>
                    <a:pt x="872587" y="767300"/>
                  </a:cubicBezTo>
                  <a:cubicBezTo>
                    <a:pt x="871214" y="771877"/>
                    <a:pt x="868910" y="777090"/>
                    <a:pt x="864636" y="779227"/>
                  </a:cubicBezTo>
                  <a:cubicBezTo>
                    <a:pt x="854862" y="784114"/>
                    <a:pt x="832831" y="787179"/>
                    <a:pt x="832831" y="787179"/>
                  </a:cubicBezTo>
                  <a:cubicBezTo>
                    <a:pt x="765120" y="781023"/>
                    <a:pt x="706566" y="773994"/>
                    <a:pt x="634048" y="787179"/>
                  </a:cubicBezTo>
                  <a:cubicBezTo>
                    <a:pt x="622832" y="789218"/>
                    <a:pt x="620796" y="805732"/>
                    <a:pt x="614170" y="815008"/>
                  </a:cubicBezTo>
                  <a:cubicBezTo>
                    <a:pt x="615636" y="825269"/>
                    <a:pt x="616569" y="843660"/>
                    <a:pt x="622121" y="854765"/>
                  </a:cubicBezTo>
                  <a:cubicBezTo>
                    <a:pt x="624258" y="859039"/>
                    <a:pt x="627422" y="862716"/>
                    <a:pt x="630072" y="866692"/>
                  </a:cubicBezTo>
                  <a:cubicBezTo>
                    <a:pt x="628747" y="878619"/>
                    <a:pt x="628070" y="890636"/>
                    <a:pt x="626097" y="902473"/>
                  </a:cubicBezTo>
                  <a:cubicBezTo>
                    <a:pt x="625408" y="906607"/>
                    <a:pt x="622121" y="910209"/>
                    <a:pt x="622121" y="914400"/>
                  </a:cubicBezTo>
                  <a:cubicBezTo>
                    <a:pt x="622121" y="928831"/>
                    <a:pt x="628497" y="936603"/>
                    <a:pt x="641999" y="942229"/>
                  </a:cubicBezTo>
                  <a:cubicBezTo>
                    <a:pt x="652086" y="946432"/>
                    <a:pt x="663202" y="947530"/>
                    <a:pt x="673804" y="950180"/>
                  </a:cubicBezTo>
                  <a:cubicBezTo>
                    <a:pt x="677780" y="952831"/>
                    <a:pt x="682584" y="954536"/>
                    <a:pt x="685731" y="958132"/>
                  </a:cubicBezTo>
                  <a:cubicBezTo>
                    <a:pt x="692024" y="965324"/>
                    <a:pt x="695664" y="974524"/>
                    <a:pt x="701634" y="981986"/>
                  </a:cubicBezTo>
                  <a:lnTo>
                    <a:pt x="717537" y="1001864"/>
                  </a:lnTo>
                  <a:cubicBezTo>
                    <a:pt x="720187" y="1008490"/>
                    <a:pt x="722297" y="1015359"/>
                    <a:pt x="725488" y="1021742"/>
                  </a:cubicBezTo>
                  <a:cubicBezTo>
                    <a:pt x="727625" y="1026016"/>
                    <a:pt x="731302" y="1029395"/>
                    <a:pt x="733439" y="1033669"/>
                  </a:cubicBezTo>
                  <a:cubicBezTo>
                    <a:pt x="735313" y="1037417"/>
                    <a:pt x="735944" y="1041672"/>
                    <a:pt x="737415" y="1045596"/>
                  </a:cubicBezTo>
                  <a:cubicBezTo>
                    <a:pt x="748622" y="1075482"/>
                    <a:pt x="743259" y="1054940"/>
                    <a:pt x="749342" y="1085353"/>
                  </a:cubicBezTo>
                  <a:cubicBezTo>
                    <a:pt x="748017" y="1091979"/>
                    <a:pt x="751885" y="1103453"/>
                    <a:pt x="745366" y="1105231"/>
                  </a:cubicBezTo>
                  <a:cubicBezTo>
                    <a:pt x="723287" y="1111253"/>
                    <a:pt x="708948" y="1099505"/>
                    <a:pt x="693683" y="1089328"/>
                  </a:cubicBezTo>
                  <a:cubicBezTo>
                    <a:pt x="692358" y="1085352"/>
                    <a:pt x="692670" y="1080364"/>
                    <a:pt x="689707" y="1077401"/>
                  </a:cubicBezTo>
                  <a:cubicBezTo>
                    <a:pt x="686744" y="1074438"/>
                    <a:pt x="681528" y="1075300"/>
                    <a:pt x="677780" y="1073426"/>
                  </a:cubicBezTo>
                  <a:cubicBezTo>
                    <a:pt x="673506" y="1071289"/>
                    <a:pt x="670245" y="1067356"/>
                    <a:pt x="665853" y="1065474"/>
                  </a:cubicBezTo>
                  <a:cubicBezTo>
                    <a:pt x="660831" y="1063322"/>
                    <a:pt x="655134" y="1063227"/>
                    <a:pt x="649951" y="1061499"/>
                  </a:cubicBezTo>
                  <a:cubicBezTo>
                    <a:pt x="643180" y="1059242"/>
                    <a:pt x="636455" y="1056739"/>
                    <a:pt x="630072" y="1053547"/>
                  </a:cubicBezTo>
                  <a:cubicBezTo>
                    <a:pt x="592524" y="1034772"/>
                    <a:pt x="625159" y="1046607"/>
                    <a:pt x="598267" y="1037645"/>
                  </a:cubicBezTo>
                  <a:cubicBezTo>
                    <a:pt x="595938" y="1034151"/>
                    <a:pt x="587653" y="1020034"/>
                    <a:pt x="582364" y="1017767"/>
                  </a:cubicBezTo>
                  <a:cubicBezTo>
                    <a:pt x="576153" y="1015105"/>
                    <a:pt x="569112" y="1015116"/>
                    <a:pt x="562486" y="1013791"/>
                  </a:cubicBezTo>
                  <a:cubicBezTo>
                    <a:pt x="549234" y="1015116"/>
                    <a:pt x="535914" y="1015884"/>
                    <a:pt x="522730" y="1017767"/>
                  </a:cubicBezTo>
                  <a:cubicBezTo>
                    <a:pt x="496478" y="1021517"/>
                    <a:pt x="516703" y="1021101"/>
                    <a:pt x="490924" y="1029694"/>
                  </a:cubicBezTo>
                  <a:cubicBezTo>
                    <a:pt x="484514" y="1031831"/>
                    <a:pt x="477672" y="1032344"/>
                    <a:pt x="471046" y="1033669"/>
                  </a:cubicBezTo>
                  <a:cubicBezTo>
                    <a:pt x="467070" y="1036319"/>
                    <a:pt x="463511" y="1039738"/>
                    <a:pt x="459119" y="1041620"/>
                  </a:cubicBezTo>
                  <a:cubicBezTo>
                    <a:pt x="454097" y="1043772"/>
                    <a:pt x="448575" y="1044524"/>
                    <a:pt x="443217" y="1045596"/>
                  </a:cubicBezTo>
                  <a:cubicBezTo>
                    <a:pt x="414934" y="1051253"/>
                    <a:pt x="405004" y="1050768"/>
                    <a:pt x="371655" y="1053547"/>
                  </a:cubicBezTo>
                  <a:cubicBezTo>
                    <a:pt x="359728" y="1052222"/>
                    <a:pt x="347711" y="1051545"/>
                    <a:pt x="335874" y="1049572"/>
                  </a:cubicBezTo>
                  <a:cubicBezTo>
                    <a:pt x="331740" y="1048883"/>
                    <a:pt x="327976" y="1046747"/>
                    <a:pt x="323947" y="1045596"/>
                  </a:cubicBezTo>
                  <a:cubicBezTo>
                    <a:pt x="318693" y="1044095"/>
                    <a:pt x="313345" y="1042945"/>
                    <a:pt x="308044" y="1041620"/>
                  </a:cubicBezTo>
                  <a:cubicBezTo>
                    <a:pt x="300093" y="1042945"/>
                    <a:pt x="291632" y="1042496"/>
                    <a:pt x="284191" y="1045596"/>
                  </a:cubicBezTo>
                  <a:cubicBezTo>
                    <a:pt x="268781" y="1052017"/>
                    <a:pt x="262560" y="1059277"/>
                    <a:pt x="252385" y="1069450"/>
                  </a:cubicBezTo>
                  <a:cubicBezTo>
                    <a:pt x="242706" y="1098488"/>
                    <a:pt x="246467" y="1085173"/>
                    <a:pt x="240458" y="1109207"/>
                  </a:cubicBezTo>
                  <a:cubicBezTo>
                    <a:pt x="243109" y="1114508"/>
                    <a:pt x="250491" y="1119560"/>
                    <a:pt x="248410" y="1125109"/>
                  </a:cubicBezTo>
                  <a:cubicBezTo>
                    <a:pt x="245430" y="1133054"/>
                    <a:pt x="235592" y="1136305"/>
                    <a:pt x="228531" y="1141012"/>
                  </a:cubicBezTo>
                  <a:cubicBezTo>
                    <a:pt x="223600" y="1144299"/>
                    <a:pt x="218045" y="1146556"/>
                    <a:pt x="212629" y="1148963"/>
                  </a:cubicBezTo>
                  <a:cubicBezTo>
                    <a:pt x="193382" y="1157517"/>
                    <a:pt x="195307" y="1156275"/>
                    <a:pt x="176848" y="1160890"/>
                  </a:cubicBezTo>
                  <a:cubicBezTo>
                    <a:pt x="159023" y="1171585"/>
                    <a:pt x="137745" y="1185787"/>
                    <a:pt x="117213" y="1188720"/>
                  </a:cubicBezTo>
                  <a:lnTo>
                    <a:pt x="89384" y="1192695"/>
                  </a:lnTo>
                  <a:cubicBezTo>
                    <a:pt x="81433" y="1195346"/>
                    <a:pt x="73616" y="1198442"/>
                    <a:pt x="65530" y="1200647"/>
                  </a:cubicBezTo>
                  <a:cubicBezTo>
                    <a:pt x="59011" y="1202425"/>
                    <a:pt x="52002" y="1202313"/>
                    <a:pt x="45651" y="1204622"/>
                  </a:cubicBezTo>
                  <a:cubicBezTo>
                    <a:pt x="30181" y="1210247"/>
                    <a:pt x="22391" y="1216153"/>
                    <a:pt x="9871" y="1224500"/>
                  </a:cubicBezTo>
                  <a:cubicBezTo>
                    <a:pt x="-1388" y="1247017"/>
                    <a:pt x="-6509" y="1248175"/>
                    <a:pt x="13846" y="1280160"/>
                  </a:cubicBezTo>
                  <a:cubicBezTo>
                    <a:pt x="16780" y="1284770"/>
                    <a:pt x="24448" y="1282810"/>
                    <a:pt x="29749" y="1284135"/>
                  </a:cubicBezTo>
                  <a:cubicBezTo>
                    <a:pt x="44245" y="1298633"/>
                    <a:pt x="30155" y="1287269"/>
                    <a:pt x="53603" y="1296062"/>
                  </a:cubicBezTo>
                  <a:cubicBezTo>
                    <a:pt x="59152" y="1298143"/>
                    <a:pt x="64089" y="1301607"/>
                    <a:pt x="69505" y="1304014"/>
                  </a:cubicBezTo>
                  <a:cubicBezTo>
                    <a:pt x="76027" y="1306913"/>
                    <a:pt x="83001" y="1308774"/>
                    <a:pt x="89384" y="1311965"/>
                  </a:cubicBezTo>
                  <a:cubicBezTo>
                    <a:pt x="93658" y="1314102"/>
                    <a:pt x="97116" y="1317628"/>
                    <a:pt x="101311" y="1319916"/>
                  </a:cubicBezTo>
                  <a:cubicBezTo>
                    <a:pt x="111717" y="1325592"/>
                    <a:pt x="124735" y="1327438"/>
                    <a:pt x="133116" y="1335819"/>
                  </a:cubicBezTo>
                  <a:cubicBezTo>
                    <a:pt x="137092" y="1339795"/>
                    <a:pt x="140365" y="1344627"/>
                    <a:pt x="145043" y="1347746"/>
                  </a:cubicBezTo>
                  <a:cubicBezTo>
                    <a:pt x="148530" y="1350070"/>
                    <a:pt x="152941" y="1350570"/>
                    <a:pt x="156970" y="1351721"/>
                  </a:cubicBezTo>
                  <a:cubicBezTo>
                    <a:pt x="177405" y="1357560"/>
                    <a:pt x="178854" y="1356445"/>
                    <a:pt x="204677" y="1359673"/>
                  </a:cubicBezTo>
                  <a:cubicBezTo>
                    <a:pt x="229173" y="1367837"/>
                    <a:pt x="203032" y="1358500"/>
                    <a:pt x="232507" y="1371600"/>
                  </a:cubicBezTo>
                  <a:cubicBezTo>
                    <a:pt x="239028" y="1374498"/>
                    <a:pt x="245759" y="1376901"/>
                    <a:pt x="252385" y="1379551"/>
                  </a:cubicBezTo>
                  <a:cubicBezTo>
                    <a:pt x="253710" y="1386177"/>
                    <a:pt x="256361" y="1392672"/>
                    <a:pt x="256361" y="1399429"/>
                  </a:cubicBezTo>
                  <a:cubicBezTo>
                    <a:pt x="256361" y="1412867"/>
                    <a:pt x="248893" y="1421744"/>
                    <a:pt x="240458" y="1431234"/>
                  </a:cubicBezTo>
                  <a:cubicBezTo>
                    <a:pt x="240448" y="1431245"/>
                    <a:pt x="212900" y="1458793"/>
                    <a:pt x="208653" y="1463040"/>
                  </a:cubicBezTo>
                  <a:cubicBezTo>
                    <a:pt x="203352" y="1468341"/>
                    <a:pt x="199456" y="1475589"/>
                    <a:pt x="192751" y="1478942"/>
                  </a:cubicBezTo>
                  <a:cubicBezTo>
                    <a:pt x="170922" y="1489857"/>
                    <a:pt x="181590" y="1483338"/>
                    <a:pt x="160945" y="1498820"/>
                  </a:cubicBezTo>
                  <a:cubicBezTo>
                    <a:pt x="158295" y="1504121"/>
                    <a:pt x="154868" y="1509101"/>
                    <a:pt x="152994" y="1514723"/>
                  </a:cubicBezTo>
                  <a:cubicBezTo>
                    <a:pt x="141531" y="1549111"/>
                    <a:pt x="157397" y="1522031"/>
                    <a:pt x="141067" y="1546528"/>
                  </a:cubicBezTo>
                  <a:lnTo>
                    <a:pt x="133116" y="1578334"/>
                  </a:lnTo>
                  <a:lnTo>
                    <a:pt x="129140" y="1594236"/>
                  </a:lnTo>
                  <a:cubicBezTo>
                    <a:pt x="127510" y="1648017"/>
                    <a:pt x="122999" y="1829063"/>
                    <a:pt x="117213" y="1876507"/>
                  </a:cubicBezTo>
                  <a:cubicBezTo>
                    <a:pt x="116532" y="1882088"/>
                    <a:pt x="109262" y="1884458"/>
                    <a:pt x="105286" y="1888434"/>
                  </a:cubicBezTo>
                  <a:cubicBezTo>
                    <a:pt x="106611" y="1893735"/>
                    <a:pt x="106086" y="1899891"/>
                    <a:pt x="109262" y="1904337"/>
                  </a:cubicBezTo>
                  <a:cubicBezTo>
                    <a:pt x="113113" y="1909729"/>
                    <a:pt x="119238" y="1913301"/>
                    <a:pt x="125164" y="1916264"/>
                  </a:cubicBezTo>
                  <a:cubicBezTo>
                    <a:pt x="132661" y="1920012"/>
                    <a:pt x="141067" y="1921565"/>
                    <a:pt x="149018" y="1924215"/>
                  </a:cubicBezTo>
                  <a:cubicBezTo>
                    <a:pt x="167360" y="1930329"/>
                    <a:pt x="156829" y="1927368"/>
                    <a:pt x="180824" y="1932167"/>
                  </a:cubicBezTo>
                  <a:cubicBezTo>
                    <a:pt x="198052" y="1930842"/>
                    <a:pt x="215599" y="1931751"/>
                    <a:pt x="232507" y="1928191"/>
                  </a:cubicBezTo>
                  <a:cubicBezTo>
                    <a:pt x="264104" y="1921539"/>
                    <a:pt x="248358" y="1917624"/>
                    <a:pt x="268288" y="1904337"/>
                  </a:cubicBezTo>
                  <a:cubicBezTo>
                    <a:pt x="271775" y="1902012"/>
                    <a:pt x="276239" y="1901686"/>
                    <a:pt x="280215" y="1900361"/>
                  </a:cubicBezTo>
                  <a:cubicBezTo>
                    <a:pt x="289613" y="1890963"/>
                    <a:pt x="296146" y="1883306"/>
                    <a:pt x="308044" y="1876507"/>
                  </a:cubicBezTo>
                  <a:cubicBezTo>
                    <a:pt x="311683" y="1874428"/>
                    <a:pt x="315995" y="1873857"/>
                    <a:pt x="319971" y="1872532"/>
                  </a:cubicBezTo>
                  <a:cubicBezTo>
                    <a:pt x="344041" y="1848463"/>
                    <a:pt x="331469" y="1856845"/>
                    <a:pt x="355752" y="1844702"/>
                  </a:cubicBezTo>
                  <a:cubicBezTo>
                    <a:pt x="363763" y="1812660"/>
                    <a:pt x="352823" y="1844830"/>
                    <a:pt x="375631" y="1812897"/>
                  </a:cubicBezTo>
                  <a:cubicBezTo>
                    <a:pt x="378067" y="1809487"/>
                    <a:pt x="377955" y="1804822"/>
                    <a:pt x="379606" y="1800970"/>
                  </a:cubicBezTo>
                  <a:cubicBezTo>
                    <a:pt x="385659" y="1786845"/>
                    <a:pt x="387522" y="1785119"/>
                    <a:pt x="395509" y="1773140"/>
                  </a:cubicBezTo>
                  <a:cubicBezTo>
                    <a:pt x="396834" y="1766514"/>
                    <a:pt x="396740" y="1759437"/>
                    <a:pt x="399484" y="1753262"/>
                  </a:cubicBezTo>
                  <a:cubicBezTo>
                    <a:pt x="407381" y="1735495"/>
                    <a:pt x="415837" y="1735735"/>
                    <a:pt x="431290" y="1725433"/>
                  </a:cubicBezTo>
                  <a:cubicBezTo>
                    <a:pt x="436803" y="1721758"/>
                    <a:pt x="441400" y="1716724"/>
                    <a:pt x="447192" y="1713506"/>
                  </a:cubicBezTo>
                  <a:cubicBezTo>
                    <a:pt x="464679" y="1703791"/>
                    <a:pt x="468278" y="1706247"/>
                    <a:pt x="486949" y="1701579"/>
                  </a:cubicBezTo>
                  <a:cubicBezTo>
                    <a:pt x="506771" y="1696624"/>
                    <a:pt x="492373" y="1696558"/>
                    <a:pt x="518754" y="1693627"/>
                  </a:cubicBezTo>
                  <a:cubicBezTo>
                    <a:pt x="559775" y="1689069"/>
                    <a:pt x="641999" y="1681700"/>
                    <a:pt x="641999" y="1681700"/>
                  </a:cubicBezTo>
                  <a:cubicBezTo>
                    <a:pt x="669961" y="1672381"/>
                    <a:pt x="635453" y="1684507"/>
                    <a:pt x="669829" y="1669774"/>
                  </a:cubicBezTo>
                  <a:cubicBezTo>
                    <a:pt x="673681" y="1668123"/>
                    <a:pt x="678008" y="1667672"/>
                    <a:pt x="681756" y="1665798"/>
                  </a:cubicBezTo>
                  <a:cubicBezTo>
                    <a:pt x="686030" y="1663661"/>
                    <a:pt x="689106" y="1659220"/>
                    <a:pt x="693683" y="1657847"/>
                  </a:cubicBezTo>
                  <a:cubicBezTo>
                    <a:pt x="702658" y="1655154"/>
                    <a:pt x="712236" y="1655196"/>
                    <a:pt x="721512" y="1653871"/>
                  </a:cubicBezTo>
                  <a:cubicBezTo>
                    <a:pt x="734631" y="1643376"/>
                    <a:pt x="768018" y="1619068"/>
                    <a:pt x="781147" y="1602187"/>
                  </a:cubicBezTo>
                  <a:cubicBezTo>
                    <a:pt x="784785" y="1597509"/>
                    <a:pt x="784907" y="1590476"/>
                    <a:pt x="789098" y="1586285"/>
                  </a:cubicBezTo>
                  <a:cubicBezTo>
                    <a:pt x="795855" y="1579528"/>
                    <a:pt x="804404" y="1574656"/>
                    <a:pt x="812952" y="1570382"/>
                  </a:cubicBezTo>
                  <a:cubicBezTo>
                    <a:pt x="815731" y="1568993"/>
                    <a:pt x="845100" y="1552435"/>
                    <a:pt x="856684" y="1550504"/>
                  </a:cubicBezTo>
                  <a:cubicBezTo>
                    <a:pt x="868521" y="1548531"/>
                    <a:pt x="880585" y="1548225"/>
                    <a:pt x="892465" y="1546528"/>
                  </a:cubicBezTo>
                  <a:cubicBezTo>
                    <a:pt x="899155" y="1545572"/>
                    <a:pt x="905718" y="1543878"/>
                    <a:pt x="912344" y="1542553"/>
                  </a:cubicBezTo>
                  <a:cubicBezTo>
                    <a:pt x="913669" y="1538577"/>
                    <a:pt x="913701" y="1533898"/>
                    <a:pt x="916319" y="1530626"/>
                  </a:cubicBezTo>
                  <a:cubicBezTo>
                    <a:pt x="921925" y="1523618"/>
                    <a:pt x="932314" y="1521318"/>
                    <a:pt x="940173" y="1518699"/>
                  </a:cubicBezTo>
                  <a:cubicBezTo>
                    <a:pt x="947171" y="1497706"/>
                    <a:pt x="941824" y="1510259"/>
                    <a:pt x="960051" y="1482918"/>
                  </a:cubicBezTo>
                  <a:lnTo>
                    <a:pt x="960051" y="1482918"/>
                  </a:lnTo>
                  <a:cubicBezTo>
                    <a:pt x="965352" y="1469666"/>
                    <a:pt x="972492" y="1457008"/>
                    <a:pt x="975954" y="1443161"/>
                  </a:cubicBezTo>
                  <a:cubicBezTo>
                    <a:pt x="977279" y="1437860"/>
                    <a:pt x="976754" y="1431705"/>
                    <a:pt x="979930" y="1427259"/>
                  </a:cubicBezTo>
                  <a:cubicBezTo>
                    <a:pt x="983781" y="1421867"/>
                    <a:pt x="990531" y="1419308"/>
                    <a:pt x="995832" y="1415332"/>
                  </a:cubicBezTo>
                  <a:cubicBezTo>
                    <a:pt x="998483" y="1408706"/>
                    <a:pt x="1001733" y="1402290"/>
                    <a:pt x="1003784" y="1395454"/>
                  </a:cubicBezTo>
                  <a:cubicBezTo>
                    <a:pt x="1012191" y="1367430"/>
                    <a:pt x="1010450" y="1312118"/>
                    <a:pt x="1011735" y="1296062"/>
                  </a:cubicBezTo>
                  <a:cubicBezTo>
                    <a:pt x="1012274" y="1289326"/>
                    <a:pt x="1014502" y="1282832"/>
                    <a:pt x="1015711" y="1276184"/>
                  </a:cubicBezTo>
                  <a:cubicBezTo>
                    <a:pt x="1017153" y="1268253"/>
                    <a:pt x="1016586" y="1259771"/>
                    <a:pt x="1019686" y="1252330"/>
                  </a:cubicBezTo>
                  <a:cubicBezTo>
                    <a:pt x="1023361" y="1243509"/>
                    <a:pt x="1035589" y="1228476"/>
                    <a:pt x="1035589" y="1228476"/>
                  </a:cubicBezTo>
                  <a:cubicBezTo>
                    <a:pt x="1043540" y="1229801"/>
                    <a:pt x="1052578" y="1228227"/>
                    <a:pt x="1059443" y="1232452"/>
                  </a:cubicBezTo>
                  <a:cubicBezTo>
                    <a:pt x="1070616" y="1239327"/>
                    <a:pt x="1087272" y="1260281"/>
                    <a:pt x="1087272" y="1260281"/>
                  </a:cubicBezTo>
                  <a:cubicBezTo>
                    <a:pt x="1092453" y="1275824"/>
                    <a:pt x="1091904" y="1282312"/>
                    <a:pt x="1115102" y="1288111"/>
                  </a:cubicBezTo>
                  <a:lnTo>
                    <a:pt x="1146907" y="1296062"/>
                  </a:lnTo>
                  <a:cubicBezTo>
                    <a:pt x="1180037" y="1294737"/>
                    <a:pt x="1213592" y="1297538"/>
                    <a:pt x="1246298" y="1292087"/>
                  </a:cubicBezTo>
                  <a:cubicBezTo>
                    <a:pt x="1254668" y="1290692"/>
                    <a:pt x="1259791" y="1281772"/>
                    <a:pt x="1266177" y="1276184"/>
                  </a:cubicBezTo>
                  <a:cubicBezTo>
                    <a:pt x="1318284" y="1230591"/>
                    <a:pt x="1243711" y="1294674"/>
                    <a:pt x="1286055" y="1252330"/>
                  </a:cubicBezTo>
                  <a:cubicBezTo>
                    <a:pt x="1289434" y="1248951"/>
                    <a:pt x="1294251" y="1247364"/>
                    <a:pt x="1297982" y="1244379"/>
                  </a:cubicBezTo>
                  <a:cubicBezTo>
                    <a:pt x="1313152" y="1232242"/>
                    <a:pt x="1297791" y="1238093"/>
                    <a:pt x="1321836" y="1228476"/>
                  </a:cubicBezTo>
                  <a:cubicBezTo>
                    <a:pt x="1329618" y="1225363"/>
                    <a:pt x="1337662" y="1222933"/>
                    <a:pt x="1345690" y="1220525"/>
                  </a:cubicBezTo>
                  <a:cubicBezTo>
                    <a:pt x="1350923" y="1218955"/>
                    <a:pt x="1356476" y="1218468"/>
                    <a:pt x="1361592" y="1216549"/>
                  </a:cubicBezTo>
                  <a:cubicBezTo>
                    <a:pt x="1367141" y="1214468"/>
                    <a:pt x="1371873" y="1210472"/>
                    <a:pt x="1377495" y="1208598"/>
                  </a:cubicBezTo>
                  <a:cubicBezTo>
                    <a:pt x="1383905" y="1206461"/>
                    <a:pt x="1390777" y="1206088"/>
                    <a:pt x="1397373" y="1204622"/>
                  </a:cubicBezTo>
                  <a:cubicBezTo>
                    <a:pt x="1402707" y="1203437"/>
                    <a:pt x="1408022" y="1202148"/>
                    <a:pt x="1413276" y="1200647"/>
                  </a:cubicBezTo>
                  <a:cubicBezTo>
                    <a:pt x="1417306" y="1199496"/>
                    <a:pt x="1421455" y="1198545"/>
                    <a:pt x="1425203" y="1196671"/>
                  </a:cubicBezTo>
                  <a:cubicBezTo>
                    <a:pt x="1429477" y="1194534"/>
                    <a:pt x="1432597" y="1190231"/>
                    <a:pt x="1437130" y="1188720"/>
                  </a:cubicBezTo>
                  <a:cubicBezTo>
                    <a:pt x="1444777" y="1186171"/>
                    <a:pt x="1453080" y="1186325"/>
                    <a:pt x="1460984" y="1184744"/>
                  </a:cubicBezTo>
                  <a:cubicBezTo>
                    <a:pt x="1480013" y="1180938"/>
                    <a:pt x="1476771" y="1180315"/>
                    <a:pt x="1496764" y="1172817"/>
                  </a:cubicBezTo>
                  <a:cubicBezTo>
                    <a:pt x="1510523" y="1167657"/>
                    <a:pt x="1513211" y="1168569"/>
                    <a:pt x="1528570" y="1160890"/>
                  </a:cubicBezTo>
                  <a:cubicBezTo>
                    <a:pt x="1537560" y="1156395"/>
                    <a:pt x="1554520" y="1141427"/>
                    <a:pt x="1560375" y="1137036"/>
                  </a:cubicBezTo>
                  <a:cubicBezTo>
                    <a:pt x="1564197" y="1134169"/>
                    <a:pt x="1568326" y="1131735"/>
                    <a:pt x="1572302" y="1129085"/>
                  </a:cubicBezTo>
                  <a:cubicBezTo>
                    <a:pt x="1575420" y="1122849"/>
                    <a:pt x="1582585" y="1106874"/>
                    <a:pt x="1588204" y="1101255"/>
                  </a:cubicBezTo>
                  <a:cubicBezTo>
                    <a:pt x="1591583" y="1097876"/>
                    <a:pt x="1596155" y="1095954"/>
                    <a:pt x="1600131" y="1093304"/>
                  </a:cubicBezTo>
                  <a:cubicBezTo>
                    <a:pt x="1610662" y="1077508"/>
                    <a:pt x="1608131" y="1078694"/>
                    <a:pt x="1627961" y="1065474"/>
                  </a:cubicBezTo>
                  <a:cubicBezTo>
                    <a:pt x="1632892" y="1062187"/>
                    <a:pt x="1639009" y="1060922"/>
                    <a:pt x="1643864" y="1057523"/>
                  </a:cubicBezTo>
                  <a:cubicBezTo>
                    <a:pt x="1652343" y="1051588"/>
                    <a:pt x="1658235" y="1041793"/>
                    <a:pt x="1667717" y="1037645"/>
                  </a:cubicBezTo>
                  <a:cubicBezTo>
                    <a:pt x="1680099" y="1032228"/>
                    <a:pt x="1694305" y="1032733"/>
                    <a:pt x="1707474" y="1029694"/>
                  </a:cubicBezTo>
                  <a:cubicBezTo>
                    <a:pt x="1730045" y="1024485"/>
                    <a:pt x="1708551" y="1026685"/>
                    <a:pt x="1735304" y="1017767"/>
                  </a:cubicBezTo>
                  <a:cubicBezTo>
                    <a:pt x="1741714" y="1015630"/>
                    <a:pt x="1748556" y="1015116"/>
                    <a:pt x="1755182" y="1013791"/>
                  </a:cubicBezTo>
                  <a:cubicBezTo>
                    <a:pt x="1759158" y="1009815"/>
                    <a:pt x="1762790" y="1005463"/>
                    <a:pt x="1767109" y="1001864"/>
                  </a:cubicBezTo>
                  <a:cubicBezTo>
                    <a:pt x="1776770" y="993814"/>
                    <a:pt x="1792741" y="987060"/>
                    <a:pt x="1802890" y="981986"/>
                  </a:cubicBezTo>
                  <a:cubicBezTo>
                    <a:pt x="1805540" y="979335"/>
                    <a:pt x="1807258" y="975136"/>
                    <a:pt x="1810841" y="974034"/>
                  </a:cubicBezTo>
                  <a:cubicBezTo>
                    <a:pt x="1823352" y="970184"/>
                    <a:pt x="1865483" y="964524"/>
                    <a:pt x="1882403" y="962107"/>
                  </a:cubicBezTo>
                  <a:cubicBezTo>
                    <a:pt x="1889029" y="956806"/>
                    <a:pt x="1895085" y="950702"/>
                    <a:pt x="1902281" y="946205"/>
                  </a:cubicBezTo>
                  <a:cubicBezTo>
                    <a:pt x="1905835" y="943984"/>
                    <a:pt x="1910721" y="944554"/>
                    <a:pt x="1914208" y="942229"/>
                  </a:cubicBezTo>
                  <a:cubicBezTo>
                    <a:pt x="1918886" y="939110"/>
                    <a:pt x="1921866" y="933961"/>
                    <a:pt x="1926135" y="930302"/>
                  </a:cubicBezTo>
                  <a:cubicBezTo>
                    <a:pt x="1931166" y="925990"/>
                    <a:pt x="1936947" y="922617"/>
                    <a:pt x="1942037" y="918375"/>
                  </a:cubicBezTo>
                  <a:cubicBezTo>
                    <a:pt x="1944917" y="915975"/>
                    <a:pt x="1947589" y="913304"/>
                    <a:pt x="1949989" y="910424"/>
                  </a:cubicBezTo>
                  <a:cubicBezTo>
                    <a:pt x="1954231" y="905334"/>
                    <a:pt x="1956826" y="898763"/>
                    <a:pt x="1961916" y="894521"/>
                  </a:cubicBezTo>
                  <a:cubicBezTo>
                    <a:pt x="1965135" y="891838"/>
                    <a:pt x="1969867" y="891871"/>
                    <a:pt x="1973843" y="890546"/>
                  </a:cubicBezTo>
                  <a:cubicBezTo>
                    <a:pt x="1982483" y="864622"/>
                    <a:pt x="1971049" y="893002"/>
                    <a:pt x="1997697" y="858740"/>
                  </a:cubicBezTo>
                  <a:cubicBezTo>
                    <a:pt x="2029594" y="817730"/>
                    <a:pt x="2016460" y="835048"/>
                    <a:pt x="2037453" y="807057"/>
                  </a:cubicBezTo>
                  <a:cubicBezTo>
                    <a:pt x="2041429" y="801756"/>
                    <a:pt x="2046919" y="797306"/>
                    <a:pt x="2049380" y="791154"/>
                  </a:cubicBezTo>
                  <a:cubicBezTo>
                    <a:pt x="2052030" y="784528"/>
                    <a:pt x="2054433" y="777797"/>
                    <a:pt x="2057331" y="771276"/>
                  </a:cubicBezTo>
                  <a:cubicBezTo>
                    <a:pt x="2059738" y="765860"/>
                    <a:pt x="2063155" y="760905"/>
                    <a:pt x="2065283" y="755374"/>
                  </a:cubicBezTo>
                  <a:cubicBezTo>
                    <a:pt x="2069796" y="743640"/>
                    <a:pt x="2073234" y="731520"/>
                    <a:pt x="2077210" y="719593"/>
                  </a:cubicBezTo>
                  <a:cubicBezTo>
                    <a:pt x="2079860" y="711642"/>
                    <a:pt x="2083517" y="703958"/>
                    <a:pt x="2085161" y="695739"/>
                  </a:cubicBezTo>
                  <a:cubicBezTo>
                    <a:pt x="2086486" y="689113"/>
                    <a:pt x="2087195" y="682333"/>
                    <a:pt x="2089137" y="675860"/>
                  </a:cubicBezTo>
                  <a:cubicBezTo>
                    <a:pt x="2091188" y="669025"/>
                    <a:pt x="2094831" y="662752"/>
                    <a:pt x="2097088" y="655982"/>
                  </a:cubicBezTo>
                  <a:cubicBezTo>
                    <a:pt x="2098816" y="650799"/>
                    <a:pt x="2099563" y="645334"/>
                    <a:pt x="2101064" y="640080"/>
                  </a:cubicBezTo>
                  <a:cubicBezTo>
                    <a:pt x="2102215" y="636051"/>
                    <a:pt x="2103714" y="632129"/>
                    <a:pt x="2105039" y="628153"/>
                  </a:cubicBezTo>
                  <a:cubicBezTo>
                    <a:pt x="2107690" y="593697"/>
                    <a:pt x="2109552" y="559172"/>
                    <a:pt x="2112991" y="524786"/>
                  </a:cubicBezTo>
                  <a:cubicBezTo>
                    <a:pt x="2113535" y="519349"/>
                    <a:pt x="2115781" y="514217"/>
                    <a:pt x="2116966" y="508883"/>
                  </a:cubicBezTo>
                  <a:cubicBezTo>
                    <a:pt x="2118432" y="502287"/>
                    <a:pt x="2119303" y="495561"/>
                    <a:pt x="2120942" y="489005"/>
                  </a:cubicBezTo>
                  <a:cubicBezTo>
                    <a:pt x="2121958" y="484939"/>
                    <a:pt x="2123901" y="481144"/>
                    <a:pt x="2124917" y="477078"/>
                  </a:cubicBezTo>
                  <a:cubicBezTo>
                    <a:pt x="2129633" y="458214"/>
                    <a:pt x="2133074" y="440274"/>
                    <a:pt x="2136844" y="421419"/>
                  </a:cubicBezTo>
                  <a:cubicBezTo>
                    <a:pt x="2138169" y="405516"/>
                    <a:pt x="2138841" y="389546"/>
                    <a:pt x="2140820" y="373711"/>
                  </a:cubicBezTo>
                  <a:cubicBezTo>
                    <a:pt x="2141498" y="368289"/>
                    <a:pt x="2144796" y="363272"/>
                    <a:pt x="2144796" y="357808"/>
                  </a:cubicBezTo>
                  <a:cubicBezTo>
                    <a:pt x="2144796" y="257083"/>
                    <a:pt x="2143338" y="156353"/>
                    <a:pt x="2140820" y="55659"/>
                  </a:cubicBezTo>
                  <a:cubicBezTo>
                    <a:pt x="2140683" y="50197"/>
                    <a:pt x="2138946" y="44800"/>
                    <a:pt x="2136844" y="39756"/>
                  </a:cubicBezTo>
                  <a:cubicBezTo>
                    <a:pt x="2124288" y="9620"/>
                    <a:pt x="2127735" y="14744"/>
                    <a:pt x="2112991" y="0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8A12142-13AE-455A-A256-8E53FECED0F2}"/>
                </a:ext>
              </a:extLst>
            </p:cNvPr>
            <p:cNvSpPr/>
            <p:nvPr/>
          </p:nvSpPr>
          <p:spPr>
            <a:xfrm>
              <a:off x="4777947" y="5074093"/>
              <a:ext cx="131983" cy="209685"/>
            </a:xfrm>
            <a:custGeom>
              <a:avLst/>
              <a:gdLst>
                <a:gd name="connsiteX0" fmla="*/ 108130 w 131983"/>
                <a:gd name="connsiteY0" fmla="*/ 2815 h 209685"/>
                <a:gd name="connsiteX1" fmla="*/ 88251 w 131983"/>
                <a:gd name="connsiteY1" fmla="*/ 6790 h 209685"/>
                <a:gd name="connsiteX2" fmla="*/ 76324 w 131983"/>
                <a:gd name="connsiteY2" fmla="*/ 14742 h 209685"/>
                <a:gd name="connsiteX3" fmla="*/ 36568 w 131983"/>
                <a:gd name="connsiteY3" fmla="*/ 30644 h 209685"/>
                <a:gd name="connsiteX4" fmla="*/ 4763 w 131983"/>
                <a:gd name="connsiteY4" fmla="*/ 38596 h 209685"/>
                <a:gd name="connsiteX5" fmla="*/ 787 w 131983"/>
                <a:gd name="connsiteY5" fmla="*/ 58474 h 209685"/>
                <a:gd name="connsiteX6" fmla="*/ 24641 w 131983"/>
                <a:gd name="connsiteY6" fmla="*/ 82328 h 209685"/>
                <a:gd name="connsiteX7" fmla="*/ 64397 w 131983"/>
                <a:gd name="connsiteY7" fmla="*/ 122084 h 209685"/>
                <a:gd name="connsiteX8" fmla="*/ 76324 w 131983"/>
                <a:gd name="connsiteY8" fmla="*/ 161841 h 209685"/>
                <a:gd name="connsiteX9" fmla="*/ 88251 w 131983"/>
                <a:gd name="connsiteY9" fmla="*/ 197622 h 209685"/>
                <a:gd name="connsiteX10" fmla="*/ 92227 w 131983"/>
                <a:gd name="connsiteY10" fmla="*/ 209549 h 209685"/>
                <a:gd name="connsiteX11" fmla="*/ 116081 w 131983"/>
                <a:gd name="connsiteY11" fmla="*/ 181719 h 209685"/>
                <a:gd name="connsiteX12" fmla="*/ 120056 w 131983"/>
                <a:gd name="connsiteY12" fmla="*/ 165817 h 209685"/>
                <a:gd name="connsiteX13" fmla="*/ 128008 w 131983"/>
                <a:gd name="connsiteY13" fmla="*/ 153890 h 209685"/>
                <a:gd name="connsiteX14" fmla="*/ 131983 w 131983"/>
                <a:gd name="connsiteY14" fmla="*/ 134011 h 209685"/>
                <a:gd name="connsiteX15" fmla="*/ 124032 w 131983"/>
                <a:gd name="connsiteY15" fmla="*/ 50523 h 209685"/>
                <a:gd name="connsiteX16" fmla="*/ 108130 w 131983"/>
                <a:gd name="connsiteY16" fmla="*/ 2815 h 209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1983" h="209685">
                  <a:moveTo>
                    <a:pt x="108130" y="2815"/>
                  </a:moveTo>
                  <a:cubicBezTo>
                    <a:pt x="102167" y="-4474"/>
                    <a:pt x="94578" y="4417"/>
                    <a:pt x="88251" y="6790"/>
                  </a:cubicBezTo>
                  <a:cubicBezTo>
                    <a:pt x="83777" y="8468"/>
                    <a:pt x="80473" y="12371"/>
                    <a:pt x="76324" y="14742"/>
                  </a:cubicBezTo>
                  <a:cubicBezTo>
                    <a:pt x="62249" y="22785"/>
                    <a:pt x="52859" y="25989"/>
                    <a:pt x="36568" y="30644"/>
                  </a:cubicBezTo>
                  <a:cubicBezTo>
                    <a:pt x="26060" y="33646"/>
                    <a:pt x="4763" y="38596"/>
                    <a:pt x="4763" y="38596"/>
                  </a:cubicBezTo>
                  <a:cubicBezTo>
                    <a:pt x="3438" y="45222"/>
                    <a:pt x="-2009" y="52322"/>
                    <a:pt x="787" y="58474"/>
                  </a:cubicBezTo>
                  <a:cubicBezTo>
                    <a:pt x="5440" y="68711"/>
                    <a:pt x="17442" y="73689"/>
                    <a:pt x="24641" y="82328"/>
                  </a:cubicBezTo>
                  <a:cubicBezTo>
                    <a:pt x="49951" y="112701"/>
                    <a:pt x="36437" y="99716"/>
                    <a:pt x="64397" y="122084"/>
                  </a:cubicBezTo>
                  <a:cubicBezTo>
                    <a:pt x="75551" y="144390"/>
                    <a:pt x="71924" y="133239"/>
                    <a:pt x="76324" y="161841"/>
                  </a:cubicBezTo>
                  <a:cubicBezTo>
                    <a:pt x="81239" y="193790"/>
                    <a:pt x="73511" y="182880"/>
                    <a:pt x="88251" y="197622"/>
                  </a:cubicBezTo>
                  <a:cubicBezTo>
                    <a:pt x="89576" y="201598"/>
                    <a:pt x="88161" y="208533"/>
                    <a:pt x="92227" y="209549"/>
                  </a:cubicBezTo>
                  <a:cubicBezTo>
                    <a:pt x="101804" y="211943"/>
                    <a:pt x="115893" y="182032"/>
                    <a:pt x="116081" y="181719"/>
                  </a:cubicBezTo>
                  <a:cubicBezTo>
                    <a:pt x="117406" y="176418"/>
                    <a:pt x="117904" y="170839"/>
                    <a:pt x="120056" y="165817"/>
                  </a:cubicBezTo>
                  <a:cubicBezTo>
                    <a:pt x="121938" y="161425"/>
                    <a:pt x="126330" y="158364"/>
                    <a:pt x="128008" y="153890"/>
                  </a:cubicBezTo>
                  <a:cubicBezTo>
                    <a:pt x="130381" y="147563"/>
                    <a:pt x="130658" y="140637"/>
                    <a:pt x="131983" y="134011"/>
                  </a:cubicBezTo>
                  <a:cubicBezTo>
                    <a:pt x="118978" y="94989"/>
                    <a:pt x="136657" y="151522"/>
                    <a:pt x="124032" y="50523"/>
                  </a:cubicBezTo>
                  <a:cubicBezTo>
                    <a:pt x="115243" y="-19790"/>
                    <a:pt x="114093" y="10104"/>
                    <a:pt x="108130" y="2815"/>
                  </a:cubicBezTo>
                  <a:close/>
                </a:path>
              </a:pathLst>
            </a:cu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3FF5236-59FC-46A0-B07D-6E64A7FFD8BE}"/>
                </a:ext>
              </a:extLst>
            </p:cNvPr>
            <p:cNvSpPr/>
            <p:nvPr/>
          </p:nvSpPr>
          <p:spPr>
            <a:xfrm>
              <a:off x="5641450" y="500932"/>
              <a:ext cx="1003235" cy="2484783"/>
            </a:xfrm>
            <a:custGeom>
              <a:avLst/>
              <a:gdLst>
                <a:gd name="connsiteX0" fmla="*/ 250467 w 1057524"/>
                <a:gd name="connsiteY0" fmla="*/ 0 h 2484783"/>
                <a:gd name="connsiteX1" fmla="*/ 270345 w 1057524"/>
                <a:gd name="connsiteY1" fmla="*/ 15903 h 2484783"/>
                <a:gd name="connsiteX2" fmla="*/ 373712 w 1057524"/>
                <a:gd name="connsiteY2" fmla="*/ 19878 h 2484783"/>
                <a:gd name="connsiteX3" fmla="*/ 389614 w 1057524"/>
                <a:gd name="connsiteY3" fmla="*/ 7951 h 2484783"/>
                <a:gd name="connsiteX4" fmla="*/ 449249 w 1057524"/>
                <a:gd name="connsiteY4" fmla="*/ 15903 h 2484783"/>
                <a:gd name="connsiteX5" fmla="*/ 465152 w 1057524"/>
                <a:gd name="connsiteY5" fmla="*/ 35781 h 2484783"/>
                <a:gd name="connsiteX6" fmla="*/ 477079 w 1057524"/>
                <a:gd name="connsiteY6" fmla="*/ 47708 h 2484783"/>
                <a:gd name="connsiteX7" fmla="*/ 496957 w 1057524"/>
                <a:gd name="connsiteY7" fmla="*/ 83489 h 2484783"/>
                <a:gd name="connsiteX8" fmla="*/ 500933 w 1057524"/>
                <a:gd name="connsiteY8" fmla="*/ 99391 h 2484783"/>
                <a:gd name="connsiteX9" fmla="*/ 504908 w 1057524"/>
                <a:gd name="connsiteY9" fmla="*/ 111318 h 2484783"/>
                <a:gd name="connsiteX10" fmla="*/ 481054 w 1057524"/>
                <a:gd name="connsiteY10" fmla="*/ 155051 h 2484783"/>
                <a:gd name="connsiteX11" fmla="*/ 465152 w 1057524"/>
                <a:gd name="connsiteY11" fmla="*/ 159026 h 2484783"/>
                <a:gd name="connsiteX12" fmla="*/ 457200 w 1057524"/>
                <a:gd name="connsiteY12" fmla="*/ 166978 h 2484783"/>
                <a:gd name="connsiteX13" fmla="*/ 441298 w 1057524"/>
                <a:gd name="connsiteY13" fmla="*/ 178905 h 2484783"/>
                <a:gd name="connsiteX14" fmla="*/ 437322 w 1057524"/>
                <a:gd name="connsiteY14" fmla="*/ 194807 h 2484783"/>
                <a:gd name="connsiteX15" fmla="*/ 441298 w 1057524"/>
                <a:gd name="connsiteY15" fmla="*/ 361785 h 2484783"/>
                <a:gd name="connsiteX16" fmla="*/ 453225 w 1057524"/>
                <a:gd name="connsiteY16" fmla="*/ 369736 h 2484783"/>
                <a:gd name="connsiteX17" fmla="*/ 520811 w 1057524"/>
                <a:gd name="connsiteY17" fmla="*/ 373711 h 2484783"/>
                <a:gd name="connsiteX18" fmla="*/ 544665 w 1057524"/>
                <a:gd name="connsiteY18" fmla="*/ 385638 h 2484783"/>
                <a:gd name="connsiteX19" fmla="*/ 556592 w 1057524"/>
                <a:gd name="connsiteY19" fmla="*/ 389614 h 2484783"/>
                <a:gd name="connsiteX20" fmla="*/ 588397 w 1057524"/>
                <a:gd name="connsiteY20" fmla="*/ 421419 h 2484783"/>
                <a:gd name="connsiteX21" fmla="*/ 596348 w 1057524"/>
                <a:gd name="connsiteY21" fmla="*/ 433346 h 2484783"/>
                <a:gd name="connsiteX22" fmla="*/ 632129 w 1057524"/>
                <a:gd name="connsiteY22" fmla="*/ 445273 h 2484783"/>
                <a:gd name="connsiteX23" fmla="*/ 675861 w 1057524"/>
                <a:gd name="connsiteY23" fmla="*/ 461176 h 2484783"/>
                <a:gd name="connsiteX24" fmla="*/ 703691 w 1057524"/>
                <a:gd name="connsiteY24" fmla="*/ 469127 h 2484783"/>
                <a:gd name="connsiteX25" fmla="*/ 731520 w 1057524"/>
                <a:gd name="connsiteY25" fmla="*/ 473103 h 2484783"/>
                <a:gd name="connsiteX26" fmla="*/ 751399 w 1057524"/>
                <a:gd name="connsiteY26" fmla="*/ 477078 h 2484783"/>
                <a:gd name="connsiteX27" fmla="*/ 767301 w 1057524"/>
                <a:gd name="connsiteY27" fmla="*/ 481054 h 2484783"/>
                <a:gd name="connsiteX28" fmla="*/ 791155 w 1057524"/>
                <a:gd name="connsiteY28" fmla="*/ 485030 h 2484783"/>
                <a:gd name="connsiteX29" fmla="*/ 803082 w 1057524"/>
                <a:gd name="connsiteY29" fmla="*/ 489005 h 2484783"/>
                <a:gd name="connsiteX30" fmla="*/ 846814 w 1057524"/>
                <a:gd name="connsiteY30" fmla="*/ 496957 h 2484783"/>
                <a:gd name="connsiteX31" fmla="*/ 910425 w 1057524"/>
                <a:gd name="connsiteY31" fmla="*/ 500932 h 2484783"/>
                <a:gd name="connsiteX32" fmla="*/ 938254 w 1057524"/>
                <a:gd name="connsiteY32" fmla="*/ 512859 h 2484783"/>
                <a:gd name="connsiteX33" fmla="*/ 966084 w 1057524"/>
                <a:gd name="connsiteY33" fmla="*/ 520811 h 2484783"/>
                <a:gd name="connsiteX34" fmla="*/ 978011 w 1057524"/>
                <a:gd name="connsiteY34" fmla="*/ 524786 h 2484783"/>
                <a:gd name="connsiteX35" fmla="*/ 989938 w 1057524"/>
                <a:gd name="connsiteY35" fmla="*/ 532738 h 2484783"/>
                <a:gd name="connsiteX36" fmla="*/ 1029694 w 1057524"/>
                <a:gd name="connsiteY36" fmla="*/ 544665 h 2484783"/>
                <a:gd name="connsiteX37" fmla="*/ 1037646 w 1057524"/>
                <a:gd name="connsiteY37" fmla="*/ 556591 h 2484783"/>
                <a:gd name="connsiteX38" fmla="*/ 1021743 w 1057524"/>
                <a:gd name="connsiteY38" fmla="*/ 564543 h 2484783"/>
                <a:gd name="connsiteX39" fmla="*/ 985962 w 1057524"/>
                <a:gd name="connsiteY39" fmla="*/ 572494 h 2484783"/>
                <a:gd name="connsiteX40" fmla="*/ 958133 w 1057524"/>
                <a:gd name="connsiteY40" fmla="*/ 600324 h 2484783"/>
                <a:gd name="connsiteX41" fmla="*/ 946206 w 1057524"/>
                <a:gd name="connsiteY41" fmla="*/ 612251 h 2484783"/>
                <a:gd name="connsiteX42" fmla="*/ 926327 w 1057524"/>
                <a:gd name="connsiteY42" fmla="*/ 620202 h 2484783"/>
                <a:gd name="connsiteX43" fmla="*/ 910425 w 1057524"/>
                <a:gd name="connsiteY43" fmla="*/ 632129 h 2484783"/>
                <a:gd name="connsiteX44" fmla="*/ 890547 w 1057524"/>
                <a:gd name="connsiteY44" fmla="*/ 644056 h 2484783"/>
                <a:gd name="connsiteX45" fmla="*/ 878620 w 1057524"/>
                <a:gd name="connsiteY45" fmla="*/ 652007 h 2484783"/>
                <a:gd name="connsiteX46" fmla="*/ 866693 w 1057524"/>
                <a:gd name="connsiteY46" fmla="*/ 655983 h 2484783"/>
                <a:gd name="connsiteX47" fmla="*/ 842839 w 1057524"/>
                <a:gd name="connsiteY47" fmla="*/ 671885 h 2484783"/>
                <a:gd name="connsiteX48" fmla="*/ 834887 w 1057524"/>
                <a:gd name="connsiteY48" fmla="*/ 707666 h 2484783"/>
                <a:gd name="connsiteX49" fmla="*/ 830912 w 1057524"/>
                <a:gd name="connsiteY49" fmla="*/ 723569 h 2484783"/>
                <a:gd name="connsiteX50" fmla="*/ 822960 w 1057524"/>
                <a:gd name="connsiteY50" fmla="*/ 731520 h 2484783"/>
                <a:gd name="connsiteX51" fmla="*/ 811033 w 1057524"/>
                <a:gd name="connsiteY51" fmla="*/ 751398 h 2484783"/>
                <a:gd name="connsiteX52" fmla="*/ 803082 w 1057524"/>
                <a:gd name="connsiteY52" fmla="*/ 767301 h 2484783"/>
                <a:gd name="connsiteX53" fmla="*/ 791155 w 1057524"/>
                <a:gd name="connsiteY53" fmla="*/ 775252 h 2484783"/>
                <a:gd name="connsiteX54" fmla="*/ 755374 w 1057524"/>
                <a:gd name="connsiteY54" fmla="*/ 799106 h 2484783"/>
                <a:gd name="connsiteX55" fmla="*/ 735496 w 1057524"/>
                <a:gd name="connsiteY55" fmla="*/ 803082 h 2484783"/>
                <a:gd name="connsiteX56" fmla="*/ 652007 w 1057524"/>
                <a:gd name="connsiteY56" fmla="*/ 807058 h 2484783"/>
                <a:gd name="connsiteX57" fmla="*/ 612251 w 1057524"/>
                <a:gd name="connsiteY57" fmla="*/ 830911 h 2484783"/>
                <a:gd name="connsiteX58" fmla="*/ 588397 w 1057524"/>
                <a:gd name="connsiteY58" fmla="*/ 842838 h 2484783"/>
                <a:gd name="connsiteX59" fmla="*/ 473103 w 1057524"/>
                <a:gd name="connsiteY59" fmla="*/ 850790 h 2484783"/>
                <a:gd name="connsiteX60" fmla="*/ 457200 w 1057524"/>
                <a:gd name="connsiteY60" fmla="*/ 894522 h 2484783"/>
                <a:gd name="connsiteX61" fmla="*/ 429371 w 1057524"/>
                <a:gd name="connsiteY61" fmla="*/ 930303 h 2484783"/>
                <a:gd name="connsiteX62" fmla="*/ 409493 w 1057524"/>
                <a:gd name="connsiteY62" fmla="*/ 950181 h 2484783"/>
                <a:gd name="connsiteX63" fmla="*/ 393590 w 1057524"/>
                <a:gd name="connsiteY63" fmla="*/ 978011 h 2484783"/>
                <a:gd name="connsiteX64" fmla="*/ 381663 w 1057524"/>
                <a:gd name="connsiteY64" fmla="*/ 989938 h 2484783"/>
                <a:gd name="connsiteX65" fmla="*/ 365760 w 1057524"/>
                <a:gd name="connsiteY65" fmla="*/ 1017767 h 2484783"/>
                <a:gd name="connsiteX66" fmla="*/ 349858 w 1057524"/>
                <a:gd name="connsiteY66" fmla="*/ 1041621 h 2484783"/>
                <a:gd name="connsiteX67" fmla="*/ 333955 w 1057524"/>
                <a:gd name="connsiteY67" fmla="*/ 1049572 h 2484783"/>
                <a:gd name="connsiteX68" fmla="*/ 318053 w 1057524"/>
                <a:gd name="connsiteY68" fmla="*/ 1053548 h 2484783"/>
                <a:gd name="connsiteX69" fmla="*/ 290223 w 1057524"/>
                <a:gd name="connsiteY69" fmla="*/ 1061499 h 2484783"/>
                <a:gd name="connsiteX70" fmla="*/ 278296 w 1057524"/>
                <a:gd name="connsiteY70" fmla="*/ 1069451 h 2484783"/>
                <a:gd name="connsiteX71" fmla="*/ 266369 w 1057524"/>
                <a:gd name="connsiteY71" fmla="*/ 1073426 h 2484783"/>
                <a:gd name="connsiteX72" fmla="*/ 246491 w 1057524"/>
                <a:gd name="connsiteY72" fmla="*/ 1081378 h 2484783"/>
                <a:gd name="connsiteX73" fmla="*/ 222637 w 1057524"/>
                <a:gd name="connsiteY73" fmla="*/ 1097280 h 2484783"/>
                <a:gd name="connsiteX74" fmla="*/ 214686 w 1057524"/>
                <a:gd name="connsiteY74" fmla="*/ 1113183 h 2484783"/>
                <a:gd name="connsiteX75" fmla="*/ 206734 w 1057524"/>
                <a:gd name="connsiteY75" fmla="*/ 1121134 h 2484783"/>
                <a:gd name="connsiteX76" fmla="*/ 198783 w 1057524"/>
                <a:gd name="connsiteY76" fmla="*/ 1137037 h 2484783"/>
                <a:gd name="connsiteX77" fmla="*/ 182880 w 1057524"/>
                <a:gd name="connsiteY77" fmla="*/ 1160891 h 2484783"/>
                <a:gd name="connsiteX78" fmla="*/ 170953 w 1057524"/>
                <a:gd name="connsiteY78" fmla="*/ 1176793 h 2484783"/>
                <a:gd name="connsiteX79" fmla="*/ 159027 w 1057524"/>
                <a:gd name="connsiteY79" fmla="*/ 1180769 h 2484783"/>
                <a:gd name="connsiteX80" fmla="*/ 139148 w 1057524"/>
                <a:gd name="connsiteY80" fmla="*/ 1168842 h 2484783"/>
                <a:gd name="connsiteX81" fmla="*/ 135173 w 1057524"/>
                <a:gd name="connsiteY81" fmla="*/ 1148964 h 2484783"/>
                <a:gd name="connsiteX82" fmla="*/ 123246 w 1057524"/>
                <a:gd name="connsiteY82" fmla="*/ 1160891 h 2484783"/>
                <a:gd name="connsiteX83" fmla="*/ 111319 w 1057524"/>
                <a:gd name="connsiteY83" fmla="*/ 1184745 h 2484783"/>
                <a:gd name="connsiteX84" fmla="*/ 91440 w 1057524"/>
                <a:gd name="connsiteY84" fmla="*/ 1212574 h 2484783"/>
                <a:gd name="connsiteX85" fmla="*/ 79513 w 1057524"/>
                <a:gd name="connsiteY85" fmla="*/ 1232452 h 2484783"/>
                <a:gd name="connsiteX86" fmla="*/ 75538 w 1057524"/>
                <a:gd name="connsiteY86" fmla="*/ 1244379 h 2484783"/>
                <a:gd name="connsiteX87" fmla="*/ 63611 w 1057524"/>
                <a:gd name="connsiteY87" fmla="*/ 1256306 h 2484783"/>
                <a:gd name="connsiteX88" fmla="*/ 55660 w 1057524"/>
                <a:gd name="connsiteY88" fmla="*/ 1284136 h 2484783"/>
                <a:gd name="connsiteX89" fmla="*/ 51684 w 1057524"/>
                <a:gd name="connsiteY89" fmla="*/ 1387503 h 2484783"/>
                <a:gd name="connsiteX90" fmla="*/ 47708 w 1057524"/>
                <a:gd name="connsiteY90" fmla="*/ 1403405 h 2484783"/>
                <a:gd name="connsiteX91" fmla="*/ 19879 w 1057524"/>
                <a:gd name="connsiteY91" fmla="*/ 1435211 h 2484783"/>
                <a:gd name="connsiteX92" fmla="*/ 0 w 1057524"/>
                <a:gd name="connsiteY92" fmla="*/ 1463040 h 2484783"/>
                <a:gd name="connsiteX93" fmla="*/ 7952 w 1057524"/>
                <a:gd name="connsiteY93" fmla="*/ 1482918 h 2484783"/>
                <a:gd name="connsiteX94" fmla="*/ 19879 w 1057524"/>
                <a:gd name="connsiteY94" fmla="*/ 1494845 h 2484783"/>
                <a:gd name="connsiteX95" fmla="*/ 43733 w 1057524"/>
                <a:gd name="connsiteY95" fmla="*/ 1530626 h 2484783"/>
                <a:gd name="connsiteX96" fmla="*/ 51684 w 1057524"/>
                <a:gd name="connsiteY96" fmla="*/ 1546529 h 2484783"/>
                <a:gd name="connsiteX97" fmla="*/ 67587 w 1057524"/>
                <a:gd name="connsiteY97" fmla="*/ 1566407 h 2484783"/>
                <a:gd name="connsiteX98" fmla="*/ 75538 w 1057524"/>
                <a:gd name="connsiteY98" fmla="*/ 1582310 h 2484783"/>
                <a:gd name="connsiteX99" fmla="*/ 87465 w 1057524"/>
                <a:gd name="connsiteY99" fmla="*/ 1590261 h 2484783"/>
                <a:gd name="connsiteX100" fmla="*/ 99392 w 1057524"/>
                <a:gd name="connsiteY100" fmla="*/ 1614115 h 2484783"/>
                <a:gd name="connsiteX101" fmla="*/ 111319 w 1057524"/>
                <a:gd name="connsiteY101" fmla="*/ 1630018 h 2484783"/>
                <a:gd name="connsiteX102" fmla="*/ 123246 w 1057524"/>
                <a:gd name="connsiteY102" fmla="*/ 1657847 h 2484783"/>
                <a:gd name="connsiteX103" fmla="*/ 143124 w 1057524"/>
                <a:gd name="connsiteY103" fmla="*/ 1685677 h 2484783"/>
                <a:gd name="connsiteX104" fmla="*/ 151075 w 1057524"/>
                <a:gd name="connsiteY104" fmla="*/ 1701579 h 2484783"/>
                <a:gd name="connsiteX105" fmla="*/ 163002 w 1057524"/>
                <a:gd name="connsiteY105" fmla="*/ 1709531 h 2484783"/>
                <a:gd name="connsiteX106" fmla="*/ 194807 w 1057524"/>
                <a:gd name="connsiteY106" fmla="*/ 1733385 h 2484783"/>
                <a:gd name="connsiteX107" fmla="*/ 210710 w 1057524"/>
                <a:gd name="connsiteY107" fmla="*/ 1745311 h 2484783"/>
                <a:gd name="connsiteX108" fmla="*/ 234564 w 1057524"/>
                <a:gd name="connsiteY108" fmla="*/ 1753263 h 2484783"/>
                <a:gd name="connsiteX109" fmla="*/ 246491 w 1057524"/>
                <a:gd name="connsiteY109" fmla="*/ 1757238 h 2484783"/>
                <a:gd name="connsiteX110" fmla="*/ 278296 w 1057524"/>
                <a:gd name="connsiteY110" fmla="*/ 1781092 h 2484783"/>
                <a:gd name="connsiteX111" fmla="*/ 286247 w 1057524"/>
                <a:gd name="connsiteY111" fmla="*/ 1793019 h 2484783"/>
                <a:gd name="connsiteX112" fmla="*/ 306126 w 1057524"/>
                <a:gd name="connsiteY112" fmla="*/ 1800971 h 2484783"/>
                <a:gd name="connsiteX113" fmla="*/ 314077 w 1057524"/>
                <a:gd name="connsiteY113" fmla="*/ 1816873 h 2484783"/>
                <a:gd name="connsiteX114" fmla="*/ 329980 w 1057524"/>
                <a:gd name="connsiteY114" fmla="*/ 1824825 h 2484783"/>
                <a:gd name="connsiteX115" fmla="*/ 345882 w 1057524"/>
                <a:gd name="connsiteY115" fmla="*/ 1856630 h 2484783"/>
                <a:gd name="connsiteX116" fmla="*/ 353833 w 1057524"/>
                <a:gd name="connsiteY116" fmla="*/ 1936143 h 2484783"/>
                <a:gd name="connsiteX117" fmla="*/ 357809 w 1057524"/>
                <a:gd name="connsiteY117" fmla="*/ 1952045 h 2484783"/>
                <a:gd name="connsiteX118" fmla="*/ 369736 w 1057524"/>
                <a:gd name="connsiteY118" fmla="*/ 1959997 h 2484783"/>
                <a:gd name="connsiteX119" fmla="*/ 397566 w 1057524"/>
                <a:gd name="connsiteY119" fmla="*/ 1987826 h 2484783"/>
                <a:gd name="connsiteX120" fmla="*/ 425395 w 1057524"/>
                <a:gd name="connsiteY120" fmla="*/ 2011680 h 2484783"/>
                <a:gd name="connsiteX121" fmla="*/ 449249 w 1057524"/>
                <a:gd name="connsiteY121" fmla="*/ 2031558 h 2484783"/>
                <a:gd name="connsiteX122" fmla="*/ 473103 w 1057524"/>
                <a:gd name="connsiteY122" fmla="*/ 2067339 h 2484783"/>
                <a:gd name="connsiteX123" fmla="*/ 485030 w 1057524"/>
                <a:gd name="connsiteY123" fmla="*/ 2075291 h 2484783"/>
                <a:gd name="connsiteX124" fmla="*/ 492981 w 1057524"/>
                <a:gd name="connsiteY124" fmla="*/ 2091193 h 2484783"/>
                <a:gd name="connsiteX125" fmla="*/ 524787 w 1057524"/>
                <a:gd name="connsiteY125" fmla="*/ 2122998 h 2484783"/>
                <a:gd name="connsiteX126" fmla="*/ 536713 w 1057524"/>
                <a:gd name="connsiteY126" fmla="*/ 2134925 h 2484783"/>
                <a:gd name="connsiteX127" fmla="*/ 548640 w 1057524"/>
                <a:gd name="connsiteY127" fmla="*/ 2146852 h 2484783"/>
                <a:gd name="connsiteX128" fmla="*/ 556592 w 1057524"/>
                <a:gd name="connsiteY128" fmla="*/ 2158779 h 2484783"/>
                <a:gd name="connsiteX129" fmla="*/ 568519 w 1057524"/>
                <a:gd name="connsiteY129" fmla="*/ 2162755 h 2484783"/>
                <a:gd name="connsiteX130" fmla="*/ 588397 w 1057524"/>
                <a:gd name="connsiteY130" fmla="*/ 2178658 h 2484783"/>
                <a:gd name="connsiteX131" fmla="*/ 620202 w 1057524"/>
                <a:gd name="connsiteY131" fmla="*/ 2210463 h 2484783"/>
                <a:gd name="connsiteX132" fmla="*/ 640080 w 1057524"/>
                <a:gd name="connsiteY132" fmla="*/ 2230341 h 2484783"/>
                <a:gd name="connsiteX133" fmla="*/ 655983 w 1057524"/>
                <a:gd name="connsiteY133" fmla="*/ 2238292 h 2484783"/>
                <a:gd name="connsiteX134" fmla="*/ 667910 w 1057524"/>
                <a:gd name="connsiteY134" fmla="*/ 2254195 h 2484783"/>
                <a:gd name="connsiteX135" fmla="*/ 679837 w 1057524"/>
                <a:gd name="connsiteY135" fmla="*/ 2262146 h 2484783"/>
                <a:gd name="connsiteX136" fmla="*/ 699715 w 1057524"/>
                <a:gd name="connsiteY136" fmla="*/ 2278049 h 2484783"/>
                <a:gd name="connsiteX137" fmla="*/ 731520 w 1057524"/>
                <a:gd name="connsiteY137" fmla="*/ 2301903 h 2484783"/>
                <a:gd name="connsiteX138" fmla="*/ 791155 w 1057524"/>
                <a:gd name="connsiteY138" fmla="*/ 2341659 h 2484783"/>
                <a:gd name="connsiteX139" fmla="*/ 807058 w 1057524"/>
                <a:gd name="connsiteY139" fmla="*/ 2349611 h 2484783"/>
                <a:gd name="connsiteX140" fmla="*/ 818985 w 1057524"/>
                <a:gd name="connsiteY140" fmla="*/ 2361538 h 2484783"/>
                <a:gd name="connsiteX141" fmla="*/ 850790 w 1057524"/>
                <a:gd name="connsiteY141" fmla="*/ 2377440 h 2484783"/>
                <a:gd name="connsiteX142" fmla="*/ 866693 w 1057524"/>
                <a:gd name="connsiteY142" fmla="*/ 2389367 h 2484783"/>
                <a:gd name="connsiteX143" fmla="*/ 894522 w 1057524"/>
                <a:gd name="connsiteY143" fmla="*/ 2401294 h 2484783"/>
                <a:gd name="connsiteX144" fmla="*/ 910425 w 1057524"/>
                <a:gd name="connsiteY144" fmla="*/ 2413221 h 2484783"/>
                <a:gd name="connsiteX145" fmla="*/ 930303 w 1057524"/>
                <a:gd name="connsiteY145" fmla="*/ 2417197 h 2484783"/>
                <a:gd name="connsiteX146" fmla="*/ 946206 w 1057524"/>
                <a:gd name="connsiteY146" fmla="*/ 2421172 h 2484783"/>
                <a:gd name="connsiteX147" fmla="*/ 966084 w 1057524"/>
                <a:gd name="connsiteY147" fmla="*/ 2433099 h 2484783"/>
                <a:gd name="connsiteX148" fmla="*/ 1001865 w 1057524"/>
                <a:gd name="connsiteY148" fmla="*/ 2445026 h 2484783"/>
                <a:gd name="connsiteX149" fmla="*/ 1017767 w 1057524"/>
                <a:gd name="connsiteY149" fmla="*/ 2456953 h 2484783"/>
                <a:gd name="connsiteX150" fmla="*/ 1029694 w 1057524"/>
                <a:gd name="connsiteY150" fmla="*/ 2464905 h 2484783"/>
                <a:gd name="connsiteX151" fmla="*/ 1057524 w 1057524"/>
                <a:gd name="connsiteY151" fmla="*/ 2484783 h 248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1057524" h="2484783">
                  <a:moveTo>
                    <a:pt x="250467" y="0"/>
                  </a:moveTo>
                  <a:cubicBezTo>
                    <a:pt x="257093" y="5301"/>
                    <a:pt x="263557" y="10812"/>
                    <a:pt x="270345" y="15903"/>
                  </a:cubicBezTo>
                  <a:cubicBezTo>
                    <a:pt x="303737" y="40947"/>
                    <a:pt x="302530" y="22973"/>
                    <a:pt x="373712" y="19878"/>
                  </a:cubicBezTo>
                  <a:cubicBezTo>
                    <a:pt x="379013" y="15902"/>
                    <a:pt x="382997" y="8299"/>
                    <a:pt x="389614" y="7951"/>
                  </a:cubicBezTo>
                  <a:cubicBezTo>
                    <a:pt x="409641" y="6897"/>
                    <a:pt x="430431" y="8970"/>
                    <a:pt x="449249" y="15903"/>
                  </a:cubicBezTo>
                  <a:cubicBezTo>
                    <a:pt x="457211" y="18837"/>
                    <a:pt x="459564" y="29395"/>
                    <a:pt x="465152" y="35781"/>
                  </a:cubicBezTo>
                  <a:cubicBezTo>
                    <a:pt x="468854" y="40012"/>
                    <a:pt x="473480" y="43389"/>
                    <a:pt x="477079" y="47708"/>
                  </a:cubicBezTo>
                  <a:cubicBezTo>
                    <a:pt x="484081" y="56110"/>
                    <a:pt x="493834" y="75682"/>
                    <a:pt x="496957" y="83489"/>
                  </a:cubicBezTo>
                  <a:cubicBezTo>
                    <a:pt x="498986" y="88562"/>
                    <a:pt x="499432" y="94137"/>
                    <a:pt x="500933" y="99391"/>
                  </a:cubicBezTo>
                  <a:cubicBezTo>
                    <a:pt x="502084" y="103420"/>
                    <a:pt x="503583" y="107342"/>
                    <a:pt x="504908" y="111318"/>
                  </a:cubicBezTo>
                  <a:cubicBezTo>
                    <a:pt x="500844" y="120801"/>
                    <a:pt x="492161" y="147118"/>
                    <a:pt x="481054" y="155051"/>
                  </a:cubicBezTo>
                  <a:cubicBezTo>
                    <a:pt x="476608" y="158227"/>
                    <a:pt x="470453" y="157701"/>
                    <a:pt x="465152" y="159026"/>
                  </a:cubicBezTo>
                  <a:cubicBezTo>
                    <a:pt x="462501" y="161677"/>
                    <a:pt x="460080" y="164578"/>
                    <a:pt x="457200" y="166978"/>
                  </a:cubicBezTo>
                  <a:cubicBezTo>
                    <a:pt x="452110" y="171220"/>
                    <a:pt x="445149" y="173513"/>
                    <a:pt x="441298" y="178905"/>
                  </a:cubicBezTo>
                  <a:cubicBezTo>
                    <a:pt x="438122" y="183351"/>
                    <a:pt x="438647" y="189506"/>
                    <a:pt x="437322" y="194807"/>
                  </a:cubicBezTo>
                  <a:cubicBezTo>
                    <a:pt x="438647" y="250466"/>
                    <a:pt x="436257" y="306339"/>
                    <a:pt x="441298" y="361785"/>
                  </a:cubicBezTo>
                  <a:cubicBezTo>
                    <a:pt x="441731" y="366543"/>
                    <a:pt x="448500" y="369027"/>
                    <a:pt x="453225" y="369736"/>
                  </a:cubicBezTo>
                  <a:cubicBezTo>
                    <a:pt x="475543" y="373083"/>
                    <a:pt x="498282" y="372386"/>
                    <a:pt x="520811" y="373711"/>
                  </a:cubicBezTo>
                  <a:cubicBezTo>
                    <a:pt x="550790" y="383705"/>
                    <a:pt x="513837" y="370224"/>
                    <a:pt x="544665" y="385638"/>
                  </a:cubicBezTo>
                  <a:cubicBezTo>
                    <a:pt x="548413" y="387512"/>
                    <a:pt x="552616" y="388289"/>
                    <a:pt x="556592" y="389614"/>
                  </a:cubicBezTo>
                  <a:cubicBezTo>
                    <a:pt x="580914" y="430151"/>
                    <a:pt x="553473" y="391484"/>
                    <a:pt x="588397" y="421419"/>
                  </a:cubicBezTo>
                  <a:cubicBezTo>
                    <a:pt x="592025" y="424529"/>
                    <a:pt x="592969" y="429967"/>
                    <a:pt x="596348" y="433346"/>
                  </a:cubicBezTo>
                  <a:cubicBezTo>
                    <a:pt x="607529" y="444528"/>
                    <a:pt x="616135" y="442608"/>
                    <a:pt x="632129" y="445273"/>
                  </a:cubicBezTo>
                  <a:cubicBezTo>
                    <a:pt x="648929" y="451994"/>
                    <a:pt x="657991" y="456071"/>
                    <a:pt x="675861" y="461176"/>
                  </a:cubicBezTo>
                  <a:cubicBezTo>
                    <a:pt x="685138" y="463826"/>
                    <a:pt x="694257" y="467105"/>
                    <a:pt x="703691" y="469127"/>
                  </a:cubicBezTo>
                  <a:cubicBezTo>
                    <a:pt x="712854" y="471090"/>
                    <a:pt x="722277" y="471563"/>
                    <a:pt x="731520" y="473103"/>
                  </a:cubicBezTo>
                  <a:cubicBezTo>
                    <a:pt x="738186" y="474214"/>
                    <a:pt x="744802" y="475612"/>
                    <a:pt x="751399" y="477078"/>
                  </a:cubicBezTo>
                  <a:cubicBezTo>
                    <a:pt x="756733" y="478263"/>
                    <a:pt x="761943" y="479982"/>
                    <a:pt x="767301" y="481054"/>
                  </a:cubicBezTo>
                  <a:cubicBezTo>
                    <a:pt x="775205" y="482635"/>
                    <a:pt x="783286" y="483281"/>
                    <a:pt x="791155" y="485030"/>
                  </a:cubicBezTo>
                  <a:cubicBezTo>
                    <a:pt x="795246" y="485939"/>
                    <a:pt x="798984" y="488127"/>
                    <a:pt x="803082" y="489005"/>
                  </a:cubicBezTo>
                  <a:cubicBezTo>
                    <a:pt x="817569" y="492109"/>
                    <a:pt x="832088" y="495321"/>
                    <a:pt x="846814" y="496957"/>
                  </a:cubicBezTo>
                  <a:cubicBezTo>
                    <a:pt x="867929" y="499303"/>
                    <a:pt x="889221" y="499607"/>
                    <a:pt x="910425" y="500932"/>
                  </a:cubicBezTo>
                  <a:cubicBezTo>
                    <a:pt x="919701" y="504908"/>
                    <a:pt x="928884" y="509111"/>
                    <a:pt x="938254" y="512859"/>
                  </a:cubicBezTo>
                  <a:cubicBezTo>
                    <a:pt x="950169" y="517625"/>
                    <a:pt x="952890" y="517042"/>
                    <a:pt x="966084" y="520811"/>
                  </a:cubicBezTo>
                  <a:cubicBezTo>
                    <a:pt x="970113" y="521962"/>
                    <a:pt x="974035" y="523461"/>
                    <a:pt x="978011" y="524786"/>
                  </a:cubicBezTo>
                  <a:cubicBezTo>
                    <a:pt x="981987" y="527437"/>
                    <a:pt x="985572" y="530797"/>
                    <a:pt x="989938" y="532738"/>
                  </a:cubicBezTo>
                  <a:cubicBezTo>
                    <a:pt x="1002377" y="538267"/>
                    <a:pt x="1016481" y="541361"/>
                    <a:pt x="1029694" y="544665"/>
                  </a:cubicBezTo>
                  <a:cubicBezTo>
                    <a:pt x="1032345" y="548640"/>
                    <a:pt x="1039420" y="552155"/>
                    <a:pt x="1037646" y="556591"/>
                  </a:cubicBezTo>
                  <a:cubicBezTo>
                    <a:pt x="1035445" y="562094"/>
                    <a:pt x="1027408" y="562800"/>
                    <a:pt x="1021743" y="564543"/>
                  </a:cubicBezTo>
                  <a:cubicBezTo>
                    <a:pt x="1010065" y="568136"/>
                    <a:pt x="997889" y="569844"/>
                    <a:pt x="985962" y="572494"/>
                  </a:cubicBezTo>
                  <a:lnTo>
                    <a:pt x="958133" y="600324"/>
                  </a:lnTo>
                  <a:cubicBezTo>
                    <a:pt x="954157" y="604300"/>
                    <a:pt x="951426" y="610163"/>
                    <a:pt x="946206" y="612251"/>
                  </a:cubicBezTo>
                  <a:cubicBezTo>
                    <a:pt x="939580" y="614901"/>
                    <a:pt x="932566" y="616736"/>
                    <a:pt x="926327" y="620202"/>
                  </a:cubicBezTo>
                  <a:cubicBezTo>
                    <a:pt x="920535" y="623420"/>
                    <a:pt x="915938" y="628454"/>
                    <a:pt x="910425" y="632129"/>
                  </a:cubicBezTo>
                  <a:cubicBezTo>
                    <a:pt x="903996" y="636415"/>
                    <a:pt x="897100" y="639961"/>
                    <a:pt x="890547" y="644056"/>
                  </a:cubicBezTo>
                  <a:cubicBezTo>
                    <a:pt x="886495" y="646588"/>
                    <a:pt x="882894" y="649870"/>
                    <a:pt x="878620" y="652007"/>
                  </a:cubicBezTo>
                  <a:cubicBezTo>
                    <a:pt x="874872" y="653881"/>
                    <a:pt x="870356" y="653948"/>
                    <a:pt x="866693" y="655983"/>
                  </a:cubicBezTo>
                  <a:cubicBezTo>
                    <a:pt x="858339" y="660624"/>
                    <a:pt x="842839" y="671885"/>
                    <a:pt x="842839" y="671885"/>
                  </a:cubicBezTo>
                  <a:cubicBezTo>
                    <a:pt x="840188" y="683812"/>
                    <a:pt x="837634" y="695761"/>
                    <a:pt x="834887" y="707666"/>
                  </a:cubicBezTo>
                  <a:cubicBezTo>
                    <a:pt x="833658" y="712990"/>
                    <a:pt x="833356" y="718682"/>
                    <a:pt x="830912" y="723569"/>
                  </a:cubicBezTo>
                  <a:cubicBezTo>
                    <a:pt x="829236" y="726922"/>
                    <a:pt x="825139" y="728470"/>
                    <a:pt x="822960" y="731520"/>
                  </a:cubicBezTo>
                  <a:cubicBezTo>
                    <a:pt x="818468" y="737808"/>
                    <a:pt x="814786" y="744643"/>
                    <a:pt x="811033" y="751398"/>
                  </a:cubicBezTo>
                  <a:cubicBezTo>
                    <a:pt x="808155" y="756579"/>
                    <a:pt x="806876" y="762748"/>
                    <a:pt x="803082" y="767301"/>
                  </a:cubicBezTo>
                  <a:cubicBezTo>
                    <a:pt x="800023" y="770972"/>
                    <a:pt x="794826" y="772193"/>
                    <a:pt x="791155" y="775252"/>
                  </a:cubicBezTo>
                  <a:cubicBezTo>
                    <a:pt x="771782" y="791396"/>
                    <a:pt x="786092" y="787936"/>
                    <a:pt x="755374" y="799106"/>
                  </a:cubicBezTo>
                  <a:cubicBezTo>
                    <a:pt x="749024" y="801415"/>
                    <a:pt x="742233" y="802564"/>
                    <a:pt x="735496" y="803082"/>
                  </a:cubicBezTo>
                  <a:cubicBezTo>
                    <a:pt x="707717" y="805219"/>
                    <a:pt x="679837" y="805733"/>
                    <a:pt x="652007" y="807058"/>
                  </a:cubicBezTo>
                  <a:cubicBezTo>
                    <a:pt x="627561" y="819281"/>
                    <a:pt x="641031" y="811724"/>
                    <a:pt x="612251" y="830911"/>
                  </a:cubicBezTo>
                  <a:cubicBezTo>
                    <a:pt x="604682" y="835957"/>
                    <a:pt x="597977" y="841940"/>
                    <a:pt x="588397" y="842838"/>
                  </a:cubicBezTo>
                  <a:cubicBezTo>
                    <a:pt x="550043" y="846434"/>
                    <a:pt x="511534" y="848139"/>
                    <a:pt x="473103" y="850790"/>
                  </a:cubicBezTo>
                  <a:cubicBezTo>
                    <a:pt x="463993" y="887231"/>
                    <a:pt x="471214" y="873503"/>
                    <a:pt x="457200" y="894522"/>
                  </a:cubicBezTo>
                  <a:cubicBezTo>
                    <a:pt x="449670" y="917117"/>
                    <a:pt x="456188" y="903486"/>
                    <a:pt x="429371" y="930303"/>
                  </a:cubicBezTo>
                  <a:cubicBezTo>
                    <a:pt x="422745" y="936929"/>
                    <a:pt x="413684" y="941800"/>
                    <a:pt x="409493" y="950181"/>
                  </a:cubicBezTo>
                  <a:cubicBezTo>
                    <a:pt x="404633" y="959900"/>
                    <a:pt x="400613" y="969584"/>
                    <a:pt x="393590" y="978011"/>
                  </a:cubicBezTo>
                  <a:cubicBezTo>
                    <a:pt x="389991" y="982330"/>
                    <a:pt x="385639" y="985962"/>
                    <a:pt x="381663" y="989938"/>
                  </a:cubicBezTo>
                  <a:cubicBezTo>
                    <a:pt x="375037" y="1009813"/>
                    <a:pt x="381078" y="995885"/>
                    <a:pt x="365760" y="1017767"/>
                  </a:cubicBezTo>
                  <a:cubicBezTo>
                    <a:pt x="360280" y="1025596"/>
                    <a:pt x="358405" y="1037348"/>
                    <a:pt x="349858" y="1041621"/>
                  </a:cubicBezTo>
                  <a:cubicBezTo>
                    <a:pt x="344557" y="1044271"/>
                    <a:pt x="339504" y="1047491"/>
                    <a:pt x="333955" y="1049572"/>
                  </a:cubicBezTo>
                  <a:cubicBezTo>
                    <a:pt x="328839" y="1051491"/>
                    <a:pt x="323307" y="1052047"/>
                    <a:pt x="318053" y="1053548"/>
                  </a:cubicBezTo>
                  <a:cubicBezTo>
                    <a:pt x="278179" y="1064942"/>
                    <a:pt x="339871" y="1049089"/>
                    <a:pt x="290223" y="1061499"/>
                  </a:cubicBezTo>
                  <a:cubicBezTo>
                    <a:pt x="286247" y="1064150"/>
                    <a:pt x="282570" y="1067314"/>
                    <a:pt x="278296" y="1069451"/>
                  </a:cubicBezTo>
                  <a:cubicBezTo>
                    <a:pt x="274548" y="1071325"/>
                    <a:pt x="270293" y="1071955"/>
                    <a:pt x="266369" y="1073426"/>
                  </a:cubicBezTo>
                  <a:cubicBezTo>
                    <a:pt x="259687" y="1075932"/>
                    <a:pt x="252756" y="1077961"/>
                    <a:pt x="246491" y="1081378"/>
                  </a:cubicBezTo>
                  <a:cubicBezTo>
                    <a:pt x="238102" y="1085954"/>
                    <a:pt x="222637" y="1097280"/>
                    <a:pt x="222637" y="1097280"/>
                  </a:cubicBezTo>
                  <a:cubicBezTo>
                    <a:pt x="219987" y="1102581"/>
                    <a:pt x="217974" y="1108252"/>
                    <a:pt x="214686" y="1113183"/>
                  </a:cubicBezTo>
                  <a:cubicBezTo>
                    <a:pt x="212607" y="1116302"/>
                    <a:pt x="208813" y="1118015"/>
                    <a:pt x="206734" y="1121134"/>
                  </a:cubicBezTo>
                  <a:cubicBezTo>
                    <a:pt x="203446" y="1126065"/>
                    <a:pt x="201832" y="1131955"/>
                    <a:pt x="198783" y="1137037"/>
                  </a:cubicBezTo>
                  <a:cubicBezTo>
                    <a:pt x="193866" y="1145232"/>
                    <a:pt x="188614" y="1153246"/>
                    <a:pt x="182880" y="1160891"/>
                  </a:cubicBezTo>
                  <a:cubicBezTo>
                    <a:pt x="178904" y="1166192"/>
                    <a:pt x="176043" y="1172551"/>
                    <a:pt x="170953" y="1176793"/>
                  </a:cubicBezTo>
                  <a:cubicBezTo>
                    <a:pt x="167734" y="1179476"/>
                    <a:pt x="163002" y="1179444"/>
                    <a:pt x="159027" y="1180769"/>
                  </a:cubicBezTo>
                  <a:cubicBezTo>
                    <a:pt x="152401" y="1176793"/>
                    <a:pt x="143785" y="1175024"/>
                    <a:pt x="139148" y="1168842"/>
                  </a:cubicBezTo>
                  <a:cubicBezTo>
                    <a:pt x="135094" y="1163436"/>
                    <a:pt x="141217" y="1151986"/>
                    <a:pt x="135173" y="1148964"/>
                  </a:cubicBezTo>
                  <a:cubicBezTo>
                    <a:pt x="130144" y="1146450"/>
                    <a:pt x="126365" y="1156213"/>
                    <a:pt x="123246" y="1160891"/>
                  </a:cubicBezTo>
                  <a:cubicBezTo>
                    <a:pt x="118315" y="1168288"/>
                    <a:pt x="115637" y="1176974"/>
                    <a:pt x="111319" y="1184745"/>
                  </a:cubicBezTo>
                  <a:cubicBezTo>
                    <a:pt x="105401" y="1195396"/>
                    <a:pt x="98315" y="1202262"/>
                    <a:pt x="91440" y="1212574"/>
                  </a:cubicBezTo>
                  <a:cubicBezTo>
                    <a:pt x="87154" y="1219003"/>
                    <a:pt x="82969" y="1225541"/>
                    <a:pt x="79513" y="1232452"/>
                  </a:cubicBezTo>
                  <a:cubicBezTo>
                    <a:pt x="77639" y="1236200"/>
                    <a:pt x="77862" y="1240892"/>
                    <a:pt x="75538" y="1244379"/>
                  </a:cubicBezTo>
                  <a:cubicBezTo>
                    <a:pt x="72419" y="1249057"/>
                    <a:pt x="67587" y="1252330"/>
                    <a:pt x="63611" y="1256306"/>
                  </a:cubicBezTo>
                  <a:cubicBezTo>
                    <a:pt x="61416" y="1262891"/>
                    <a:pt x="56076" y="1277891"/>
                    <a:pt x="55660" y="1284136"/>
                  </a:cubicBezTo>
                  <a:cubicBezTo>
                    <a:pt x="53366" y="1318541"/>
                    <a:pt x="53978" y="1353098"/>
                    <a:pt x="51684" y="1387503"/>
                  </a:cubicBezTo>
                  <a:cubicBezTo>
                    <a:pt x="51321" y="1392955"/>
                    <a:pt x="50152" y="1398518"/>
                    <a:pt x="47708" y="1403405"/>
                  </a:cubicBezTo>
                  <a:cubicBezTo>
                    <a:pt x="41025" y="1416770"/>
                    <a:pt x="29445" y="1424279"/>
                    <a:pt x="19879" y="1435211"/>
                  </a:cubicBezTo>
                  <a:cubicBezTo>
                    <a:pt x="12975" y="1443101"/>
                    <a:pt x="5938" y="1454134"/>
                    <a:pt x="0" y="1463040"/>
                  </a:cubicBezTo>
                  <a:cubicBezTo>
                    <a:pt x="2651" y="1469666"/>
                    <a:pt x="4170" y="1476866"/>
                    <a:pt x="7952" y="1482918"/>
                  </a:cubicBezTo>
                  <a:cubicBezTo>
                    <a:pt x="10932" y="1487686"/>
                    <a:pt x="16506" y="1490347"/>
                    <a:pt x="19879" y="1494845"/>
                  </a:cubicBezTo>
                  <a:cubicBezTo>
                    <a:pt x="28480" y="1506313"/>
                    <a:pt x="36220" y="1518418"/>
                    <a:pt x="43733" y="1530626"/>
                  </a:cubicBezTo>
                  <a:cubicBezTo>
                    <a:pt x="46839" y="1535673"/>
                    <a:pt x="48744" y="1541383"/>
                    <a:pt x="51684" y="1546529"/>
                  </a:cubicBezTo>
                  <a:cubicBezTo>
                    <a:pt x="58371" y="1558232"/>
                    <a:pt x="58879" y="1557700"/>
                    <a:pt x="67587" y="1566407"/>
                  </a:cubicBezTo>
                  <a:cubicBezTo>
                    <a:pt x="70237" y="1571708"/>
                    <a:pt x="71744" y="1577757"/>
                    <a:pt x="75538" y="1582310"/>
                  </a:cubicBezTo>
                  <a:cubicBezTo>
                    <a:pt x="78597" y="1585981"/>
                    <a:pt x="84598" y="1586439"/>
                    <a:pt x="87465" y="1590261"/>
                  </a:cubicBezTo>
                  <a:cubicBezTo>
                    <a:pt x="92799" y="1597373"/>
                    <a:pt x="94818" y="1606492"/>
                    <a:pt x="99392" y="1614115"/>
                  </a:cubicBezTo>
                  <a:cubicBezTo>
                    <a:pt x="102801" y="1619797"/>
                    <a:pt x="107807" y="1624399"/>
                    <a:pt x="111319" y="1630018"/>
                  </a:cubicBezTo>
                  <a:cubicBezTo>
                    <a:pt x="131997" y="1663103"/>
                    <a:pt x="109721" y="1630798"/>
                    <a:pt x="123246" y="1657847"/>
                  </a:cubicBezTo>
                  <a:cubicBezTo>
                    <a:pt x="127452" y="1666260"/>
                    <a:pt x="138620" y="1678471"/>
                    <a:pt x="143124" y="1685677"/>
                  </a:cubicBezTo>
                  <a:cubicBezTo>
                    <a:pt x="146265" y="1690703"/>
                    <a:pt x="147281" y="1697026"/>
                    <a:pt x="151075" y="1701579"/>
                  </a:cubicBezTo>
                  <a:cubicBezTo>
                    <a:pt x="154134" y="1705250"/>
                    <a:pt x="159374" y="1706421"/>
                    <a:pt x="163002" y="1709531"/>
                  </a:cubicBezTo>
                  <a:cubicBezTo>
                    <a:pt x="210847" y="1750540"/>
                    <a:pt x="150261" y="1705544"/>
                    <a:pt x="194807" y="1733385"/>
                  </a:cubicBezTo>
                  <a:cubicBezTo>
                    <a:pt x="200426" y="1736897"/>
                    <a:pt x="204783" y="1742348"/>
                    <a:pt x="210710" y="1745311"/>
                  </a:cubicBezTo>
                  <a:cubicBezTo>
                    <a:pt x="218207" y="1749059"/>
                    <a:pt x="226613" y="1750613"/>
                    <a:pt x="234564" y="1753263"/>
                  </a:cubicBezTo>
                  <a:lnTo>
                    <a:pt x="246491" y="1757238"/>
                  </a:lnTo>
                  <a:cubicBezTo>
                    <a:pt x="257499" y="1764577"/>
                    <a:pt x="268856" y="1771652"/>
                    <a:pt x="278296" y="1781092"/>
                  </a:cubicBezTo>
                  <a:cubicBezTo>
                    <a:pt x="281675" y="1784471"/>
                    <a:pt x="282359" y="1790242"/>
                    <a:pt x="286247" y="1793019"/>
                  </a:cubicBezTo>
                  <a:cubicBezTo>
                    <a:pt x="292054" y="1797167"/>
                    <a:pt x="299500" y="1798320"/>
                    <a:pt x="306126" y="1800971"/>
                  </a:cubicBezTo>
                  <a:cubicBezTo>
                    <a:pt x="308776" y="1806272"/>
                    <a:pt x="309886" y="1812682"/>
                    <a:pt x="314077" y="1816873"/>
                  </a:cubicBezTo>
                  <a:cubicBezTo>
                    <a:pt x="318268" y="1821064"/>
                    <a:pt x="326278" y="1820197"/>
                    <a:pt x="329980" y="1824825"/>
                  </a:cubicBezTo>
                  <a:cubicBezTo>
                    <a:pt x="337384" y="1834081"/>
                    <a:pt x="345882" y="1856630"/>
                    <a:pt x="345882" y="1856630"/>
                  </a:cubicBezTo>
                  <a:cubicBezTo>
                    <a:pt x="348532" y="1883134"/>
                    <a:pt x="350529" y="1909712"/>
                    <a:pt x="353833" y="1936143"/>
                  </a:cubicBezTo>
                  <a:cubicBezTo>
                    <a:pt x="354511" y="1941565"/>
                    <a:pt x="354778" y="1947499"/>
                    <a:pt x="357809" y="1952045"/>
                  </a:cubicBezTo>
                  <a:cubicBezTo>
                    <a:pt x="360460" y="1956021"/>
                    <a:pt x="365760" y="1957346"/>
                    <a:pt x="369736" y="1959997"/>
                  </a:cubicBezTo>
                  <a:cubicBezTo>
                    <a:pt x="387711" y="1986961"/>
                    <a:pt x="364512" y="1954773"/>
                    <a:pt x="397566" y="1987826"/>
                  </a:cubicBezTo>
                  <a:cubicBezTo>
                    <a:pt x="423373" y="2013632"/>
                    <a:pt x="394333" y="1996149"/>
                    <a:pt x="425395" y="2011680"/>
                  </a:cubicBezTo>
                  <a:cubicBezTo>
                    <a:pt x="445675" y="2042097"/>
                    <a:pt x="417861" y="2004654"/>
                    <a:pt x="449249" y="2031558"/>
                  </a:cubicBezTo>
                  <a:cubicBezTo>
                    <a:pt x="461572" y="2042121"/>
                    <a:pt x="462712" y="2055216"/>
                    <a:pt x="473103" y="2067339"/>
                  </a:cubicBezTo>
                  <a:cubicBezTo>
                    <a:pt x="476213" y="2070967"/>
                    <a:pt x="481054" y="2072640"/>
                    <a:pt x="485030" y="2075291"/>
                  </a:cubicBezTo>
                  <a:cubicBezTo>
                    <a:pt x="487680" y="2080592"/>
                    <a:pt x="489187" y="2086640"/>
                    <a:pt x="492981" y="2091193"/>
                  </a:cubicBezTo>
                  <a:cubicBezTo>
                    <a:pt x="502580" y="2102711"/>
                    <a:pt x="514185" y="2112396"/>
                    <a:pt x="524787" y="2122998"/>
                  </a:cubicBezTo>
                  <a:lnTo>
                    <a:pt x="536713" y="2134925"/>
                  </a:lnTo>
                  <a:cubicBezTo>
                    <a:pt x="540689" y="2138901"/>
                    <a:pt x="545521" y="2142174"/>
                    <a:pt x="548640" y="2146852"/>
                  </a:cubicBezTo>
                  <a:cubicBezTo>
                    <a:pt x="551291" y="2150828"/>
                    <a:pt x="552861" y="2155794"/>
                    <a:pt x="556592" y="2158779"/>
                  </a:cubicBezTo>
                  <a:cubicBezTo>
                    <a:pt x="559864" y="2161397"/>
                    <a:pt x="564543" y="2161430"/>
                    <a:pt x="568519" y="2162755"/>
                  </a:cubicBezTo>
                  <a:cubicBezTo>
                    <a:pt x="575145" y="2168056"/>
                    <a:pt x="582162" y="2172902"/>
                    <a:pt x="588397" y="2178658"/>
                  </a:cubicBezTo>
                  <a:cubicBezTo>
                    <a:pt x="599414" y="2188828"/>
                    <a:pt x="609600" y="2199861"/>
                    <a:pt x="620202" y="2210463"/>
                  </a:cubicBezTo>
                  <a:cubicBezTo>
                    <a:pt x="626828" y="2217089"/>
                    <a:pt x="631699" y="2226151"/>
                    <a:pt x="640080" y="2230341"/>
                  </a:cubicBezTo>
                  <a:lnTo>
                    <a:pt x="655983" y="2238292"/>
                  </a:lnTo>
                  <a:cubicBezTo>
                    <a:pt x="659959" y="2243593"/>
                    <a:pt x="663225" y="2249510"/>
                    <a:pt x="667910" y="2254195"/>
                  </a:cubicBezTo>
                  <a:cubicBezTo>
                    <a:pt x="671289" y="2257574"/>
                    <a:pt x="676015" y="2259279"/>
                    <a:pt x="679837" y="2262146"/>
                  </a:cubicBezTo>
                  <a:cubicBezTo>
                    <a:pt x="686625" y="2267237"/>
                    <a:pt x="693329" y="2272461"/>
                    <a:pt x="699715" y="2278049"/>
                  </a:cubicBezTo>
                  <a:cubicBezTo>
                    <a:pt x="733287" y="2307426"/>
                    <a:pt x="684582" y="2270611"/>
                    <a:pt x="731520" y="2301903"/>
                  </a:cubicBezTo>
                  <a:cubicBezTo>
                    <a:pt x="760635" y="2321313"/>
                    <a:pt x="743426" y="2317793"/>
                    <a:pt x="791155" y="2341659"/>
                  </a:cubicBezTo>
                  <a:cubicBezTo>
                    <a:pt x="796456" y="2344310"/>
                    <a:pt x="802235" y="2346166"/>
                    <a:pt x="807058" y="2349611"/>
                  </a:cubicBezTo>
                  <a:cubicBezTo>
                    <a:pt x="811633" y="2352879"/>
                    <a:pt x="814242" y="2358519"/>
                    <a:pt x="818985" y="2361538"/>
                  </a:cubicBezTo>
                  <a:cubicBezTo>
                    <a:pt x="828985" y="2367901"/>
                    <a:pt x="841308" y="2370328"/>
                    <a:pt x="850790" y="2377440"/>
                  </a:cubicBezTo>
                  <a:cubicBezTo>
                    <a:pt x="856091" y="2381416"/>
                    <a:pt x="860876" y="2386194"/>
                    <a:pt x="866693" y="2389367"/>
                  </a:cubicBezTo>
                  <a:cubicBezTo>
                    <a:pt x="875553" y="2394200"/>
                    <a:pt x="885662" y="2396461"/>
                    <a:pt x="894522" y="2401294"/>
                  </a:cubicBezTo>
                  <a:cubicBezTo>
                    <a:pt x="900339" y="2404467"/>
                    <a:pt x="904370" y="2410530"/>
                    <a:pt x="910425" y="2413221"/>
                  </a:cubicBezTo>
                  <a:cubicBezTo>
                    <a:pt x="916600" y="2415965"/>
                    <a:pt x="923707" y="2415731"/>
                    <a:pt x="930303" y="2417197"/>
                  </a:cubicBezTo>
                  <a:cubicBezTo>
                    <a:pt x="935637" y="2418382"/>
                    <a:pt x="940905" y="2419847"/>
                    <a:pt x="946206" y="2421172"/>
                  </a:cubicBezTo>
                  <a:cubicBezTo>
                    <a:pt x="952832" y="2425148"/>
                    <a:pt x="958982" y="2430055"/>
                    <a:pt x="966084" y="2433099"/>
                  </a:cubicBezTo>
                  <a:cubicBezTo>
                    <a:pt x="977640" y="2438051"/>
                    <a:pt x="1001865" y="2445026"/>
                    <a:pt x="1001865" y="2445026"/>
                  </a:cubicBezTo>
                  <a:cubicBezTo>
                    <a:pt x="1007166" y="2449002"/>
                    <a:pt x="1012375" y="2453102"/>
                    <a:pt x="1017767" y="2456953"/>
                  </a:cubicBezTo>
                  <a:cubicBezTo>
                    <a:pt x="1021655" y="2459730"/>
                    <a:pt x="1026023" y="2461846"/>
                    <a:pt x="1029694" y="2464905"/>
                  </a:cubicBezTo>
                  <a:cubicBezTo>
                    <a:pt x="1053869" y="2485050"/>
                    <a:pt x="1028099" y="2470070"/>
                    <a:pt x="1057524" y="2484783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CD13019-824D-4DF9-8F18-FB1D1C319A71}"/>
                </a:ext>
              </a:extLst>
            </p:cNvPr>
            <p:cNvSpPr/>
            <p:nvPr/>
          </p:nvSpPr>
          <p:spPr>
            <a:xfrm>
              <a:off x="6630648" y="2971800"/>
              <a:ext cx="552624" cy="914400"/>
            </a:xfrm>
            <a:custGeom>
              <a:avLst/>
              <a:gdLst>
                <a:gd name="connsiteX0" fmla="*/ 0 w 552624"/>
                <a:gd name="connsiteY0" fmla="*/ 0 h 914400"/>
                <a:gd name="connsiteX1" fmla="*/ 39757 w 552624"/>
                <a:gd name="connsiteY1" fmla="*/ 3975 h 914400"/>
                <a:gd name="connsiteX2" fmla="*/ 51684 w 552624"/>
                <a:gd name="connsiteY2" fmla="*/ 7951 h 914400"/>
                <a:gd name="connsiteX3" fmla="*/ 67587 w 552624"/>
                <a:gd name="connsiteY3" fmla="*/ 11926 h 914400"/>
                <a:gd name="connsiteX4" fmla="*/ 75538 w 552624"/>
                <a:gd name="connsiteY4" fmla="*/ 19878 h 914400"/>
                <a:gd name="connsiteX5" fmla="*/ 107343 w 552624"/>
                <a:gd name="connsiteY5" fmla="*/ 35780 h 914400"/>
                <a:gd name="connsiteX6" fmla="*/ 139148 w 552624"/>
                <a:gd name="connsiteY6" fmla="*/ 67586 h 914400"/>
                <a:gd name="connsiteX7" fmla="*/ 147100 w 552624"/>
                <a:gd name="connsiteY7" fmla="*/ 75537 h 914400"/>
                <a:gd name="connsiteX8" fmla="*/ 151075 w 552624"/>
                <a:gd name="connsiteY8" fmla="*/ 87464 h 914400"/>
                <a:gd name="connsiteX9" fmla="*/ 159027 w 552624"/>
                <a:gd name="connsiteY9" fmla="*/ 107342 h 914400"/>
                <a:gd name="connsiteX10" fmla="*/ 166978 w 552624"/>
                <a:gd name="connsiteY10" fmla="*/ 163001 h 914400"/>
                <a:gd name="connsiteX11" fmla="*/ 174929 w 552624"/>
                <a:gd name="connsiteY11" fmla="*/ 170953 h 914400"/>
                <a:gd name="connsiteX12" fmla="*/ 198783 w 552624"/>
                <a:gd name="connsiteY12" fmla="*/ 198782 h 914400"/>
                <a:gd name="connsiteX13" fmla="*/ 202759 w 552624"/>
                <a:gd name="connsiteY13" fmla="*/ 210709 h 914400"/>
                <a:gd name="connsiteX14" fmla="*/ 250467 w 552624"/>
                <a:gd name="connsiteY14" fmla="*/ 262393 h 914400"/>
                <a:gd name="connsiteX15" fmla="*/ 258418 w 552624"/>
                <a:gd name="connsiteY15" fmla="*/ 278295 h 914400"/>
                <a:gd name="connsiteX16" fmla="*/ 270345 w 552624"/>
                <a:gd name="connsiteY16" fmla="*/ 290222 h 914400"/>
                <a:gd name="connsiteX17" fmla="*/ 294199 w 552624"/>
                <a:gd name="connsiteY17" fmla="*/ 310100 h 914400"/>
                <a:gd name="connsiteX18" fmla="*/ 306126 w 552624"/>
                <a:gd name="connsiteY18" fmla="*/ 322027 h 914400"/>
                <a:gd name="connsiteX19" fmla="*/ 333955 w 552624"/>
                <a:gd name="connsiteY19" fmla="*/ 337930 h 914400"/>
                <a:gd name="connsiteX20" fmla="*/ 349858 w 552624"/>
                <a:gd name="connsiteY20" fmla="*/ 353833 h 914400"/>
                <a:gd name="connsiteX21" fmla="*/ 365760 w 552624"/>
                <a:gd name="connsiteY21" fmla="*/ 361784 h 914400"/>
                <a:gd name="connsiteX22" fmla="*/ 377687 w 552624"/>
                <a:gd name="connsiteY22" fmla="*/ 373711 h 914400"/>
                <a:gd name="connsiteX23" fmla="*/ 389614 w 552624"/>
                <a:gd name="connsiteY23" fmla="*/ 381662 h 914400"/>
                <a:gd name="connsiteX24" fmla="*/ 405517 w 552624"/>
                <a:gd name="connsiteY24" fmla="*/ 437321 h 914400"/>
                <a:gd name="connsiteX25" fmla="*/ 409493 w 552624"/>
                <a:gd name="connsiteY25" fmla="*/ 496956 h 914400"/>
                <a:gd name="connsiteX26" fmla="*/ 417444 w 552624"/>
                <a:gd name="connsiteY26" fmla="*/ 540688 h 914400"/>
                <a:gd name="connsiteX27" fmla="*/ 425395 w 552624"/>
                <a:gd name="connsiteY27" fmla="*/ 560566 h 914400"/>
                <a:gd name="connsiteX28" fmla="*/ 437322 w 552624"/>
                <a:gd name="connsiteY28" fmla="*/ 568518 h 914400"/>
                <a:gd name="connsiteX29" fmla="*/ 445274 w 552624"/>
                <a:gd name="connsiteY29" fmla="*/ 608274 h 914400"/>
                <a:gd name="connsiteX30" fmla="*/ 453225 w 552624"/>
                <a:gd name="connsiteY30" fmla="*/ 620201 h 914400"/>
                <a:gd name="connsiteX31" fmla="*/ 465152 w 552624"/>
                <a:gd name="connsiteY31" fmla="*/ 663933 h 914400"/>
                <a:gd name="connsiteX32" fmla="*/ 481054 w 552624"/>
                <a:gd name="connsiteY32" fmla="*/ 695739 h 914400"/>
                <a:gd name="connsiteX33" fmla="*/ 485030 w 552624"/>
                <a:gd name="connsiteY33" fmla="*/ 711641 h 914400"/>
                <a:gd name="connsiteX34" fmla="*/ 489006 w 552624"/>
                <a:gd name="connsiteY34" fmla="*/ 731520 h 914400"/>
                <a:gd name="connsiteX35" fmla="*/ 500933 w 552624"/>
                <a:gd name="connsiteY35" fmla="*/ 755373 h 914400"/>
                <a:gd name="connsiteX36" fmla="*/ 512860 w 552624"/>
                <a:gd name="connsiteY36" fmla="*/ 791154 h 914400"/>
                <a:gd name="connsiteX37" fmla="*/ 516835 w 552624"/>
                <a:gd name="connsiteY37" fmla="*/ 803081 h 914400"/>
                <a:gd name="connsiteX38" fmla="*/ 536714 w 552624"/>
                <a:gd name="connsiteY38" fmla="*/ 846813 h 914400"/>
                <a:gd name="connsiteX39" fmla="*/ 540689 w 552624"/>
                <a:gd name="connsiteY39" fmla="*/ 866692 h 914400"/>
                <a:gd name="connsiteX40" fmla="*/ 548640 w 552624"/>
                <a:gd name="connsiteY40" fmla="*/ 878619 h 914400"/>
                <a:gd name="connsiteX41" fmla="*/ 552616 w 552624"/>
                <a:gd name="connsiteY41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52624" h="914400">
                  <a:moveTo>
                    <a:pt x="0" y="0"/>
                  </a:moveTo>
                  <a:cubicBezTo>
                    <a:pt x="13252" y="1325"/>
                    <a:pt x="26593" y="1950"/>
                    <a:pt x="39757" y="3975"/>
                  </a:cubicBezTo>
                  <a:cubicBezTo>
                    <a:pt x="43899" y="4612"/>
                    <a:pt x="47654" y="6800"/>
                    <a:pt x="51684" y="7951"/>
                  </a:cubicBezTo>
                  <a:cubicBezTo>
                    <a:pt x="56938" y="9452"/>
                    <a:pt x="62286" y="10601"/>
                    <a:pt x="67587" y="11926"/>
                  </a:cubicBezTo>
                  <a:cubicBezTo>
                    <a:pt x="70237" y="14577"/>
                    <a:pt x="72488" y="17699"/>
                    <a:pt x="75538" y="19878"/>
                  </a:cubicBezTo>
                  <a:cubicBezTo>
                    <a:pt x="91968" y="31614"/>
                    <a:pt x="91904" y="30635"/>
                    <a:pt x="107343" y="35780"/>
                  </a:cubicBezTo>
                  <a:lnTo>
                    <a:pt x="139148" y="67586"/>
                  </a:lnTo>
                  <a:lnTo>
                    <a:pt x="147100" y="75537"/>
                  </a:lnTo>
                  <a:cubicBezTo>
                    <a:pt x="148425" y="79513"/>
                    <a:pt x="149604" y="83540"/>
                    <a:pt x="151075" y="87464"/>
                  </a:cubicBezTo>
                  <a:cubicBezTo>
                    <a:pt x="153581" y="94146"/>
                    <a:pt x="157712" y="100328"/>
                    <a:pt x="159027" y="107342"/>
                  </a:cubicBezTo>
                  <a:cubicBezTo>
                    <a:pt x="159186" y="108190"/>
                    <a:pt x="159574" y="150661"/>
                    <a:pt x="166978" y="163001"/>
                  </a:cubicBezTo>
                  <a:cubicBezTo>
                    <a:pt x="168906" y="166215"/>
                    <a:pt x="172529" y="168073"/>
                    <a:pt x="174929" y="170953"/>
                  </a:cubicBezTo>
                  <a:cubicBezTo>
                    <a:pt x="200423" y="201546"/>
                    <a:pt x="173521" y="173520"/>
                    <a:pt x="198783" y="198782"/>
                  </a:cubicBezTo>
                  <a:cubicBezTo>
                    <a:pt x="200108" y="202758"/>
                    <a:pt x="200356" y="207276"/>
                    <a:pt x="202759" y="210709"/>
                  </a:cubicBezTo>
                  <a:cubicBezTo>
                    <a:pt x="237641" y="260541"/>
                    <a:pt x="214559" y="217508"/>
                    <a:pt x="250467" y="262393"/>
                  </a:cubicBezTo>
                  <a:cubicBezTo>
                    <a:pt x="254169" y="267021"/>
                    <a:pt x="254973" y="273473"/>
                    <a:pt x="258418" y="278295"/>
                  </a:cubicBezTo>
                  <a:cubicBezTo>
                    <a:pt x="261686" y="282870"/>
                    <a:pt x="266686" y="285953"/>
                    <a:pt x="270345" y="290222"/>
                  </a:cubicBezTo>
                  <a:cubicBezTo>
                    <a:pt x="287675" y="310440"/>
                    <a:pt x="274159" y="303421"/>
                    <a:pt x="294199" y="310100"/>
                  </a:cubicBezTo>
                  <a:cubicBezTo>
                    <a:pt x="298175" y="314076"/>
                    <a:pt x="301551" y="318759"/>
                    <a:pt x="306126" y="322027"/>
                  </a:cubicBezTo>
                  <a:cubicBezTo>
                    <a:pt x="328680" y="338138"/>
                    <a:pt x="315179" y="321837"/>
                    <a:pt x="333955" y="337930"/>
                  </a:cubicBezTo>
                  <a:cubicBezTo>
                    <a:pt x="339647" y="342809"/>
                    <a:pt x="343153" y="350480"/>
                    <a:pt x="349858" y="353833"/>
                  </a:cubicBezTo>
                  <a:cubicBezTo>
                    <a:pt x="355159" y="356483"/>
                    <a:pt x="360938" y="358339"/>
                    <a:pt x="365760" y="361784"/>
                  </a:cubicBezTo>
                  <a:cubicBezTo>
                    <a:pt x="370335" y="365052"/>
                    <a:pt x="373368" y="370112"/>
                    <a:pt x="377687" y="373711"/>
                  </a:cubicBezTo>
                  <a:cubicBezTo>
                    <a:pt x="381358" y="376770"/>
                    <a:pt x="385638" y="379012"/>
                    <a:pt x="389614" y="381662"/>
                  </a:cubicBezTo>
                  <a:cubicBezTo>
                    <a:pt x="395006" y="397837"/>
                    <a:pt x="403377" y="420914"/>
                    <a:pt x="405517" y="437321"/>
                  </a:cubicBezTo>
                  <a:cubicBezTo>
                    <a:pt x="408094" y="457076"/>
                    <a:pt x="407689" y="477115"/>
                    <a:pt x="409493" y="496956"/>
                  </a:cubicBezTo>
                  <a:cubicBezTo>
                    <a:pt x="410528" y="508346"/>
                    <a:pt x="413359" y="528435"/>
                    <a:pt x="417444" y="540688"/>
                  </a:cubicBezTo>
                  <a:cubicBezTo>
                    <a:pt x="419701" y="547458"/>
                    <a:pt x="421247" y="554759"/>
                    <a:pt x="425395" y="560566"/>
                  </a:cubicBezTo>
                  <a:cubicBezTo>
                    <a:pt x="428172" y="564454"/>
                    <a:pt x="433346" y="565867"/>
                    <a:pt x="437322" y="568518"/>
                  </a:cubicBezTo>
                  <a:cubicBezTo>
                    <a:pt x="438219" y="573901"/>
                    <a:pt x="442038" y="600724"/>
                    <a:pt x="445274" y="608274"/>
                  </a:cubicBezTo>
                  <a:cubicBezTo>
                    <a:pt x="447156" y="612666"/>
                    <a:pt x="450575" y="616225"/>
                    <a:pt x="453225" y="620201"/>
                  </a:cubicBezTo>
                  <a:cubicBezTo>
                    <a:pt x="457299" y="644649"/>
                    <a:pt x="455157" y="642277"/>
                    <a:pt x="465152" y="663933"/>
                  </a:cubicBezTo>
                  <a:cubicBezTo>
                    <a:pt x="470119" y="674695"/>
                    <a:pt x="478179" y="684240"/>
                    <a:pt x="481054" y="695739"/>
                  </a:cubicBezTo>
                  <a:cubicBezTo>
                    <a:pt x="482379" y="701040"/>
                    <a:pt x="483845" y="706307"/>
                    <a:pt x="485030" y="711641"/>
                  </a:cubicBezTo>
                  <a:cubicBezTo>
                    <a:pt x="486496" y="718238"/>
                    <a:pt x="486697" y="725169"/>
                    <a:pt x="489006" y="731520"/>
                  </a:cubicBezTo>
                  <a:cubicBezTo>
                    <a:pt x="492044" y="739874"/>
                    <a:pt x="497631" y="747119"/>
                    <a:pt x="500933" y="755373"/>
                  </a:cubicBezTo>
                  <a:cubicBezTo>
                    <a:pt x="505602" y="767046"/>
                    <a:pt x="508884" y="779227"/>
                    <a:pt x="512860" y="791154"/>
                  </a:cubicBezTo>
                  <a:cubicBezTo>
                    <a:pt x="514185" y="795130"/>
                    <a:pt x="515279" y="799190"/>
                    <a:pt x="516835" y="803081"/>
                  </a:cubicBezTo>
                  <a:cubicBezTo>
                    <a:pt x="528089" y="831214"/>
                    <a:pt x="521595" y="816577"/>
                    <a:pt x="536714" y="846813"/>
                  </a:cubicBezTo>
                  <a:cubicBezTo>
                    <a:pt x="538039" y="853439"/>
                    <a:pt x="538316" y="860365"/>
                    <a:pt x="540689" y="866692"/>
                  </a:cubicBezTo>
                  <a:cubicBezTo>
                    <a:pt x="542367" y="871166"/>
                    <a:pt x="547267" y="874042"/>
                    <a:pt x="548640" y="878619"/>
                  </a:cubicBezTo>
                  <a:cubicBezTo>
                    <a:pt x="552991" y="893122"/>
                    <a:pt x="552616" y="901589"/>
                    <a:pt x="552616" y="914400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2" descr="C:\Users\Admin\Downloads\logo tran binh ttrong.png">
            <a:extLst>
              <a:ext uri="{FF2B5EF4-FFF2-40B4-BE49-F238E27FC236}">
                <a16:creationId xmlns:a16="http://schemas.microsoft.com/office/drawing/2014/main" id="{52B7046D-1016-4A97-B54E-05A01AAEA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2595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E3009-974F-4927-9222-58BA66866FEE}"/>
              </a:ext>
            </a:extLst>
          </p:cNvPr>
          <p:cNvSpPr txBox="1"/>
          <p:nvPr/>
        </p:nvSpPr>
        <p:spPr>
          <a:xfrm>
            <a:off x="185339" y="1195011"/>
            <a:ext cx="3616613" cy="3769935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Việt Nam bao gồm phần đất liền, các hải đảo, vùng biển và vùng trời bao trùm lên các bộ phận đó.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16F39F28-4DED-47D9-9629-D9BAB3A55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322" y="6318607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Bản đồ Địa lí tự nhiên Việt Nam</a:t>
            </a:r>
          </a:p>
        </p:txBody>
      </p:sp>
      <p:pic>
        <p:nvPicPr>
          <p:cNvPr id="133124" name="Picture 4" descr="Câu 3 trang 5 VBT Địa lý 4: Bài 2. Làm quen với bản đồ">
            <a:extLst>
              <a:ext uri="{FF2B5EF4-FFF2-40B4-BE49-F238E27FC236}">
                <a16:creationId xmlns:a16="http://schemas.microsoft.com/office/drawing/2014/main" id="{8F7D5882-DAEA-4342-A24C-BA5EF9B31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" b="3951"/>
          <a:stretch/>
        </p:blipFill>
        <p:spPr bwMode="auto">
          <a:xfrm>
            <a:off x="3826667" y="123290"/>
            <a:ext cx="5066711" cy="619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3BCFC98-58C9-4E9F-9F89-D5236A7BF5B8}"/>
              </a:ext>
            </a:extLst>
          </p:cNvPr>
          <p:cNvSpPr/>
          <p:nvPr/>
        </p:nvSpPr>
        <p:spPr>
          <a:xfrm>
            <a:off x="7781337" y="2388358"/>
            <a:ext cx="917671" cy="768824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23C9D9-FF83-4B8C-B7A9-D3388B4869C3}"/>
              </a:ext>
            </a:extLst>
          </p:cNvPr>
          <p:cNvSpPr/>
          <p:nvPr/>
        </p:nvSpPr>
        <p:spPr>
          <a:xfrm>
            <a:off x="7562351" y="5305448"/>
            <a:ext cx="1024417" cy="634343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F61494-FABB-4FC4-BAEB-646C92B12F19}"/>
              </a:ext>
            </a:extLst>
          </p:cNvPr>
          <p:cNvGrpSpPr/>
          <p:nvPr/>
        </p:nvGrpSpPr>
        <p:grpSpPr>
          <a:xfrm>
            <a:off x="4257923" y="369736"/>
            <a:ext cx="2925349" cy="5418814"/>
            <a:chOff x="4257923" y="369736"/>
            <a:chExt cx="2925349" cy="541881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3A04B8B-FABF-425B-AA47-AF282930B82B}"/>
                </a:ext>
              </a:extLst>
            </p:cNvPr>
            <p:cNvSpPr/>
            <p:nvPr/>
          </p:nvSpPr>
          <p:spPr>
            <a:xfrm>
              <a:off x="4257923" y="369736"/>
              <a:ext cx="1618091" cy="2210462"/>
            </a:xfrm>
            <a:custGeom>
              <a:avLst/>
              <a:gdLst>
                <a:gd name="connsiteX0" fmla="*/ 1618091 w 1618091"/>
                <a:gd name="connsiteY0" fmla="*/ 119269 h 2210462"/>
                <a:gd name="connsiteX1" fmla="*/ 1598213 w 1618091"/>
                <a:gd name="connsiteY1" fmla="*/ 127221 h 2210462"/>
                <a:gd name="connsiteX2" fmla="*/ 1538578 w 1618091"/>
                <a:gd name="connsiteY2" fmla="*/ 143123 h 2210462"/>
                <a:gd name="connsiteX3" fmla="*/ 1518700 w 1618091"/>
                <a:gd name="connsiteY3" fmla="*/ 147099 h 2210462"/>
                <a:gd name="connsiteX4" fmla="*/ 1502797 w 1618091"/>
                <a:gd name="connsiteY4" fmla="*/ 151074 h 2210462"/>
                <a:gd name="connsiteX5" fmla="*/ 1423284 w 1618091"/>
                <a:gd name="connsiteY5" fmla="*/ 135172 h 2210462"/>
                <a:gd name="connsiteX6" fmla="*/ 1407381 w 1618091"/>
                <a:gd name="connsiteY6" fmla="*/ 123245 h 2210462"/>
                <a:gd name="connsiteX7" fmla="*/ 1383527 w 1618091"/>
                <a:gd name="connsiteY7" fmla="*/ 91440 h 2210462"/>
                <a:gd name="connsiteX8" fmla="*/ 1367625 w 1618091"/>
                <a:gd name="connsiteY8" fmla="*/ 83488 h 2210462"/>
                <a:gd name="connsiteX9" fmla="*/ 1343771 w 1618091"/>
                <a:gd name="connsiteY9" fmla="*/ 55659 h 2210462"/>
                <a:gd name="connsiteX10" fmla="*/ 1335820 w 1618091"/>
                <a:gd name="connsiteY10" fmla="*/ 39756 h 2210462"/>
                <a:gd name="connsiteX11" fmla="*/ 1315941 w 1618091"/>
                <a:gd name="connsiteY11" fmla="*/ 19878 h 2210462"/>
                <a:gd name="connsiteX12" fmla="*/ 1292087 w 1618091"/>
                <a:gd name="connsiteY12" fmla="*/ 15902 h 2210462"/>
                <a:gd name="connsiteX13" fmla="*/ 1240404 w 1618091"/>
                <a:gd name="connsiteY13" fmla="*/ 0 h 2210462"/>
                <a:gd name="connsiteX14" fmla="*/ 1200647 w 1618091"/>
                <a:gd name="connsiteY14" fmla="*/ 3975 h 2210462"/>
                <a:gd name="connsiteX15" fmla="*/ 1176794 w 1618091"/>
                <a:gd name="connsiteY15" fmla="*/ 31805 h 2210462"/>
                <a:gd name="connsiteX16" fmla="*/ 1160891 w 1618091"/>
                <a:gd name="connsiteY16" fmla="*/ 35781 h 2210462"/>
                <a:gd name="connsiteX17" fmla="*/ 1097280 w 1618091"/>
                <a:gd name="connsiteY17" fmla="*/ 67586 h 2210462"/>
                <a:gd name="connsiteX18" fmla="*/ 1057524 w 1618091"/>
                <a:gd name="connsiteY18" fmla="*/ 135172 h 2210462"/>
                <a:gd name="connsiteX19" fmla="*/ 1049573 w 1618091"/>
                <a:gd name="connsiteY19" fmla="*/ 147099 h 2210462"/>
                <a:gd name="connsiteX20" fmla="*/ 1045597 w 1618091"/>
                <a:gd name="connsiteY20" fmla="*/ 159026 h 2210462"/>
                <a:gd name="connsiteX21" fmla="*/ 1021743 w 1618091"/>
                <a:gd name="connsiteY21" fmla="*/ 170953 h 2210462"/>
                <a:gd name="connsiteX22" fmla="*/ 1009816 w 1618091"/>
                <a:gd name="connsiteY22" fmla="*/ 178904 h 2210462"/>
                <a:gd name="connsiteX23" fmla="*/ 954157 w 1618091"/>
                <a:gd name="connsiteY23" fmla="*/ 198782 h 2210462"/>
                <a:gd name="connsiteX24" fmla="*/ 938254 w 1618091"/>
                <a:gd name="connsiteY24" fmla="*/ 206734 h 2210462"/>
                <a:gd name="connsiteX25" fmla="*/ 914400 w 1618091"/>
                <a:gd name="connsiteY25" fmla="*/ 214685 h 2210462"/>
                <a:gd name="connsiteX26" fmla="*/ 898498 w 1618091"/>
                <a:gd name="connsiteY26" fmla="*/ 226612 h 2210462"/>
                <a:gd name="connsiteX27" fmla="*/ 862717 w 1618091"/>
                <a:gd name="connsiteY27" fmla="*/ 190831 h 2210462"/>
                <a:gd name="connsiteX28" fmla="*/ 858741 w 1618091"/>
                <a:gd name="connsiteY28" fmla="*/ 166977 h 2210462"/>
                <a:gd name="connsiteX29" fmla="*/ 842839 w 1618091"/>
                <a:gd name="connsiteY29" fmla="*/ 163001 h 2210462"/>
                <a:gd name="connsiteX30" fmla="*/ 747423 w 1618091"/>
                <a:gd name="connsiteY30" fmla="*/ 170953 h 2210462"/>
                <a:gd name="connsiteX31" fmla="*/ 735496 w 1618091"/>
                <a:gd name="connsiteY31" fmla="*/ 210709 h 2210462"/>
                <a:gd name="connsiteX32" fmla="*/ 715618 w 1618091"/>
                <a:gd name="connsiteY32" fmla="*/ 286247 h 2210462"/>
                <a:gd name="connsiteX33" fmla="*/ 687788 w 1618091"/>
                <a:gd name="connsiteY33" fmla="*/ 282271 h 2210462"/>
                <a:gd name="connsiteX34" fmla="*/ 663934 w 1618091"/>
                <a:gd name="connsiteY34" fmla="*/ 242514 h 2210462"/>
                <a:gd name="connsiteX35" fmla="*/ 644056 w 1618091"/>
                <a:gd name="connsiteY35" fmla="*/ 222636 h 2210462"/>
                <a:gd name="connsiteX36" fmla="*/ 592373 w 1618091"/>
                <a:gd name="connsiteY36" fmla="*/ 218661 h 2210462"/>
                <a:gd name="connsiteX37" fmla="*/ 572494 w 1618091"/>
                <a:gd name="connsiteY37" fmla="*/ 214685 h 2210462"/>
                <a:gd name="connsiteX38" fmla="*/ 556592 w 1618091"/>
                <a:gd name="connsiteY38" fmla="*/ 210709 h 2210462"/>
                <a:gd name="connsiteX39" fmla="*/ 544665 w 1618091"/>
                <a:gd name="connsiteY39" fmla="*/ 222636 h 2210462"/>
                <a:gd name="connsiteX40" fmla="*/ 540689 w 1618091"/>
                <a:gd name="connsiteY40" fmla="*/ 238539 h 2210462"/>
                <a:gd name="connsiteX41" fmla="*/ 512860 w 1618091"/>
                <a:gd name="connsiteY41" fmla="*/ 238539 h 2210462"/>
                <a:gd name="connsiteX42" fmla="*/ 496957 w 1618091"/>
                <a:gd name="connsiteY42" fmla="*/ 206734 h 2210462"/>
                <a:gd name="connsiteX43" fmla="*/ 477079 w 1618091"/>
                <a:gd name="connsiteY43" fmla="*/ 170953 h 2210462"/>
                <a:gd name="connsiteX44" fmla="*/ 437322 w 1618091"/>
                <a:gd name="connsiteY44" fmla="*/ 218661 h 2210462"/>
                <a:gd name="connsiteX45" fmla="*/ 429371 w 1618091"/>
                <a:gd name="connsiteY45" fmla="*/ 230587 h 2210462"/>
                <a:gd name="connsiteX46" fmla="*/ 413468 w 1618091"/>
                <a:gd name="connsiteY46" fmla="*/ 246490 h 2210462"/>
                <a:gd name="connsiteX47" fmla="*/ 405517 w 1618091"/>
                <a:gd name="connsiteY47" fmla="*/ 270344 h 2210462"/>
                <a:gd name="connsiteX48" fmla="*/ 365760 w 1618091"/>
                <a:gd name="connsiteY48" fmla="*/ 302149 h 2210462"/>
                <a:gd name="connsiteX49" fmla="*/ 326004 w 1618091"/>
                <a:gd name="connsiteY49" fmla="*/ 318052 h 2210462"/>
                <a:gd name="connsiteX50" fmla="*/ 306126 w 1618091"/>
                <a:gd name="connsiteY50" fmla="*/ 314076 h 2210462"/>
                <a:gd name="connsiteX51" fmla="*/ 266369 w 1618091"/>
                <a:gd name="connsiteY51" fmla="*/ 266368 h 2210462"/>
                <a:gd name="connsiteX52" fmla="*/ 250467 w 1618091"/>
                <a:gd name="connsiteY52" fmla="*/ 258417 h 2210462"/>
                <a:gd name="connsiteX53" fmla="*/ 234564 w 1618091"/>
                <a:gd name="connsiteY53" fmla="*/ 246490 h 2210462"/>
                <a:gd name="connsiteX54" fmla="*/ 206734 w 1618091"/>
                <a:gd name="connsiteY54" fmla="*/ 238539 h 2210462"/>
                <a:gd name="connsiteX55" fmla="*/ 178905 w 1618091"/>
                <a:gd name="connsiteY55" fmla="*/ 218661 h 2210462"/>
                <a:gd name="connsiteX56" fmla="*/ 123246 w 1618091"/>
                <a:gd name="connsiteY56" fmla="*/ 210709 h 2210462"/>
                <a:gd name="connsiteX57" fmla="*/ 83489 w 1618091"/>
                <a:gd name="connsiteY57" fmla="*/ 214685 h 2210462"/>
                <a:gd name="connsiteX58" fmla="*/ 71562 w 1618091"/>
                <a:gd name="connsiteY58" fmla="*/ 222636 h 2210462"/>
                <a:gd name="connsiteX59" fmla="*/ 51684 w 1618091"/>
                <a:gd name="connsiteY59" fmla="*/ 238539 h 2210462"/>
                <a:gd name="connsiteX60" fmla="*/ 39757 w 1618091"/>
                <a:gd name="connsiteY60" fmla="*/ 266368 h 2210462"/>
                <a:gd name="connsiteX61" fmla="*/ 31806 w 1618091"/>
                <a:gd name="connsiteY61" fmla="*/ 274320 h 2210462"/>
                <a:gd name="connsiteX62" fmla="*/ 23854 w 1618091"/>
                <a:gd name="connsiteY62" fmla="*/ 290222 h 2210462"/>
                <a:gd name="connsiteX63" fmla="*/ 19879 w 1618091"/>
                <a:gd name="connsiteY63" fmla="*/ 302149 h 2210462"/>
                <a:gd name="connsiteX64" fmla="*/ 0 w 1618091"/>
                <a:gd name="connsiteY64" fmla="*/ 322027 h 2210462"/>
                <a:gd name="connsiteX65" fmla="*/ 3976 w 1618091"/>
                <a:gd name="connsiteY65" fmla="*/ 349857 h 2210462"/>
                <a:gd name="connsiteX66" fmla="*/ 15903 w 1618091"/>
                <a:gd name="connsiteY66" fmla="*/ 357808 h 2210462"/>
                <a:gd name="connsiteX67" fmla="*/ 23854 w 1618091"/>
                <a:gd name="connsiteY67" fmla="*/ 365760 h 2210462"/>
                <a:gd name="connsiteX68" fmla="*/ 47708 w 1618091"/>
                <a:gd name="connsiteY68" fmla="*/ 401541 h 2210462"/>
                <a:gd name="connsiteX69" fmla="*/ 75538 w 1618091"/>
                <a:gd name="connsiteY69" fmla="*/ 453224 h 2210462"/>
                <a:gd name="connsiteX70" fmla="*/ 87465 w 1618091"/>
                <a:gd name="connsiteY70" fmla="*/ 465151 h 2210462"/>
                <a:gd name="connsiteX71" fmla="*/ 111319 w 1618091"/>
                <a:gd name="connsiteY71" fmla="*/ 496956 h 2210462"/>
                <a:gd name="connsiteX72" fmla="*/ 135173 w 1618091"/>
                <a:gd name="connsiteY72" fmla="*/ 516834 h 2210462"/>
                <a:gd name="connsiteX73" fmla="*/ 139148 w 1618091"/>
                <a:gd name="connsiteY73" fmla="*/ 528761 h 2210462"/>
                <a:gd name="connsiteX74" fmla="*/ 147100 w 1618091"/>
                <a:gd name="connsiteY74" fmla="*/ 536713 h 2210462"/>
                <a:gd name="connsiteX75" fmla="*/ 163002 w 1618091"/>
                <a:gd name="connsiteY75" fmla="*/ 568518 h 2210462"/>
                <a:gd name="connsiteX76" fmla="*/ 286247 w 1618091"/>
                <a:gd name="connsiteY76" fmla="*/ 572494 h 2210462"/>
                <a:gd name="connsiteX77" fmla="*/ 298174 w 1618091"/>
                <a:gd name="connsiteY77" fmla="*/ 580445 h 2210462"/>
                <a:gd name="connsiteX78" fmla="*/ 290223 w 1618091"/>
                <a:gd name="connsiteY78" fmla="*/ 628153 h 2210462"/>
                <a:gd name="connsiteX79" fmla="*/ 278296 w 1618091"/>
                <a:gd name="connsiteY79" fmla="*/ 640080 h 2210462"/>
                <a:gd name="connsiteX80" fmla="*/ 270345 w 1618091"/>
                <a:gd name="connsiteY80" fmla="*/ 663934 h 2210462"/>
                <a:gd name="connsiteX81" fmla="*/ 262394 w 1618091"/>
                <a:gd name="connsiteY81" fmla="*/ 683812 h 2210462"/>
                <a:gd name="connsiteX82" fmla="*/ 274320 w 1618091"/>
                <a:gd name="connsiteY82" fmla="*/ 771276 h 2210462"/>
                <a:gd name="connsiteX83" fmla="*/ 278296 w 1618091"/>
                <a:gd name="connsiteY83" fmla="*/ 783203 h 2210462"/>
                <a:gd name="connsiteX84" fmla="*/ 286247 w 1618091"/>
                <a:gd name="connsiteY84" fmla="*/ 795130 h 2210462"/>
                <a:gd name="connsiteX85" fmla="*/ 294199 w 1618091"/>
                <a:gd name="connsiteY85" fmla="*/ 803081 h 2210462"/>
                <a:gd name="connsiteX86" fmla="*/ 322028 w 1618091"/>
                <a:gd name="connsiteY86" fmla="*/ 834887 h 2210462"/>
                <a:gd name="connsiteX87" fmla="*/ 345882 w 1618091"/>
                <a:gd name="connsiteY87" fmla="*/ 842838 h 2210462"/>
                <a:gd name="connsiteX88" fmla="*/ 369736 w 1618091"/>
                <a:gd name="connsiteY88" fmla="*/ 862716 h 2210462"/>
                <a:gd name="connsiteX89" fmla="*/ 393590 w 1618091"/>
                <a:gd name="connsiteY89" fmla="*/ 882594 h 2210462"/>
                <a:gd name="connsiteX90" fmla="*/ 417444 w 1618091"/>
                <a:gd name="connsiteY90" fmla="*/ 890546 h 2210462"/>
                <a:gd name="connsiteX91" fmla="*/ 449249 w 1618091"/>
                <a:gd name="connsiteY91" fmla="*/ 898497 h 2210462"/>
                <a:gd name="connsiteX92" fmla="*/ 481054 w 1618091"/>
                <a:gd name="connsiteY92" fmla="*/ 918375 h 2210462"/>
                <a:gd name="connsiteX93" fmla="*/ 532738 w 1618091"/>
                <a:gd name="connsiteY93" fmla="*/ 934278 h 2210462"/>
                <a:gd name="connsiteX94" fmla="*/ 695740 w 1618091"/>
                <a:gd name="connsiteY94" fmla="*/ 930302 h 2210462"/>
                <a:gd name="connsiteX95" fmla="*/ 715618 w 1618091"/>
                <a:gd name="connsiteY95" fmla="*/ 918375 h 2210462"/>
                <a:gd name="connsiteX96" fmla="*/ 731520 w 1618091"/>
                <a:gd name="connsiteY96" fmla="*/ 910424 h 2210462"/>
                <a:gd name="connsiteX97" fmla="*/ 763326 w 1618091"/>
                <a:gd name="connsiteY97" fmla="*/ 890546 h 2210462"/>
                <a:gd name="connsiteX98" fmla="*/ 807058 w 1618091"/>
                <a:gd name="connsiteY98" fmla="*/ 898497 h 2210462"/>
                <a:gd name="connsiteX99" fmla="*/ 834887 w 1618091"/>
                <a:gd name="connsiteY99" fmla="*/ 914400 h 2210462"/>
                <a:gd name="connsiteX100" fmla="*/ 854766 w 1618091"/>
                <a:gd name="connsiteY100" fmla="*/ 922351 h 2210462"/>
                <a:gd name="connsiteX101" fmla="*/ 870668 w 1618091"/>
                <a:gd name="connsiteY101" fmla="*/ 930302 h 2210462"/>
                <a:gd name="connsiteX102" fmla="*/ 886571 w 1618091"/>
                <a:gd name="connsiteY102" fmla="*/ 934278 h 2210462"/>
                <a:gd name="connsiteX103" fmla="*/ 906449 w 1618091"/>
                <a:gd name="connsiteY103" fmla="*/ 942229 h 2210462"/>
                <a:gd name="connsiteX104" fmla="*/ 974035 w 1618091"/>
                <a:gd name="connsiteY104" fmla="*/ 954156 h 2210462"/>
                <a:gd name="connsiteX105" fmla="*/ 978011 w 1618091"/>
                <a:gd name="connsiteY105" fmla="*/ 970059 h 2210462"/>
                <a:gd name="connsiteX106" fmla="*/ 970060 w 1618091"/>
                <a:gd name="connsiteY106" fmla="*/ 989937 h 2210462"/>
                <a:gd name="connsiteX107" fmla="*/ 946206 w 1618091"/>
                <a:gd name="connsiteY107" fmla="*/ 997888 h 2210462"/>
                <a:gd name="connsiteX108" fmla="*/ 910425 w 1618091"/>
                <a:gd name="connsiteY108" fmla="*/ 1005840 h 2210462"/>
                <a:gd name="connsiteX109" fmla="*/ 890547 w 1618091"/>
                <a:gd name="connsiteY109" fmla="*/ 1017767 h 2210462"/>
                <a:gd name="connsiteX110" fmla="*/ 870668 w 1618091"/>
                <a:gd name="connsiteY110" fmla="*/ 1037645 h 2210462"/>
                <a:gd name="connsiteX111" fmla="*/ 866693 w 1618091"/>
                <a:gd name="connsiteY111" fmla="*/ 1049572 h 2210462"/>
                <a:gd name="connsiteX112" fmla="*/ 954157 w 1618091"/>
                <a:gd name="connsiteY112" fmla="*/ 1081377 h 2210462"/>
                <a:gd name="connsiteX113" fmla="*/ 978011 w 1618091"/>
                <a:gd name="connsiteY113" fmla="*/ 1133061 h 2210462"/>
                <a:gd name="connsiteX114" fmla="*/ 1017767 w 1618091"/>
                <a:gd name="connsiteY114" fmla="*/ 1144987 h 2210462"/>
                <a:gd name="connsiteX115" fmla="*/ 1085354 w 1618091"/>
                <a:gd name="connsiteY115" fmla="*/ 1148963 h 2210462"/>
                <a:gd name="connsiteX116" fmla="*/ 1109207 w 1618091"/>
                <a:gd name="connsiteY116" fmla="*/ 1160890 h 2210462"/>
                <a:gd name="connsiteX117" fmla="*/ 1113183 w 1618091"/>
                <a:gd name="connsiteY117" fmla="*/ 1220525 h 2210462"/>
                <a:gd name="connsiteX118" fmla="*/ 1101256 w 1618091"/>
                <a:gd name="connsiteY118" fmla="*/ 1244379 h 2210462"/>
                <a:gd name="connsiteX119" fmla="*/ 1089329 w 1618091"/>
                <a:gd name="connsiteY119" fmla="*/ 1264257 h 2210462"/>
                <a:gd name="connsiteX120" fmla="*/ 1037646 w 1618091"/>
                <a:gd name="connsiteY120" fmla="*/ 1307989 h 2210462"/>
                <a:gd name="connsiteX121" fmla="*/ 1017767 w 1618091"/>
                <a:gd name="connsiteY121" fmla="*/ 1315941 h 2210462"/>
                <a:gd name="connsiteX122" fmla="*/ 1001865 w 1618091"/>
                <a:gd name="connsiteY122" fmla="*/ 1331843 h 2210462"/>
                <a:gd name="connsiteX123" fmla="*/ 751399 w 1618091"/>
                <a:gd name="connsiteY123" fmla="*/ 1347746 h 2210462"/>
                <a:gd name="connsiteX124" fmla="*/ 739472 w 1618091"/>
                <a:gd name="connsiteY124" fmla="*/ 1363648 h 2210462"/>
                <a:gd name="connsiteX125" fmla="*/ 735496 w 1618091"/>
                <a:gd name="connsiteY125" fmla="*/ 1375575 h 2210462"/>
                <a:gd name="connsiteX126" fmla="*/ 727545 w 1618091"/>
                <a:gd name="connsiteY126" fmla="*/ 1387502 h 2210462"/>
                <a:gd name="connsiteX127" fmla="*/ 719594 w 1618091"/>
                <a:gd name="connsiteY127" fmla="*/ 1415332 h 2210462"/>
                <a:gd name="connsiteX128" fmla="*/ 679837 w 1618091"/>
                <a:gd name="connsiteY128" fmla="*/ 1439186 h 2210462"/>
                <a:gd name="connsiteX129" fmla="*/ 667910 w 1618091"/>
                <a:gd name="connsiteY129" fmla="*/ 1443161 h 2210462"/>
                <a:gd name="connsiteX130" fmla="*/ 652007 w 1618091"/>
                <a:gd name="connsiteY130" fmla="*/ 1459064 h 2210462"/>
                <a:gd name="connsiteX131" fmla="*/ 663934 w 1618091"/>
                <a:gd name="connsiteY131" fmla="*/ 1478942 h 2210462"/>
                <a:gd name="connsiteX132" fmla="*/ 675861 w 1618091"/>
                <a:gd name="connsiteY132" fmla="*/ 1490869 h 2210462"/>
                <a:gd name="connsiteX133" fmla="*/ 747423 w 1618091"/>
                <a:gd name="connsiteY133" fmla="*/ 1502796 h 2210462"/>
                <a:gd name="connsiteX134" fmla="*/ 763326 w 1618091"/>
                <a:gd name="connsiteY134" fmla="*/ 1510747 h 2210462"/>
                <a:gd name="connsiteX135" fmla="*/ 775253 w 1618091"/>
                <a:gd name="connsiteY135" fmla="*/ 1514723 h 2210462"/>
                <a:gd name="connsiteX136" fmla="*/ 791155 w 1618091"/>
                <a:gd name="connsiteY136" fmla="*/ 1522674 h 2210462"/>
                <a:gd name="connsiteX137" fmla="*/ 803082 w 1618091"/>
                <a:gd name="connsiteY137" fmla="*/ 1542553 h 2210462"/>
                <a:gd name="connsiteX138" fmla="*/ 811034 w 1618091"/>
                <a:gd name="connsiteY138" fmla="*/ 1550504 h 2210462"/>
                <a:gd name="connsiteX139" fmla="*/ 834887 w 1618091"/>
                <a:gd name="connsiteY139" fmla="*/ 1566407 h 2210462"/>
                <a:gd name="connsiteX140" fmla="*/ 866693 w 1618091"/>
                <a:gd name="connsiteY140" fmla="*/ 1574358 h 2210462"/>
                <a:gd name="connsiteX141" fmla="*/ 882595 w 1618091"/>
                <a:gd name="connsiteY141" fmla="*/ 1582309 h 2210462"/>
                <a:gd name="connsiteX142" fmla="*/ 894522 w 1618091"/>
                <a:gd name="connsiteY142" fmla="*/ 1590261 h 2210462"/>
                <a:gd name="connsiteX143" fmla="*/ 910425 w 1618091"/>
                <a:gd name="connsiteY143" fmla="*/ 1594236 h 2210462"/>
                <a:gd name="connsiteX144" fmla="*/ 934279 w 1618091"/>
                <a:gd name="connsiteY144" fmla="*/ 1606163 h 2210462"/>
                <a:gd name="connsiteX145" fmla="*/ 946206 w 1618091"/>
                <a:gd name="connsiteY145" fmla="*/ 1614114 h 2210462"/>
                <a:gd name="connsiteX146" fmla="*/ 962108 w 1618091"/>
                <a:gd name="connsiteY146" fmla="*/ 1622066 h 2210462"/>
                <a:gd name="connsiteX147" fmla="*/ 1005840 w 1618091"/>
                <a:gd name="connsiteY147" fmla="*/ 1649895 h 2210462"/>
                <a:gd name="connsiteX148" fmla="*/ 1025719 w 1618091"/>
                <a:gd name="connsiteY148" fmla="*/ 1669774 h 2210462"/>
                <a:gd name="connsiteX149" fmla="*/ 1065475 w 1618091"/>
                <a:gd name="connsiteY149" fmla="*/ 1693627 h 2210462"/>
                <a:gd name="connsiteX150" fmla="*/ 1125110 w 1618091"/>
                <a:gd name="connsiteY150" fmla="*/ 1713506 h 2210462"/>
                <a:gd name="connsiteX151" fmla="*/ 1137037 w 1618091"/>
                <a:gd name="connsiteY151" fmla="*/ 1717481 h 2210462"/>
                <a:gd name="connsiteX152" fmla="*/ 1148964 w 1618091"/>
                <a:gd name="connsiteY152" fmla="*/ 1721457 h 2210462"/>
                <a:gd name="connsiteX153" fmla="*/ 1172818 w 1618091"/>
                <a:gd name="connsiteY153" fmla="*/ 1725433 h 2210462"/>
                <a:gd name="connsiteX154" fmla="*/ 1192696 w 1618091"/>
                <a:gd name="connsiteY154" fmla="*/ 1745311 h 2210462"/>
                <a:gd name="connsiteX155" fmla="*/ 1176794 w 1618091"/>
                <a:gd name="connsiteY155" fmla="*/ 1777116 h 2210462"/>
                <a:gd name="connsiteX156" fmla="*/ 1184745 w 1618091"/>
                <a:gd name="connsiteY156" fmla="*/ 1856629 h 2210462"/>
                <a:gd name="connsiteX157" fmla="*/ 1208599 w 1618091"/>
                <a:gd name="connsiteY157" fmla="*/ 1888434 h 2210462"/>
                <a:gd name="connsiteX158" fmla="*/ 1220526 w 1618091"/>
                <a:gd name="connsiteY158" fmla="*/ 1896386 h 2210462"/>
                <a:gd name="connsiteX159" fmla="*/ 1240404 w 1618091"/>
                <a:gd name="connsiteY159" fmla="*/ 1900361 h 2210462"/>
                <a:gd name="connsiteX160" fmla="*/ 1264258 w 1618091"/>
                <a:gd name="connsiteY160" fmla="*/ 1908313 h 2210462"/>
                <a:gd name="connsiteX161" fmla="*/ 1284136 w 1618091"/>
                <a:gd name="connsiteY161" fmla="*/ 1912288 h 2210462"/>
                <a:gd name="connsiteX162" fmla="*/ 1300039 w 1618091"/>
                <a:gd name="connsiteY162" fmla="*/ 1916264 h 2210462"/>
                <a:gd name="connsiteX163" fmla="*/ 1331844 w 1618091"/>
                <a:gd name="connsiteY163" fmla="*/ 1952045 h 2210462"/>
                <a:gd name="connsiteX164" fmla="*/ 1335820 w 1618091"/>
                <a:gd name="connsiteY164" fmla="*/ 1971923 h 2210462"/>
                <a:gd name="connsiteX165" fmla="*/ 1355698 w 1618091"/>
                <a:gd name="connsiteY165" fmla="*/ 2003728 h 2210462"/>
                <a:gd name="connsiteX166" fmla="*/ 1359674 w 1618091"/>
                <a:gd name="connsiteY166" fmla="*/ 2015655 h 2210462"/>
                <a:gd name="connsiteX167" fmla="*/ 1367625 w 1618091"/>
                <a:gd name="connsiteY167" fmla="*/ 2023607 h 2210462"/>
                <a:gd name="connsiteX168" fmla="*/ 1383527 w 1618091"/>
                <a:gd name="connsiteY168" fmla="*/ 2047461 h 2210462"/>
                <a:gd name="connsiteX169" fmla="*/ 1395454 w 1618091"/>
                <a:gd name="connsiteY169" fmla="*/ 2063363 h 2210462"/>
                <a:gd name="connsiteX170" fmla="*/ 1427260 w 1618091"/>
                <a:gd name="connsiteY170" fmla="*/ 2107095 h 2210462"/>
                <a:gd name="connsiteX171" fmla="*/ 1447138 w 1618091"/>
                <a:gd name="connsiteY171" fmla="*/ 2130949 h 2210462"/>
                <a:gd name="connsiteX172" fmla="*/ 1451114 w 1618091"/>
                <a:gd name="connsiteY172" fmla="*/ 2142876 h 2210462"/>
                <a:gd name="connsiteX173" fmla="*/ 1498821 w 1618091"/>
                <a:gd name="connsiteY173" fmla="*/ 2146852 h 2210462"/>
                <a:gd name="connsiteX174" fmla="*/ 1510748 w 1618091"/>
                <a:gd name="connsiteY174" fmla="*/ 2174681 h 2210462"/>
                <a:gd name="connsiteX175" fmla="*/ 1530627 w 1618091"/>
                <a:gd name="connsiteY175" fmla="*/ 2210462 h 2210462"/>
                <a:gd name="connsiteX176" fmla="*/ 1542554 w 1618091"/>
                <a:gd name="connsiteY176" fmla="*/ 2210462 h 221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618091" h="2210462">
                  <a:moveTo>
                    <a:pt x="1618091" y="119269"/>
                  </a:moveTo>
                  <a:cubicBezTo>
                    <a:pt x="1611465" y="121920"/>
                    <a:pt x="1605049" y="125170"/>
                    <a:pt x="1598213" y="127221"/>
                  </a:cubicBezTo>
                  <a:cubicBezTo>
                    <a:pt x="1578508" y="133133"/>
                    <a:pt x="1558537" y="138133"/>
                    <a:pt x="1538578" y="143123"/>
                  </a:cubicBezTo>
                  <a:cubicBezTo>
                    <a:pt x="1532023" y="144762"/>
                    <a:pt x="1525296" y="145633"/>
                    <a:pt x="1518700" y="147099"/>
                  </a:cubicBezTo>
                  <a:cubicBezTo>
                    <a:pt x="1513366" y="148284"/>
                    <a:pt x="1508098" y="149749"/>
                    <a:pt x="1502797" y="151074"/>
                  </a:cubicBezTo>
                  <a:cubicBezTo>
                    <a:pt x="1490974" y="149104"/>
                    <a:pt x="1439099" y="141761"/>
                    <a:pt x="1423284" y="135172"/>
                  </a:cubicBezTo>
                  <a:cubicBezTo>
                    <a:pt x="1417167" y="132623"/>
                    <a:pt x="1412682" y="127221"/>
                    <a:pt x="1407381" y="123245"/>
                  </a:cubicBezTo>
                  <a:cubicBezTo>
                    <a:pt x="1401103" y="113828"/>
                    <a:pt x="1391085" y="98053"/>
                    <a:pt x="1383527" y="91440"/>
                  </a:cubicBezTo>
                  <a:cubicBezTo>
                    <a:pt x="1379067" y="87537"/>
                    <a:pt x="1372447" y="86933"/>
                    <a:pt x="1367625" y="83488"/>
                  </a:cubicBezTo>
                  <a:cubicBezTo>
                    <a:pt x="1360281" y="78242"/>
                    <a:pt x="1348149" y="62664"/>
                    <a:pt x="1343771" y="55659"/>
                  </a:cubicBezTo>
                  <a:cubicBezTo>
                    <a:pt x="1340630" y="50633"/>
                    <a:pt x="1338760" y="44902"/>
                    <a:pt x="1335820" y="39756"/>
                  </a:cubicBezTo>
                  <a:cubicBezTo>
                    <a:pt x="1330831" y="31025"/>
                    <a:pt x="1326230" y="23308"/>
                    <a:pt x="1315941" y="19878"/>
                  </a:cubicBezTo>
                  <a:cubicBezTo>
                    <a:pt x="1308294" y="17329"/>
                    <a:pt x="1299942" y="17715"/>
                    <a:pt x="1292087" y="15902"/>
                  </a:cubicBezTo>
                  <a:cubicBezTo>
                    <a:pt x="1275425" y="12057"/>
                    <a:pt x="1256708" y="5434"/>
                    <a:pt x="1240404" y="0"/>
                  </a:cubicBezTo>
                  <a:cubicBezTo>
                    <a:pt x="1227152" y="1325"/>
                    <a:pt x="1213377" y="58"/>
                    <a:pt x="1200647" y="3975"/>
                  </a:cubicBezTo>
                  <a:cubicBezTo>
                    <a:pt x="1192551" y="6466"/>
                    <a:pt x="1182056" y="28046"/>
                    <a:pt x="1176794" y="31805"/>
                  </a:cubicBezTo>
                  <a:cubicBezTo>
                    <a:pt x="1172348" y="34981"/>
                    <a:pt x="1165874" y="33539"/>
                    <a:pt x="1160891" y="35781"/>
                  </a:cubicBezTo>
                  <a:cubicBezTo>
                    <a:pt x="1139273" y="45509"/>
                    <a:pt x="1097280" y="67586"/>
                    <a:pt x="1097280" y="67586"/>
                  </a:cubicBezTo>
                  <a:cubicBezTo>
                    <a:pt x="1080922" y="100303"/>
                    <a:pt x="1090253" y="82804"/>
                    <a:pt x="1057524" y="135172"/>
                  </a:cubicBezTo>
                  <a:cubicBezTo>
                    <a:pt x="1054992" y="139224"/>
                    <a:pt x="1051084" y="142566"/>
                    <a:pt x="1049573" y="147099"/>
                  </a:cubicBezTo>
                  <a:cubicBezTo>
                    <a:pt x="1048248" y="151075"/>
                    <a:pt x="1048779" y="156299"/>
                    <a:pt x="1045597" y="159026"/>
                  </a:cubicBezTo>
                  <a:cubicBezTo>
                    <a:pt x="1038847" y="164811"/>
                    <a:pt x="1029514" y="166636"/>
                    <a:pt x="1021743" y="170953"/>
                  </a:cubicBezTo>
                  <a:cubicBezTo>
                    <a:pt x="1017566" y="173273"/>
                    <a:pt x="1014090" y="176767"/>
                    <a:pt x="1009816" y="178904"/>
                  </a:cubicBezTo>
                  <a:cubicBezTo>
                    <a:pt x="994874" y="186375"/>
                    <a:pt x="967448" y="193670"/>
                    <a:pt x="954157" y="198782"/>
                  </a:cubicBezTo>
                  <a:cubicBezTo>
                    <a:pt x="948625" y="200910"/>
                    <a:pt x="943757" y="204533"/>
                    <a:pt x="938254" y="206734"/>
                  </a:cubicBezTo>
                  <a:cubicBezTo>
                    <a:pt x="930472" y="209847"/>
                    <a:pt x="914400" y="214685"/>
                    <a:pt x="914400" y="214685"/>
                  </a:cubicBezTo>
                  <a:cubicBezTo>
                    <a:pt x="909099" y="218661"/>
                    <a:pt x="904890" y="228355"/>
                    <a:pt x="898498" y="226612"/>
                  </a:cubicBezTo>
                  <a:cubicBezTo>
                    <a:pt x="882019" y="222118"/>
                    <a:pt x="871587" y="204137"/>
                    <a:pt x="862717" y="190831"/>
                  </a:cubicBezTo>
                  <a:cubicBezTo>
                    <a:pt x="861392" y="182880"/>
                    <a:pt x="863426" y="173537"/>
                    <a:pt x="858741" y="166977"/>
                  </a:cubicBezTo>
                  <a:cubicBezTo>
                    <a:pt x="855565" y="162531"/>
                    <a:pt x="848299" y="162806"/>
                    <a:pt x="842839" y="163001"/>
                  </a:cubicBezTo>
                  <a:cubicBezTo>
                    <a:pt x="810944" y="164140"/>
                    <a:pt x="779228" y="168302"/>
                    <a:pt x="747423" y="170953"/>
                  </a:cubicBezTo>
                  <a:cubicBezTo>
                    <a:pt x="737744" y="199990"/>
                    <a:pt x="741505" y="186676"/>
                    <a:pt x="735496" y="210709"/>
                  </a:cubicBezTo>
                  <a:cubicBezTo>
                    <a:pt x="734442" y="220195"/>
                    <a:pt x="749029" y="286247"/>
                    <a:pt x="715618" y="286247"/>
                  </a:cubicBezTo>
                  <a:cubicBezTo>
                    <a:pt x="706247" y="286247"/>
                    <a:pt x="697065" y="283596"/>
                    <a:pt x="687788" y="282271"/>
                  </a:cubicBezTo>
                  <a:cubicBezTo>
                    <a:pt x="675563" y="257819"/>
                    <a:pt x="683126" y="271302"/>
                    <a:pt x="663934" y="242514"/>
                  </a:cubicBezTo>
                  <a:cubicBezTo>
                    <a:pt x="659138" y="235319"/>
                    <a:pt x="654154" y="224529"/>
                    <a:pt x="644056" y="222636"/>
                  </a:cubicBezTo>
                  <a:cubicBezTo>
                    <a:pt x="627073" y="219452"/>
                    <a:pt x="609601" y="219986"/>
                    <a:pt x="592373" y="218661"/>
                  </a:cubicBezTo>
                  <a:cubicBezTo>
                    <a:pt x="585747" y="217336"/>
                    <a:pt x="579091" y="216151"/>
                    <a:pt x="572494" y="214685"/>
                  </a:cubicBezTo>
                  <a:cubicBezTo>
                    <a:pt x="567160" y="213500"/>
                    <a:pt x="561846" y="209208"/>
                    <a:pt x="556592" y="210709"/>
                  </a:cubicBezTo>
                  <a:cubicBezTo>
                    <a:pt x="551186" y="212254"/>
                    <a:pt x="548641" y="218660"/>
                    <a:pt x="544665" y="222636"/>
                  </a:cubicBezTo>
                  <a:cubicBezTo>
                    <a:pt x="543340" y="227937"/>
                    <a:pt x="544103" y="234272"/>
                    <a:pt x="540689" y="238539"/>
                  </a:cubicBezTo>
                  <a:cubicBezTo>
                    <a:pt x="534036" y="246855"/>
                    <a:pt x="519194" y="240122"/>
                    <a:pt x="512860" y="238539"/>
                  </a:cubicBezTo>
                  <a:cubicBezTo>
                    <a:pt x="507559" y="227937"/>
                    <a:pt x="503532" y="216597"/>
                    <a:pt x="496957" y="206734"/>
                  </a:cubicBezTo>
                  <a:cubicBezTo>
                    <a:pt x="484075" y="187410"/>
                    <a:pt x="491143" y="199081"/>
                    <a:pt x="477079" y="170953"/>
                  </a:cubicBezTo>
                  <a:cubicBezTo>
                    <a:pt x="445632" y="186675"/>
                    <a:pt x="468711" y="171579"/>
                    <a:pt x="437322" y="218661"/>
                  </a:cubicBezTo>
                  <a:cubicBezTo>
                    <a:pt x="434672" y="222636"/>
                    <a:pt x="432480" y="226959"/>
                    <a:pt x="429371" y="230587"/>
                  </a:cubicBezTo>
                  <a:cubicBezTo>
                    <a:pt x="424492" y="236279"/>
                    <a:pt x="413468" y="246490"/>
                    <a:pt x="413468" y="246490"/>
                  </a:cubicBezTo>
                  <a:cubicBezTo>
                    <a:pt x="410818" y="254441"/>
                    <a:pt x="410166" y="263370"/>
                    <a:pt x="405517" y="270344"/>
                  </a:cubicBezTo>
                  <a:cubicBezTo>
                    <a:pt x="393025" y="289082"/>
                    <a:pt x="383524" y="294075"/>
                    <a:pt x="365760" y="302149"/>
                  </a:cubicBezTo>
                  <a:cubicBezTo>
                    <a:pt x="340866" y="313464"/>
                    <a:pt x="344687" y="311824"/>
                    <a:pt x="326004" y="318052"/>
                  </a:cubicBezTo>
                  <a:cubicBezTo>
                    <a:pt x="319378" y="316727"/>
                    <a:pt x="311317" y="318402"/>
                    <a:pt x="306126" y="314076"/>
                  </a:cubicBezTo>
                  <a:cubicBezTo>
                    <a:pt x="301815" y="310484"/>
                    <a:pt x="278944" y="275350"/>
                    <a:pt x="266369" y="266368"/>
                  </a:cubicBezTo>
                  <a:cubicBezTo>
                    <a:pt x="261547" y="262923"/>
                    <a:pt x="255493" y="261558"/>
                    <a:pt x="250467" y="258417"/>
                  </a:cubicBezTo>
                  <a:cubicBezTo>
                    <a:pt x="244848" y="254905"/>
                    <a:pt x="240317" y="249778"/>
                    <a:pt x="234564" y="246490"/>
                  </a:cubicBezTo>
                  <a:cubicBezTo>
                    <a:pt x="230125" y="243953"/>
                    <a:pt x="210181" y="239401"/>
                    <a:pt x="206734" y="238539"/>
                  </a:cubicBezTo>
                  <a:cubicBezTo>
                    <a:pt x="204921" y="237179"/>
                    <a:pt x="183429" y="220600"/>
                    <a:pt x="178905" y="218661"/>
                  </a:cubicBezTo>
                  <a:cubicBezTo>
                    <a:pt x="165745" y="213021"/>
                    <a:pt x="130261" y="211411"/>
                    <a:pt x="123246" y="210709"/>
                  </a:cubicBezTo>
                  <a:cubicBezTo>
                    <a:pt x="109994" y="212034"/>
                    <a:pt x="96466" y="211690"/>
                    <a:pt x="83489" y="214685"/>
                  </a:cubicBezTo>
                  <a:cubicBezTo>
                    <a:pt x="78833" y="215759"/>
                    <a:pt x="75384" y="219769"/>
                    <a:pt x="71562" y="222636"/>
                  </a:cubicBezTo>
                  <a:cubicBezTo>
                    <a:pt x="64774" y="227727"/>
                    <a:pt x="58310" y="233238"/>
                    <a:pt x="51684" y="238539"/>
                  </a:cubicBezTo>
                  <a:cubicBezTo>
                    <a:pt x="48150" y="249140"/>
                    <a:pt x="46307" y="256543"/>
                    <a:pt x="39757" y="266368"/>
                  </a:cubicBezTo>
                  <a:cubicBezTo>
                    <a:pt x="37678" y="269487"/>
                    <a:pt x="33885" y="271201"/>
                    <a:pt x="31806" y="274320"/>
                  </a:cubicBezTo>
                  <a:cubicBezTo>
                    <a:pt x="28519" y="279251"/>
                    <a:pt x="26189" y="284775"/>
                    <a:pt x="23854" y="290222"/>
                  </a:cubicBezTo>
                  <a:cubicBezTo>
                    <a:pt x="22203" y="294074"/>
                    <a:pt x="22393" y="298796"/>
                    <a:pt x="19879" y="302149"/>
                  </a:cubicBezTo>
                  <a:cubicBezTo>
                    <a:pt x="14256" y="309646"/>
                    <a:pt x="0" y="322027"/>
                    <a:pt x="0" y="322027"/>
                  </a:cubicBezTo>
                  <a:cubicBezTo>
                    <a:pt x="1325" y="331304"/>
                    <a:pt x="170" y="341294"/>
                    <a:pt x="3976" y="349857"/>
                  </a:cubicBezTo>
                  <a:cubicBezTo>
                    <a:pt x="5917" y="354223"/>
                    <a:pt x="12172" y="354823"/>
                    <a:pt x="15903" y="357808"/>
                  </a:cubicBezTo>
                  <a:cubicBezTo>
                    <a:pt x="18830" y="360150"/>
                    <a:pt x="21649" y="362729"/>
                    <a:pt x="23854" y="365760"/>
                  </a:cubicBezTo>
                  <a:cubicBezTo>
                    <a:pt x="32285" y="377353"/>
                    <a:pt x="41297" y="388720"/>
                    <a:pt x="47708" y="401541"/>
                  </a:cubicBezTo>
                  <a:cubicBezTo>
                    <a:pt x="50916" y="407957"/>
                    <a:pt x="65434" y="441099"/>
                    <a:pt x="75538" y="453224"/>
                  </a:cubicBezTo>
                  <a:cubicBezTo>
                    <a:pt x="79137" y="457543"/>
                    <a:pt x="83489" y="461175"/>
                    <a:pt x="87465" y="465151"/>
                  </a:cubicBezTo>
                  <a:cubicBezTo>
                    <a:pt x="101756" y="500880"/>
                    <a:pt x="86105" y="471742"/>
                    <a:pt x="111319" y="496956"/>
                  </a:cubicBezTo>
                  <a:cubicBezTo>
                    <a:pt x="132981" y="518618"/>
                    <a:pt x="112393" y="509242"/>
                    <a:pt x="135173" y="516834"/>
                  </a:cubicBezTo>
                  <a:cubicBezTo>
                    <a:pt x="136498" y="520810"/>
                    <a:pt x="136992" y="525168"/>
                    <a:pt x="139148" y="528761"/>
                  </a:cubicBezTo>
                  <a:cubicBezTo>
                    <a:pt x="141077" y="531975"/>
                    <a:pt x="145784" y="533203"/>
                    <a:pt x="147100" y="536713"/>
                  </a:cubicBezTo>
                  <a:cubicBezTo>
                    <a:pt x="159796" y="570570"/>
                    <a:pt x="139664" y="552960"/>
                    <a:pt x="163002" y="568518"/>
                  </a:cubicBezTo>
                  <a:cubicBezTo>
                    <a:pt x="219781" y="565178"/>
                    <a:pt x="232759" y="559908"/>
                    <a:pt x="286247" y="572494"/>
                  </a:cubicBezTo>
                  <a:cubicBezTo>
                    <a:pt x="290898" y="573588"/>
                    <a:pt x="294198" y="577795"/>
                    <a:pt x="298174" y="580445"/>
                  </a:cubicBezTo>
                  <a:cubicBezTo>
                    <a:pt x="295524" y="596348"/>
                    <a:pt x="295321" y="612858"/>
                    <a:pt x="290223" y="628153"/>
                  </a:cubicBezTo>
                  <a:cubicBezTo>
                    <a:pt x="288445" y="633487"/>
                    <a:pt x="281026" y="635165"/>
                    <a:pt x="278296" y="640080"/>
                  </a:cubicBezTo>
                  <a:cubicBezTo>
                    <a:pt x="274226" y="647407"/>
                    <a:pt x="273458" y="656152"/>
                    <a:pt x="270345" y="663934"/>
                  </a:cubicBezTo>
                  <a:lnTo>
                    <a:pt x="262394" y="683812"/>
                  </a:lnTo>
                  <a:cubicBezTo>
                    <a:pt x="266369" y="712967"/>
                    <a:pt x="269671" y="742221"/>
                    <a:pt x="274320" y="771276"/>
                  </a:cubicBezTo>
                  <a:cubicBezTo>
                    <a:pt x="274982" y="775414"/>
                    <a:pt x="276422" y="779455"/>
                    <a:pt x="278296" y="783203"/>
                  </a:cubicBezTo>
                  <a:cubicBezTo>
                    <a:pt x="280433" y="787477"/>
                    <a:pt x="283262" y="791399"/>
                    <a:pt x="286247" y="795130"/>
                  </a:cubicBezTo>
                  <a:cubicBezTo>
                    <a:pt x="288589" y="798057"/>
                    <a:pt x="291950" y="800082"/>
                    <a:pt x="294199" y="803081"/>
                  </a:cubicBezTo>
                  <a:cubicBezTo>
                    <a:pt x="306291" y="819203"/>
                    <a:pt x="305380" y="827488"/>
                    <a:pt x="322028" y="834887"/>
                  </a:cubicBezTo>
                  <a:cubicBezTo>
                    <a:pt x="329687" y="838291"/>
                    <a:pt x="345882" y="842838"/>
                    <a:pt x="345882" y="842838"/>
                  </a:cubicBezTo>
                  <a:cubicBezTo>
                    <a:pt x="380727" y="877683"/>
                    <a:pt x="336526" y="835041"/>
                    <a:pt x="369736" y="862716"/>
                  </a:cubicBezTo>
                  <a:cubicBezTo>
                    <a:pt x="380438" y="871634"/>
                    <a:pt x="380897" y="876953"/>
                    <a:pt x="393590" y="882594"/>
                  </a:cubicBezTo>
                  <a:cubicBezTo>
                    <a:pt x="401249" y="885998"/>
                    <a:pt x="409493" y="887896"/>
                    <a:pt x="417444" y="890546"/>
                  </a:cubicBezTo>
                  <a:cubicBezTo>
                    <a:pt x="435774" y="896656"/>
                    <a:pt x="425274" y="893702"/>
                    <a:pt x="449249" y="898497"/>
                  </a:cubicBezTo>
                  <a:cubicBezTo>
                    <a:pt x="459851" y="905123"/>
                    <a:pt x="468925" y="915343"/>
                    <a:pt x="481054" y="918375"/>
                  </a:cubicBezTo>
                  <a:cubicBezTo>
                    <a:pt x="519783" y="928058"/>
                    <a:pt x="502713" y="922268"/>
                    <a:pt x="532738" y="934278"/>
                  </a:cubicBezTo>
                  <a:cubicBezTo>
                    <a:pt x="587072" y="932953"/>
                    <a:pt x="641446" y="932770"/>
                    <a:pt x="695740" y="930302"/>
                  </a:cubicBezTo>
                  <a:cubicBezTo>
                    <a:pt x="710598" y="929627"/>
                    <a:pt x="705263" y="925279"/>
                    <a:pt x="715618" y="918375"/>
                  </a:cubicBezTo>
                  <a:cubicBezTo>
                    <a:pt x="720549" y="915088"/>
                    <a:pt x="726698" y="913869"/>
                    <a:pt x="731520" y="910424"/>
                  </a:cubicBezTo>
                  <a:cubicBezTo>
                    <a:pt x="763922" y="887280"/>
                    <a:pt x="718643" y="908418"/>
                    <a:pt x="763326" y="890546"/>
                  </a:cubicBezTo>
                  <a:cubicBezTo>
                    <a:pt x="777903" y="893196"/>
                    <a:pt x="792742" y="894679"/>
                    <a:pt x="807058" y="898497"/>
                  </a:cubicBezTo>
                  <a:cubicBezTo>
                    <a:pt x="821997" y="902481"/>
                    <a:pt x="822251" y="908082"/>
                    <a:pt x="834887" y="914400"/>
                  </a:cubicBezTo>
                  <a:cubicBezTo>
                    <a:pt x="841270" y="917592"/>
                    <a:pt x="848244" y="919453"/>
                    <a:pt x="854766" y="922351"/>
                  </a:cubicBezTo>
                  <a:cubicBezTo>
                    <a:pt x="860182" y="924758"/>
                    <a:pt x="865119" y="928221"/>
                    <a:pt x="870668" y="930302"/>
                  </a:cubicBezTo>
                  <a:cubicBezTo>
                    <a:pt x="875784" y="932221"/>
                    <a:pt x="881387" y="932550"/>
                    <a:pt x="886571" y="934278"/>
                  </a:cubicBezTo>
                  <a:cubicBezTo>
                    <a:pt x="893341" y="936535"/>
                    <a:pt x="899554" y="940390"/>
                    <a:pt x="906449" y="942229"/>
                  </a:cubicBezTo>
                  <a:cubicBezTo>
                    <a:pt x="929049" y="948256"/>
                    <a:pt x="951094" y="950879"/>
                    <a:pt x="974035" y="954156"/>
                  </a:cubicBezTo>
                  <a:cubicBezTo>
                    <a:pt x="975360" y="959457"/>
                    <a:pt x="978614" y="964628"/>
                    <a:pt x="978011" y="970059"/>
                  </a:cubicBezTo>
                  <a:cubicBezTo>
                    <a:pt x="977223" y="977152"/>
                    <a:pt x="975431" y="985238"/>
                    <a:pt x="970060" y="989937"/>
                  </a:cubicBezTo>
                  <a:cubicBezTo>
                    <a:pt x="963752" y="995456"/>
                    <a:pt x="954157" y="995238"/>
                    <a:pt x="946206" y="997888"/>
                  </a:cubicBezTo>
                  <a:cubicBezTo>
                    <a:pt x="926628" y="1004414"/>
                    <a:pt x="938419" y="1001174"/>
                    <a:pt x="910425" y="1005840"/>
                  </a:cubicBezTo>
                  <a:cubicBezTo>
                    <a:pt x="903799" y="1009816"/>
                    <a:pt x="896581" y="1012940"/>
                    <a:pt x="890547" y="1017767"/>
                  </a:cubicBezTo>
                  <a:cubicBezTo>
                    <a:pt x="883230" y="1023621"/>
                    <a:pt x="870668" y="1037645"/>
                    <a:pt x="870668" y="1037645"/>
                  </a:cubicBezTo>
                  <a:cubicBezTo>
                    <a:pt x="869343" y="1041621"/>
                    <a:pt x="865871" y="1045463"/>
                    <a:pt x="866693" y="1049572"/>
                  </a:cubicBezTo>
                  <a:cubicBezTo>
                    <a:pt x="876771" y="1099956"/>
                    <a:pt x="897976" y="1078420"/>
                    <a:pt x="954157" y="1081377"/>
                  </a:cubicBezTo>
                  <a:cubicBezTo>
                    <a:pt x="1001764" y="1100419"/>
                    <a:pt x="944390" y="1070621"/>
                    <a:pt x="978011" y="1133061"/>
                  </a:cubicBezTo>
                  <a:cubicBezTo>
                    <a:pt x="978697" y="1134335"/>
                    <a:pt x="1012216" y="1144458"/>
                    <a:pt x="1017767" y="1144987"/>
                  </a:cubicBezTo>
                  <a:cubicBezTo>
                    <a:pt x="1040233" y="1147127"/>
                    <a:pt x="1062825" y="1147638"/>
                    <a:pt x="1085354" y="1148963"/>
                  </a:cubicBezTo>
                  <a:cubicBezTo>
                    <a:pt x="1093305" y="1152939"/>
                    <a:pt x="1102517" y="1155036"/>
                    <a:pt x="1109207" y="1160890"/>
                  </a:cubicBezTo>
                  <a:cubicBezTo>
                    <a:pt x="1124481" y="1174255"/>
                    <a:pt x="1115779" y="1209491"/>
                    <a:pt x="1113183" y="1220525"/>
                  </a:cubicBezTo>
                  <a:cubicBezTo>
                    <a:pt x="1111147" y="1229179"/>
                    <a:pt x="1105513" y="1236575"/>
                    <a:pt x="1101256" y="1244379"/>
                  </a:cubicBezTo>
                  <a:cubicBezTo>
                    <a:pt x="1097556" y="1251163"/>
                    <a:pt x="1094276" y="1258321"/>
                    <a:pt x="1089329" y="1264257"/>
                  </a:cubicBezTo>
                  <a:cubicBezTo>
                    <a:pt x="1074147" y="1282476"/>
                    <a:pt x="1058281" y="1296734"/>
                    <a:pt x="1037646" y="1307989"/>
                  </a:cubicBezTo>
                  <a:cubicBezTo>
                    <a:pt x="1031381" y="1311406"/>
                    <a:pt x="1024393" y="1313290"/>
                    <a:pt x="1017767" y="1315941"/>
                  </a:cubicBezTo>
                  <a:cubicBezTo>
                    <a:pt x="1012466" y="1321242"/>
                    <a:pt x="1009328" y="1331132"/>
                    <a:pt x="1001865" y="1331843"/>
                  </a:cubicBezTo>
                  <a:cubicBezTo>
                    <a:pt x="724941" y="1358216"/>
                    <a:pt x="840033" y="1303423"/>
                    <a:pt x="751399" y="1347746"/>
                  </a:cubicBezTo>
                  <a:cubicBezTo>
                    <a:pt x="747423" y="1353047"/>
                    <a:pt x="742759" y="1357895"/>
                    <a:pt x="739472" y="1363648"/>
                  </a:cubicBezTo>
                  <a:cubicBezTo>
                    <a:pt x="737393" y="1367287"/>
                    <a:pt x="737370" y="1371827"/>
                    <a:pt x="735496" y="1375575"/>
                  </a:cubicBezTo>
                  <a:cubicBezTo>
                    <a:pt x="733359" y="1379849"/>
                    <a:pt x="730195" y="1383526"/>
                    <a:pt x="727545" y="1387502"/>
                  </a:cubicBezTo>
                  <a:cubicBezTo>
                    <a:pt x="724895" y="1396779"/>
                    <a:pt x="724946" y="1407304"/>
                    <a:pt x="719594" y="1415332"/>
                  </a:cubicBezTo>
                  <a:cubicBezTo>
                    <a:pt x="705499" y="1436474"/>
                    <a:pt x="698413" y="1433879"/>
                    <a:pt x="679837" y="1439186"/>
                  </a:cubicBezTo>
                  <a:cubicBezTo>
                    <a:pt x="675808" y="1440337"/>
                    <a:pt x="671886" y="1441836"/>
                    <a:pt x="667910" y="1443161"/>
                  </a:cubicBezTo>
                  <a:cubicBezTo>
                    <a:pt x="662609" y="1448462"/>
                    <a:pt x="652835" y="1451613"/>
                    <a:pt x="652007" y="1459064"/>
                  </a:cubicBezTo>
                  <a:cubicBezTo>
                    <a:pt x="651154" y="1466744"/>
                    <a:pt x="659298" y="1472760"/>
                    <a:pt x="663934" y="1478942"/>
                  </a:cubicBezTo>
                  <a:cubicBezTo>
                    <a:pt x="667307" y="1483440"/>
                    <a:pt x="671542" y="1487270"/>
                    <a:pt x="675861" y="1490869"/>
                  </a:cubicBezTo>
                  <a:cubicBezTo>
                    <a:pt x="698169" y="1509460"/>
                    <a:pt x="708849" y="1500225"/>
                    <a:pt x="747423" y="1502796"/>
                  </a:cubicBezTo>
                  <a:cubicBezTo>
                    <a:pt x="752724" y="1505446"/>
                    <a:pt x="757879" y="1508412"/>
                    <a:pt x="763326" y="1510747"/>
                  </a:cubicBezTo>
                  <a:cubicBezTo>
                    <a:pt x="767178" y="1512398"/>
                    <a:pt x="771401" y="1513072"/>
                    <a:pt x="775253" y="1514723"/>
                  </a:cubicBezTo>
                  <a:cubicBezTo>
                    <a:pt x="780700" y="1517058"/>
                    <a:pt x="785854" y="1520024"/>
                    <a:pt x="791155" y="1522674"/>
                  </a:cubicBezTo>
                  <a:cubicBezTo>
                    <a:pt x="795131" y="1529300"/>
                    <a:pt x="798590" y="1536265"/>
                    <a:pt x="803082" y="1542553"/>
                  </a:cubicBezTo>
                  <a:cubicBezTo>
                    <a:pt x="805261" y="1545603"/>
                    <a:pt x="808035" y="1548255"/>
                    <a:pt x="811034" y="1550504"/>
                  </a:cubicBezTo>
                  <a:cubicBezTo>
                    <a:pt x="818679" y="1556238"/>
                    <a:pt x="826533" y="1561766"/>
                    <a:pt x="834887" y="1566407"/>
                  </a:cubicBezTo>
                  <a:cubicBezTo>
                    <a:pt x="841760" y="1570226"/>
                    <a:pt x="861192" y="1573258"/>
                    <a:pt x="866693" y="1574358"/>
                  </a:cubicBezTo>
                  <a:cubicBezTo>
                    <a:pt x="871994" y="1577008"/>
                    <a:pt x="877450" y="1579369"/>
                    <a:pt x="882595" y="1582309"/>
                  </a:cubicBezTo>
                  <a:cubicBezTo>
                    <a:pt x="886744" y="1584680"/>
                    <a:pt x="890130" y="1588379"/>
                    <a:pt x="894522" y="1590261"/>
                  </a:cubicBezTo>
                  <a:cubicBezTo>
                    <a:pt x="899544" y="1592413"/>
                    <a:pt x="905124" y="1592911"/>
                    <a:pt x="910425" y="1594236"/>
                  </a:cubicBezTo>
                  <a:cubicBezTo>
                    <a:pt x="944606" y="1617022"/>
                    <a:pt x="901359" y="1589703"/>
                    <a:pt x="934279" y="1606163"/>
                  </a:cubicBezTo>
                  <a:cubicBezTo>
                    <a:pt x="938553" y="1608300"/>
                    <a:pt x="942057" y="1611743"/>
                    <a:pt x="946206" y="1614114"/>
                  </a:cubicBezTo>
                  <a:cubicBezTo>
                    <a:pt x="951352" y="1617054"/>
                    <a:pt x="957177" y="1618779"/>
                    <a:pt x="962108" y="1622066"/>
                  </a:cubicBezTo>
                  <a:cubicBezTo>
                    <a:pt x="1006052" y="1651362"/>
                    <a:pt x="978564" y="1640804"/>
                    <a:pt x="1005840" y="1649895"/>
                  </a:cubicBezTo>
                  <a:cubicBezTo>
                    <a:pt x="1012466" y="1656521"/>
                    <a:pt x="1017683" y="1664953"/>
                    <a:pt x="1025719" y="1669774"/>
                  </a:cubicBezTo>
                  <a:cubicBezTo>
                    <a:pt x="1038971" y="1677725"/>
                    <a:pt x="1050814" y="1688740"/>
                    <a:pt x="1065475" y="1693627"/>
                  </a:cubicBezTo>
                  <a:lnTo>
                    <a:pt x="1125110" y="1713506"/>
                  </a:lnTo>
                  <a:lnTo>
                    <a:pt x="1137037" y="1717481"/>
                  </a:lnTo>
                  <a:cubicBezTo>
                    <a:pt x="1141013" y="1718806"/>
                    <a:pt x="1144830" y="1720768"/>
                    <a:pt x="1148964" y="1721457"/>
                  </a:cubicBezTo>
                  <a:lnTo>
                    <a:pt x="1172818" y="1725433"/>
                  </a:lnTo>
                  <a:cubicBezTo>
                    <a:pt x="1176687" y="1728012"/>
                    <a:pt x="1194129" y="1737431"/>
                    <a:pt x="1192696" y="1745311"/>
                  </a:cubicBezTo>
                  <a:cubicBezTo>
                    <a:pt x="1190576" y="1756973"/>
                    <a:pt x="1176794" y="1777116"/>
                    <a:pt x="1176794" y="1777116"/>
                  </a:cubicBezTo>
                  <a:cubicBezTo>
                    <a:pt x="1179444" y="1803620"/>
                    <a:pt x="1180366" y="1830355"/>
                    <a:pt x="1184745" y="1856629"/>
                  </a:cubicBezTo>
                  <a:cubicBezTo>
                    <a:pt x="1186816" y="1869055"/>
                    <a:pt x="1200183" y="1881220"/>
                    <a:pt x="1208599" y="1888434"/>
                  </a:cubicBezTo>
                  <a:cubicBezTo>
                    <a:pt x="1212227" y="1891544"/>
                    <a:pt x="1216052" y="1894708"/>
                    <a:pt x="1220526" y="1896386"/>
                  </a:cubicBezTo>
                  <a:cubicBezTo>
                    <a:pt x="1226853" y="1898759"/>
                    <a:pt x="1233885" y="1898583"/>
                    <a:pt x="1240404" y="1900361"/>
                  </a:cubicBezTo>
                  <a:cubicBezTo>
                    <a:pt x="1248490" y="1902566"/>
                    <a:pt x="1256172" y="1906108"/>
                    <a:pt x="1264258" y="1908313"/>
                  </a:cubicBezTo>
                  <a:cubicBezTo>
                    <a:pt x="1270777" y="1910091"/>
                    <a:pt x="1277540" y="1910822"/>
                    <a:pt x="1284136" y="1912288"/>
                  </a:cubicBezTo>
                  <a:cubicBezTo>
                    <a:pt x="1289470" y="1913473"/>
                    <a:pt x="1294738" y="1914939"/>
                    <a:pt x="1300039" y="1916264"/>
                  </a:cubicBezTo>
                  <a:cubicBezTo>
                    <a:pt x="1308300" y="1924525"/>
                    <a:pt x="1326699" y="1941755"/>
                    <a:pt x="1331844" y="1952045"/>
                  </a:cubicBezTo>
                  <a:cubicBezTo>
                    <a:pt x="1334866" y="1958089"/>
                    <a:pt x="1332988" y="1965788"/>
                    <a:pt x="1335820" y="1971923"/>
                  </a:cubicBezTo>
                  <a:cubicBezTo>
                    <a:pt x="1341059" y="1983274"/>
                    <a:pt x="1351744" y="1991868"/>
                    <a:pt x="1355698" y="2003728"/>
                  </a:cubicBezTo>
                  <a:cubicBezTo>
                    <a:pt x="1357023" y="2007704"/>
                    <a:pt x="1357518" y="2012061"/>
                    <a:pt x="1359674" y="2015655"/>
                  </a:cubicBezTo>
                  <a:cubicBezTo>
                    <a:pt x="1361602" y="2018869"/>
                    <a:pt x="1365376" y="2020608"/>
                    <a:pt x="1367625" y="2023607"/>
                  </a:cubicBezTo>
                  <a:cubicBezTo>
                    <a:pt x="1373358" y="2031252"/>
                    <a:pt x="1377793" y="2039816"/>
                    <a:pt x="1383527" y="2047461"/>
                  </a:cubicBezTo>
                  <a:cubicBezTo>
                    <a:pt x="1387503" y="2052762"/>
                    <a:pt x="1391682" y="2057915"/>
                    <a:pt x="1395454" y="2063363"/>
                  </a:cubicBezTo>
                  <a:cubicBezTo>
                    <a:pt x="1424629" y="2105504"/>
                    <a:pt x="1408324" y="2088161"/>
                    <a:pt x="1427260" y="2107095"/>
                  </a:cubicBezTo>
                  <a:cubicBezTo>
                    <a:pt x="1436373" y="2134440"/>
                    <a:pt x="1423070" y="2102069"/>
                    <a:pt x="1447138" y="2130949"/>
                  </a:cubicBezTo>
                  <a:cubicBezTo>
                    <a:pt x="1449821" y="2134168"/>
                    <a:pt x="1447109" y="2141644"/>
                    <a:pt x="1451114" y="2142876"/>
                  </a:cubicBezTo>
                  <a:cubicBezTo>
                    <a:pt x="1466366" y="2147569"/>
                    <a:pt x="1482919" y="2145527"/>
                    <a:pt x="1498821" y="2146852"/>
                  </a:cubicBezTo>
                  <a:cubicBezTo>
                    <a:pt x="1507096" y="2179947"/>
                    <a:pt x="1497021" y="2147226"/>
                    <a:pt x="1510748" y="2174681"/>
                  </a:cubicBezTo>
                  <a:cubicBezTo>
                    <a:pt x="1515250" y="2183684"/>
                    <a:pt x="1518093" y="2210462"/>
                    <a:pt x="1530627" y="2210462"/>
                  </a:cubicBezTo>
                  <a:lnTo>
                    <a:pt x="1542554" y="2210462"/>
                  </a:lnTo>
                </a:path>
              </a:pathLst>
            </a:cu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B67DBB2-ABAB-40F5-8314-E3F6FB9E5479}"/>
                </a:ext>
              </a:extLst>
            </p:cNvPr>
            <p:cNvSpPr/>
            <p:nvPr/>
          </p:nvSpPr>
          <p:spPr>
            <a:xfrm>
              <a:off x="5798886" y="2575030"/>
              <a:ext cx="652007" cy="1995777"/>
            </a:xfrm>
            <a:custGeom>
              <a:avLst/>
              <a:gdLst>
                <a:gd name="connsiteX0" fmla="*/ 0 w 652007"/>
                <a:gd name="connsiteY0" fmla="*/ 0 h 1995777"/>
                <a:gd name="connsiteX1" fmla="*/ 19879 w 652007"/>
                <a:gd name="connsiteY1" fmla="*/ 3976 h 1995777"/>
                <a:gd name="connsiteX2" fmla="*/ 47708 w 652007"/>
                <a:gd name="connsiteY2" fmla="*/ 7951 h 1995777"/>
                <a:gd name="connsiteX3" fmla="*/ 67586 w 652007"/>
                <a:gd name="connsiteY3" fmla="*/ 15903 h 1995777"/>
                <a:gd name="connsiteX4" fmla="*/ 83489 w 652007"/>
                <a:gd name="connsiteY4" fmla="*/ 19878 h 1995777"/>
                <a:gd name="connsiteX5" fmla="*/ 119270 w 652007"/>
                <a:gd name="connsiteY5" fmla="*/ 47708 h 1995777"/>
                <a:gd name="connsiteX6" fmla="*/ 131197 w 652007"/>
                <a:gd name="connsiteY6" fmla="*/ 71562 h 1995777"/>
                <a:gd name="connsiteX7" fmla="*/ 143124 w 652007"/>
                <a:gd name="connsiteY7" fmla="*/ 87464 h 1995777"/>
                <a:gd name="connsiteX8" fmla="*/ 147099 w 652007"/>
                <a:gd name="connsiteY8" fmla="*/ 119269 h 1995777"/>
                <a:gd name="connsiteX9" fmla="*/ 155051 w 652007"/>
                <a:gd name="connsiteY9" fmla="*/ 127221 h 1995777"/>
                <a:gd name="connsiteX10" fmla="*/ 166978 w 652007"/>
                <a:gd name="connsiteY10" fmla="*/ 143123 h 1995777"/>
                <a:gd name="connsiteX11" fmla="*/ 178905 w 652007"/>
                <a:gd name="connsiteY11" fmla="*/ 151075 h 1995777"/>
                <a:gd name="connsiteX12" fmla="*/ 210710 w 652007"/>
                <a:gd name="connsiteY12" fmla="*/ 163002 h 1995777"/>
                <a:gd name="connsiteX13" fmla="*/ 222637 w 652007"/>
                <a:gd name="connsiteY13" fmla="*/ 186856 h 1995777"/>
                <a:gd name="connsiteX14" fmla="*/ 230588 w 652007"/>
                <a:gd name="connsiteY14" fmla="*/ 210709 h 1995777"/>
                <a:gd name="connsiteX15" fmla="*/ 242515 w 652007"/>
                <a:gd name="connsiteY15" fmla="*/ 266369 h 1995777"/>
                <a:gd name="connsiteX16" fmla="*/ 262393 w 652007"/>
                <a:gd name="connsiteY16" fmla="*/ 282271 h 1995777"/>
                <a:gd name="connsiteX17" fmla="*/ 286247 w 652007"/>
                <a:gd name="connsiteY17" fmla="*/ 302149 h 1995777"/>
                <a:gd name="connsiteX18" fmla="*/ 333955 w 652007"/>
                <a:gd name="connsiteY18" fmla="*/ 310101 h 1995777"/>
                <a:gd name="connsiteX19" fmla="*/ 357809 w 652007"/>
                <a:gd name="connsiteY19" fmla="*/ 318052 h 1995777"/>
                <a:gd name="connsiteX20" fmla="*/ 377687 w 652007"/>
                <a:gd name="connsiteY20" fmla="*/ 353833 h 1995777"/>
                <a:gd name="connsiteX21" fmla="*/ 389614 w 652007"/>
                <a:gd name="connsiteY21" fmla="*/ 373711 h 1995777"/>
                <a:gd name="connsiteX22" fmla="*/ 429371 w 652007"/>
                <a:gd name="connsiteY22" fmla="*/ 393589 h 1995777"/>
                <a:gd name="connsiteX23" fmla="*/ 465152 w 652007"/>
                <a:gd name="connsiteY23" fmla="*/ 405516 h 1995777"/>
                <a:gd name="connsiteX24" fmla="*/ 492981 w 652007"/>
                <a:gd name="connsiteY24" fmla="*/ 413468 h 1995777"/>
                <a:gd name="connsiteX25" fmla="*/ 508884 w 652007"/>
                <a:gd name="connsiteY25" fmla="*/ 425395 h 1995777"/>
                <a:gd name="connsiteX26" fmla="*/ 548640 w 652007"/>
                <a:gd name="connsiteY26" fmla="*/ 445273 h 1995777"/>
                <a:gd name="connsiteX27" fmla="*/ 556592 w 652007"/>
                <a:gd name="connsiteY27" fmla="*/ 453224 h 1995777"/>
                <a:gd name="connsiteX28" fmla="*/ 576470 w 652007"/>
                <a:gd name="connsiteY28" fmla="*/ 481054 h 1995777"/>
                <a:gd name="connsiteX29" fmla="*/ 584421 w 652007"/>
                <a:gd name="connsiteY29" fmla="*/ 496956 h 1995777"/>
                <a:gd name="connsiteX30" fmla="*/ 540689 w 652007"/>
                <a:gd name="connsiteY30" fmla="*/ 524786 h 1995777"/>
                <a:gd name="connsiteX31" fmla="*/ 528762 w 652007"/>
                <a:gd name="connsiteY31" fmla="*/ 536713 h 1995777"/>
                <a:gd name="connsiteX32" fmla="*/ 508884 w 652007"/>
                <a:gd name="connsiteY32" fmla="*/ 564543 h 1995777"/>
                <a:gd name="connsiteX33" fmla="*/ 528762 w 652007"/>
                <a:gd name="connsiteY33" fmla="*/ 632129 h 1995777"/>
                <a:gd name="connsiteX34" fmla="*/ 540689 w 652007"/>
                <a:gd name="connsiteY34" fmla="*/ 636104 h 1995777"/>
                <a:gd name="connsiteX35" fmla="*/ 552616 w 652007"/>
                <a:gd name="connsiteY35" fmla="*/ 644056 h 1995777"/>
                <a:gd name="connsiteX36" fmla="*/ 564543 w 652007"/>
                <a:gd name="connsiteY36" fmla="*/ 648031 h 1995777"/>
                <a:gd name="connsiteX37" fmla="*/ 572494 w 652007"/>
                <a:gd name="connsiteY37" fmla="*/ 659958 h 1995777"/>
                <a:gd name="connsiteX38" fmla="*/ 592372 w 652007"/>
                <a:gd name="connsiteY38" fmla="*/ 667909 h 1995777"/>
                <a:gd name="connsiteX39" fmla="*/ 604299 w 652007"/>
                <a:gd name="connsiteY39" fmla="*/ 675861 h 1995777"/>
                <a:gd name="connsiteX40" fmla="*/ 624178 w 652007"/>
                <a:gd name="connsiteY40" fmla="*/ 683812 h 1995777"/>
                <a:gd name="connsiteX41" fmla="*/ 648032 w 652007"/>
                <a:gd name="connsiteY41" fmla="*/ 715617 h 1995777"/>
                <a:gd name="connsiteX42" fmla="*/ 652007 w 652007"/>
                <a:gd name="connsiteY42" fmla="*/ 743447 h 1995777"/>
                <a:gd name="connsiteX43" fmla="*/ 648032 w 652007"/>
                <a:gd name="connsiteY43" fmla="*/ 830911 h 1995777"/>
                <a:gd name="connsiteX44" fmla="*/ 640080 w 652007"/>
                <a:gd name="connsiteY44" fmla="*/ 842838 h 1995777"/>
                <a:gd name="connsiteX45" fmla="*/ 636105 w 652007"/>
                <a:gd name="connsiteY45" fmla="*/ 854765 h 1995777"/>
                <a:gd name="connsiteX46" fmla="*/ 624178 w 652007"/>
                <a:gd name="connsiteY46" fmla="*/ 882595 h 1995777"/>
                <a:gd name="connsiteX47" fmla="*/ 620202 w 652007"/>
                <a:gd name="connsiteY47" fmla="*/ 1021743 h 1995777"/>
                <a:gd name="connsiteX48" fmla="*/ 592372 w 652007"/>
                <a:gd name="connsiteY48" fmla="*/ 1073426 h 1995777"/>
                <a:gd name="connsiteX49" fmla="*/ 588397 w 652007"/>
                <a:gd name="connsiteY49" fmla="*/ 1093304 h 1995777"/>
                <a:gd name="connsiteX50" fmla="*/ 584421 w 652007"/>
                <a:gd name="connsiteY50" fmla="*/ 1105231 h 1995777"/>
                <a:gd name="connsiteX51" fmla="*/ 572494 w 652007"/>
                <a:gd name="connsiteY51" fmla="*/ 1148963 h 1995777"/>
                <a:gd name="connsiteX52" fmla="*/ 568519 w 652007"/>
                <a:gd name="connsiteY52" fmla="*/ 1196671 h 1995777"/>
                <a:gd name="connsiteX53" fmla="*/ 568519 w 652007"/>
                <a:gd name="connsiteY53" fmla="*/ 1244379 h 1995777"/>
                <a:gd name="connsiteX54" fmla="*/ 588397 w 652007"/>
                <a:gd name="connsiteY54" fmla="*/ 1248355 h 1995777"/>
                <a:gd name="connsiteX55" fmla="*/ 596348 w 652007"/>
                <a:gd name="connsiteY55" fmla="*/ 1335819 h 1995777"/>
                <a:gd name="connsiteX56" fmla="*/ 616226 w 652007"/>
                <a:gd name="connsiteY56" fmla="*/ 1367624 h 1995777"/>
                <a:gd name="connsiteX57" fmla="*/ 620202 w 652007"/>
                <a:gd name="connsiteY57" fmla="*/ 1379551 h 1995777"/>
                <a:gd name="connsiteX58" fmla="*/ 616226 w 652007"/>
                <a:gd name="connsiteY58" fmla="*/ 1518699 h 1995777"/>
                <a:gd name="connsiteX59" fmla="*/ 608275 w 652007"/>
                <a:gd name="connsiteY59" fmla="*/ 1570383 h 1995777"/>
                <a:gd name="connsiteX60" fmla="*/ 600324 w 652007"/>
                <a:gd name="connsiteY60" fmla="*/ 1614115 h 1995777"/>
                <a:gd name="connsiteX61" fmla="*/ 608275 w 652007"/>
                <a:gd name="connsiteY61" fmla="*/ 1677725 h 1995777"/>
                <a:gd name="connsiteX62" fmla="*/ 612251 w 652007"/>
                <a:gd name="connsiteY62" fmla="*/ 1689652 h 1995777"/>
                <a:gd name="connsiteX63" fmla="*/ 612251 w 652007"/>
                <a:gd name="connsiteY63" fmla="*/ 1781092 h 1995777"/>
                <a:gd name="connsiteX64" fmla="*/ 604299 w 652007"/>
                <a:gd name="connsiteY64" fmla="*/ 1793019 h 1995777"/>
                <a:gd name="connsiteX65" fmla="*/ 592372 w 652007"/>
                <a:gd name="connsiteY65" fmla="*/ 1800970 h 1995777"/>
                <a:gd name="connsiteX66" fmla="*/ 584421 w 652007"/>
                <a:gd name="connsiteY66" fmla="*/ 1812897 h 1995777"/>
                <a:gd name="connsiteX67" fmla="*/ 572494 w 652007"/>
                <a:gd name="connsiteY67" fmla="*/ 1832776 h 1995777"/>
                <a:gd name="connsiteX68" fmla="*/ 552616 w 652007"/>
                <a:gd name="connsiteY68" fmla="*/ 1844703 h 1995777"/>
                <a:gd name="connsiteX69" fmla="*/ 544665 w 652007"/>
                <a:gd name="connsiteY69" fmla="*/ 1856629 h 1995777"/>
                <a:gd name="connsiteX70" fmla="*/ 528762 w 652007"/>
                <a:gd name="connsiteY70" fmla="*/ 1864581 h 1995777"/>
                <a:gd name="connsiteX71" fmla="*/ 489005 w 652007"/>
                <a:gd name="connsiteY71" fmla="*/ 1872532 h 1995777"/>
                <a:gd name="connsiteX72" fmla="*/ 441298 w 652007"/>
                <a:gd name="connsiteY72" fmla="*/ 1888435 h 1995777"/>
                <a:gd name="connsiteX73" fmla="*/ 429371 w 652007"/>
                <a:gd name="connsiteY73" fmla="*/ 1892410 h 1995777"/>
                <a:gd name="connsiteX74" fmla="*/ 381663 w 652007"/>
                <a:gd name="connsiteY74" fmla="*/ 1912289 h 1995777"/>
                <a:gd name="connsiteX75" fmla="*/ 266369 w 652007"/>
                <a:gd name="connsiteY75" fmla="*/ 1924216 h 1995777"/>
                <a:gd name="connsiteX76" fmla="*/ 226612 w 652007"/>
                <a:gd name="connsiteY76" fmla="*/ 1932167 h 1995777"/>
                <a:gd name="connsiteX77" fmla="*/ 202759 w 652007"/>
                <a:gd name="connsiteY77" fmla="*/ 1940118 h 1995777"/>
                <a:gd name="connsiteX78" fmla="*/ 166978 w 652007"/>
                <a:gd name="connsiteY78" fmla="*/ 1948069 h 1995777"/>
                <a:gd name="connsiteX79" fmla="*/ 155051 w 652007"/>
                <a:gd name="connsiteY79" fmla="*/ 1979875 h 1995777"/>
                <a:gd name="connsiteX80" fmla="*/ 151075 w 652007"/>
                <a:gd name="connsiteY80" fmla="*/ 1995777 h 199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52007" h="1995777">
                  <a:moveTo>
                    <a:pt x="0" y="0"/>
                  </a:moveTo>
                  <a:cubicBezTo>
                    <a:pt x="6626" y="1325"/>
                    <a:pt x="13213" y="2865"/>
                    <a:pt x="19879" y="3976"/>
                  </a:cubicBezTo>
                  <a:cubicBezTo>
                    <a:pt x="29122" y="5516"/>
                    <a:pt x="38617" y="5678"/>
                    <a:pt x="47708" y="7951"/>
                  </a:cubicBezTo>
                  <a:cubicBezTo>
                    <a:pt x="54631" y="9682"/>
                    <a:pt x="60816" y="13646"/>
                    <a:pt x="67586" y="15903"/>
                  </a:cubicBezTo>
                  <a:cubicBezTo>
                    <a:pt x="72770" y="17631"/>
                    <a:pt x="78188" y="18553"/>
                    <a:pt x="83489" y="19878"/>
                  </a:cubicBezTo>
                  <a:cubicBezTo>
                    <a:pt x="98404" y="28827"/>
                    <a:pt x="108955" y="32972"/>
                    <a:pt x="119270" y="47708"/>
                  </a:cubicBezTo>
                  <a:cubicBezTo>
                    <a:pt x="124368" y="54991"/>
                    <a:pt x="126623" y="63939"/>
                    <a:pt x="131197" y="71562"/>
                  </a:cubicBezTo>
                  <a:cubicBezTo>
                    <a:pt x="134606" y="77244"/>
                    <a:pt x="139148" y="82163"/>
                    <a:pt x="143124" y="87464"/>
                  </a:cubicBezTo>
                  <a:cubicBezTo>
                    <a:pt x="144449" y="98066"/>
                    <a:pt x="144029" y="109035"/>
                    <a:pt x="147099" y="119269"/>
                  </a:cubicBezTo>
                  <a:cubicBezTo>
                    <a:pt x="148176" y="122860"/>
                    <a:pt x="152651" y="124341"/>
                    <a:pt x="155051" y="127221"/>
                  </a:cubicBezTo>
                  <a:cubicBezTo>
                    <a:pt x="159293" y="132311"/>
                    <a:pt x="162293" y="138438"/>
                    <a:pt x="166978" y="143123"/>
                  </a:cubicBezTo>
                  <a:cubicBezTo>
                    <a:pt x="170357" y="146502"/>
                    <a:pt x="174756" y="148704"/>
                    <a:pt x="178905" y="151075"/>
                  </a:cubicBezTo>
                  <a:cubicBezTo>
                    <a:pt x="195073" y="160314"/>
                    <a:pt x="193319" y="158654"/>
                    <a:pt x="210710" y="163002"/>
                  </a:cubicBezTo>
                  <a:cubicBezTo>
                    <a:pt x="214686" y="170953"/>
                    <a:pt x="219218" y="178650"/>
                    <a:pt x="222637" y="186856"/>
                  </a:cubicBezTo>
                  <a:cubicBezTo>
                    <a:pt x="225861" y="194592"/>
                    <a:pt x="230588" y="210709"/>
                    <a:pt x="230588" y="210709"/>
                  </a:cubicBezTo>
                  <a:cubicBezTo>
                    <a:pt x="232463" y="221957"/>
                    <a:pt x="237893" y="258446"/>
                    <a:pt x="242515" y="266369"/>
                  </a:cubicBezTo>
                  <a:cubicBezTo>
                    <a:pt x="246790" y="273698"/>
                    <a:pt x="256007" y="276683"/>
                    <a:pt x="262393" y="282271"/>
                  </a:cubicBezTo>
                  <a:cubicBezTo>
                    <a:pt x="267997" y="287174"/>
                    <a:pt x="277887" y="299920"/>
                    <a:pt x="286247" y="302149"/>
                  </a:cubicBezTo>
                  <a:cubicBezTo>
                    <a:pt x="301825" y="306303"/>
                    <a:pt x="318660" y="305003"/>
                    <a:pt x="333955" y="310101"/>
                  </a:cubicBezTo>
                  <a:lnTo>
                    <a:pt x="357809" y="318052"/>
                  </a:lnTo>
                  <a:cubicBezTo>
                    <a:pt x="371130" y="351354"/>
                    <a:pt x="358777" y="325469"/>
                    <a:pt x="377687" y="353833"/>
                  </a:cubicBezTo>
                  <a:cubicBezTo>
                    <a:pt x="381973" y="360262"/>
                    <a:pt x="384150" y="368247"/>
                    <a:pt x="389614" y="373711"/>
                  </a:cubicBezTo>
                  <a:cubicBezTo>
                    <a:pt x="405393" y="389490"/>
                    <a:pt x="411413" y="389100"/>
                    <a:pt x="429371" y="393589"/>
                  </a:cubicBezTo>
                  <a:cubicBezTo>
                    <a:pt x="450496" y="407674"/>
                    <a:pt x="432382" y="397954"/>
                    <a:pt x="465152" y="405516"/>
                  </a:cubicBezTo>
                  <a:cubicBezTo>
                    <a:pt x="474553" y="407685"/>
                    <a:pt x="483705" y="410817"/>
                    <a:pt x="492981" y="413468"/>
                  </a:cubicBezTo>
                  <a:cubicBezTo>
                    <a:pt x="498282" y="417444"/>
                    <a:pt x="503131" y="422107"/>
                    <a:pt x="508884" y="425395"/>
                  </a:cubicBezTo>
                  <a:cubicBezTo>
                    <a:pt x="521748" y="432746"/>
                    <a:pt x="538163" y="434797"/>
                    <a:pt x="548640" y="445273"/>
                  </a:cubicBezTo>
                  <a:cubicBezTo>
                    <a:pt x="551291" y="447923"/>
                    <a:pt x="554192" y="450344"/>
                    <a:pt x="556592" y="453224"/>
                  </a:cubicBezTo>
                  <a:cubicBezTo>
                    <a:pt x="560471" y="457879"/>
                    <a:pt x="572714" y="474481"/>
                    <a:pt x="576470" y="481054"/>
                  </a:cubicBezTo>
                  <a:cubicBezTo>
                    <a:pt x="579410" y="486200"/>
                    <a:pt x="581771" y="491655"/>
                    <a:pt x="584421" y="496956"/>
                  </a:cubicBezTo>
                  <a:cubicBezTo>
                    <a:pt x="577200" y="540278"/>
                    <a:pt x="590209" y="509548"/>
                    <a:pt x="540689" y="524786"/>
                  </a:cubicBezTo>
                  <a:cubicBezTo>
                    <a:pt x="535315" y="526440"/>
                    <a:pt x="532274" y="532323"/>
                    <a:pt x="528762" y="536713"/>
                  </a:cubicBezTo>
                  <a:cubicBezTo>
                    <a:pt x="521641" y="545615"/>
                    <a:pt x="515510" y="555266"/>
                    <a:pt x="508884" y="564543"/>
                  </a:cubicBezTo>
                  <a:cubicBezTo>
                    <a:pt x="512182" y="610723"/>
                    <a:pt x="498388" y="614773"/>
                    <a:pt x="528762" y="632129"/>
                  </a:cubicBezTo>
                  <a:cubicBezTo>
                    <a:pt x="532401" y="634208"/>
                    <a:pt x="536713" y="634779"/>
                    <a:pt x="540689" y="636104"/>
                  </a:cubicBezTo>
                  <a:cubicBezTo>
                    <a:pt x="544665" y="638755"/>
                    <a:pt x="548342" y="641919"/>
                    <a:pt x="552616" y="644056"/>
                  </a:cubicBezTo>
                  <a:cubicBezTo>
                    <a:pt x="556364" y="645930"/>
                    <a:pt x="561271" y="645413"/>
                    <a:pt x="564543" y="648031"/>
                  </a:cubicBezTo>
                  <a:cubicBezTo>
                    <a:pt x="568274" y="651016"/>
                    <a:pt x="568606" y="657181"/>
                    <a:pt x="572494" y="659958"/>
                  </a:cubicBezTo>
                  <a:cubicBezTo>
                    <a:pt x="578301" y="664106"/>
                    <a:pt x="585989" y="664717"/>
                    <a:pt x="592372" y="667909"/>
                  </a:cubicBezTo>
                  <a:cubicBezTo>
                    <a:pt x="596646" y="670046"/>
                    <a:pt x="600025" y="673724"/>
                    <a:pt x="604299" y="675861"/>
                  </a:cubicBezTo>
                  <a:cubicBezTo>
                    <a:pt x="610682" y="679053"/>
                    <a:pt x="617552" y="681162"/>
                    <a:pt x="624178" y="683812"/>
                  </a:cubicBezTo>
                  <a:cubicBezTo>
                    <a:pt x="634380" y="694014"/>
                    <a:pt x="643093" y="700798"/>
                    <a:pt x="648032" y="715617"/>
                  </a:cubicBezTo>
                  <a:cubicBezTo>
                    <a:pt x="650995" y="724507"/>
                    <a:pt x="650682" y="734170"/>
                    <a:pt x="652007" y="743447"/>
                  </a:cubicBezTo>
                  <a:cubicBezTo>
                    <a:pt x="650682" y="772602"/>
                    <a:pt x="651509" y="801934"/>
                    <a:pt x="648032" y="830911"/>
                  </a:cubicBezTo>
                  <a:cubicBezTo>
                    <a:pt x="647463" y="835655"/>
                    <a:pt x="642217" y="838564"/>
                    <a:pt x="640080" y="842838"/>
                  </a:cubicBezTo>
                  <a:cubicBezTo>
                    <a:pt x="638206" y="846586"/>
                    <a:pt x="637661" y="850874"/>
                    <a:pt x="636105" y="854765"/>
                  </a:cubicBezTo>
                  <a:cubicBezTo>
                    <a:pt x="632357" y="864136"/>
                    <a:pt x="628154" y="873318"/>
                    <a:pt x="624178" y="882595"/>
                  </a:cubicBezTo>
                  <a:cubicBezTo>
                    <a:pt x="627224" y="934391"/>
                    <a:pt x="633131" y="970025"/>
                    <a:pt x="620202" y="1021743"/>
                  </a:cubicBezTo>
                  <a:cubicBezTo>
                    <a:pt x="615798" y="1039358"/>
                    <a:pt x="602863" y="1057690"/>
                    <a:pt x="592372" y="1073426"/>
                  </a:cubicBezTo>
                  <a:cubicBezTo>
                    <a:pt x="591047" y="1080052"/>
                    <a:pt x="590036" y="1086749"/>
                    <a:pt x="588397" y="1093304"/>
                  </a:cubicBezTo>
                  <a:cubicBezTo>
                    <a:pt x="587381" y="1097370"/>
                    <a:pt x="585437" y="1101165"/>
                    <a:pt x="584421" y="1105231"/>
                  </a:cubicBezTo>
                  <a:cubicBezTo>
                    <a:pt x="573179" y="1150194"/>
                    <a:pt x="589555" y="1097778"/>
                    <a:pt x="572494" y="1148963"/>
                  </a:cubicBezTo>
                  <a:cubicBezTo>
                    <a:pt x="571169" y="1164866"/>
                    <a:pt x="570628" y="1180853"/>
                    <a:pt x="568519" y="1196671"/>
                  </a:cubicBezTo>
                  <a:cubicBezTo>
                    <a:pt x="565803" y="1217042"/>
                    <a:pt x="549604" y="1212854"/>
                    <a:pt x="568519" y="1244379"/>
                  </a:cubicBezTo>
                  <a:cubicBezTo>
                    <a:pt x="571996" y="1250173"/>
                    <a:pt x="581771" y="1247030"/>
                    <a:pt x="588397" y="1248355"/>
                  </a:cubicBezTo>
                  <a:cubicBezTo>
                    <a:pt x="591047" y="1277510"/>
                    <a:pt x="589696" y="1307310"/>
                    <a:pt x="596348" y="1335819"/>
                  </a:cubicBezTo>
                  <a:cubicBezTo>
                    <a:pt x="599189" y="1347994"/>
                    <a:pt x="612272" y="1355764"/>
                    <a:pt x="616226" y="1367624"/>
                  </a:cubicBezTo>
                  <a:lnTo>
                    <a:pt x="620202" y="1379551"/>
                  </a:lnTo>
                  <a:cubicBezTo>
                    <a:pt x="618877" y="1425934"/>
                    <a:pt x="618382" y="1472348"/>
                    <a:pt x="616226" y="1518699"/>
                  </a:cubicBezTo>
                  <a:cubicBezTo>
                    <a:pt x="615234" y="1540035"/>
                    <a:pt x="611930" y="1550890"/>
                    <a:pt x="608275" y="1570383"/>
                  </a:cubicBezTo>
                  <a:cubicBezTo>
                    <a:pt x="605545" y="1584946"/>
                    <a:pt x="602974" y="1599538"/>
                    <a:pt x="600324" y="1614115"/>
                  </a:cubicBezTo>
                  <a:cubicBezTo>
                    <a:pt x="602793" y="1641276"/>
                    <a:pt x="602406" y="1654250"/>
                    <a:pt x="608275" y="1677725"/>
                  </a:cubicBezTo>
                  <a:cubicBezTo>
                    <a:pt x="609291" y="1681791"/>
                    <a:pt x="610926" y="1685676"/>
                    <a:pt x="612251" y="1689652"/>
                  </a:cubicBezTo>
                  <a:cubicBezTo>
                    <a:pt x="618639" y="1727987"/>
                    <a:pt x="620329" y="1727240"/>
                    <a:pt x="612251" y="1781092"/>
                  </a:cubicBezTo>
                  <a:cubicBezTo>
                    <a:pt x="611542" y="1785817"/>
                    <a:pt x="607678" y="1789640"/>
                    <a:pt x="604299" y="1793019"/>
                  </a:cubicBezTo>
                  <a:cubicBezTo>
                    <a:pt x="600920" y="1796398"/>
                    <a:pt x="596348" y="1798320"/>
                    <a:pt x="592372" y="1800970"/>
                  </a:cubicBezTo>
                  <a:cubicBezTo>
                    <a:pt x="589722" y="1804946"/>
                    <a:pt x="586953" y="1808845"/>
                    <a:pt x="584421" y="1812897"/>
                  </a:cubicBezTo>
                  <a:cubicBezTo>
                    <a:pt x="580326" y="1819450"/>
                    <a:pt x="577958" y="1827312"/>
                    <a:pt x="572494" y="1832776"/>
                  </a:cubicBezTo>
                  <a:cubicBezTo>
                    <a:pt x="567030" y="1838240"/>
                    <a:pt x="559242" y="1840727"/>
                    <a:pt x="552616" y="1844703"/>
                  </a:cubicBezTo>
                  <a:cubicBezTo>
                    <a:pt x="549966" y="1848678"/>
                    <a:pt x="548335" y="1853570"/>
                    <a:pt x="544665" y="1856629"/>
                  </a:cubicBezTo>
                  <a:cubicBezTo>
                    <a:pt x="540112" y="1860423"/>
                    <a:pt x="534311" y="1862500"/>
                    <a:pt x="528762" y="1864581"/>
                  </a:cubicBezTo>
                  <a:cubicBezTo>
                    <a:pt x="512897" y="1870530"/>
                    <a:pt x="506655" y="1867629"/>
                    <a:pt x="489005" y="1872532"/>
                  </a:cubicBezTo>
                  <a:cubicBezTo>
                    <a:pt x="472854" y="1877019"/>
                    <a:pt x="457200" y="1883134"/>
                    <a:pt x="441298" y="1888435"/>
                  </a:cubicBezTo>
                  <a:cubicBezTo>
                    <a:pt x="437322" y="1889760"/>
                    <a:pt x="433009" y="1890331"/>
                    <a:pt x="429371" y="1892410"/>
                  </a:cubicBezTo>
                  <a:cubicBezTo>
                    <a:pt x="395674" y="1911666"/>
                    <a:pt x="412018" y="1906217"/>
                    <a:pt x="381663" y="1912289"/>
                  </a:cubicBezTo>
                  <a:cubicBezTo>
                    <a:pt x="340449" y="1939764"/>
                    <a:pt x="378812" y="1917189"/>
                    <a:pt x="266369" y="1924216"/>
                  </a:cubicBezTo>
                  <a:cubicBezTo>
                    <a:pt x="257314" y="1924782"/>
                    <a:pt x="236650" y="1929155"/>
                    <a:pt x="226612" y="1932167"/>
                  </a:cubicBezTo>
                  <a:cubicBezTo>
                    <a:pt x="218584" y="1934575"/>
                    <a:pt x="210977" y="1938474"/>
                    <a:pt x="202759" y="1940118"/>
                  </a:cubicBezTo>
                  <a:cubicBezTo>
                    <a:pt x="177522" y="1945166"/>
                    <a:pt x="189436" y="1942455"/>
                    <a:pt x="166978" y="1948069"/>
                  </a:cubicBezTo>
                  <a:cubicBezTo>
                    <a:pt x="156773" y="1988886"/>
                    <a:pt x="170642" y="1938298"/>
                    <a:pt x="155051" y="1979875"/>
                  </a:cubicBezTo>
                  <a:cubicBezTo>
                    <a:pt x="153132" y="1984991"/>
                    <a:pt x="151075" y="1995777"/>
                    <a:pt x="151075" y="1995777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8BF8C46-AC74-48D9-93E4-F23A418443C8}"/>
                </a:ext>
              </a:extLst>
            </p:cNvPr>
            <p:cNvSpPr/>
            <p:nvPr/>
          </p:nvSpPr>
          <p:spPr>
            <a:xfrm>
              <a:off x="5059086" y="3856383"/>
              <a:ext cx="2124186" cy="1932167"/>
            </a:xfrm>
            <a:custGeom>
              <a:avLst/>
              <a:gdLst>
                <a:gd name="connsiteX0" fmla="*/ 880538 w 2144796"/>
                <a:gd name="connsiteY0" fmla="*/ 719593 h 1932167"/>
                <a:gd name="connsiteX1" fmla="*/ 876563 w 2144796"/>
                <a:gd name="connsiteY1" fmla="*/ 739471 h 1932167"/>
                <a:gd name="connsiteX2" fmla="*/ 872587 w 2144796"/>
                <a:gd name="connsiteY2" fmla="*/ 767300 h 1932167"/>
                <a:gd name="connsiteX3" fmla="*/ 864636 w 2144796"/>
                <a:gd name="connsiteY3" fmla="*/ 779227 h 1932167"/>
                <a:gd name="connsiteX4" fmla="*/ 832831 w 2144796"/>
                <a:gd name="connsiteY4" fmla="*/ 787179 h 1932167"/>
                <a:gd name="connsiteX5" fmla="*/ 634048 w 2144796"/>
                <a:gd name="connsiteY5" fmla="*/ 787179 h 1932167"/>
                <a:gd name="connsiteX6" fmla="*/ 614170 w 2144796"/>
                <a:gd name="connsiteY6" fmla="*/ 815008 h 1932167"/>
                <a:gd name="connsiteX7" fmla="*/ 622121 w 2144796"/>
                <a:gd name="connsiteY7" fmla="*/ 854765 h 1932167"/>
                <a:gd name="connsiteX8" fmla="*/ 630072 w 2144796"/>
                <a:gd name="connsiteY8" fmla="*/ 866692 h 1932167"/>
                <a:gd name="connsiteX9" fmla="*/ 626097 w 2144796"/>
                <a:gd name="connsiteY9" fmla="*/ 902473 h 1932167"/>
                <a:gd name="connsiteX10" fmla="*/ 622121 w 2144796"/>
                <a:gd name="connsiteY10" fmla="*/ 914400 h 1932167"/>
                <a:gd name="connsiteX11" fmla="*/ 641999 w 2144796"/>
                <a:gd name="connsiteY11" fmla="*/ 942229 h 1932167"/>
                <a:gd name="connsiteX12" fmla="*/ 673804 w 2144796"/>
                <a:gd name="connsiteY12" fmla="*/ 950180 h 1932167"/>
                <a:gd name="connsiteX13" fmla="*/ 685731 w 2144796"/>
                <a:gd name="connsiteY13" fmla="*/ 958132 h 1932167"/>
                <a:gd name="connsiteX14" fmla="*/ 701634 w 2144796"/>
                <a:gd name="connsiteY14" fmla="*/ 981986 h 1932167"/>
                <a:gd name="connsiteX15" fmla="*/ 717537 w 2144796"/>
                <a:gd name="connsiteY15" fmla="*/ 1001864 h 1932167"/>
                <a:gd name="connsiteX16" fmla="*/ 725488 w 2144796"/>
                <a:gd name="connsiteY16" fmla="*/ 1021742 h 1932167"/>
                <a:gd name="connsiteX17" fmla="*/ 733439 w 2144796"/>
                <a:gd name="connsiteY17" fmla="*/ 1033669 h 1932167"/>
                <a:gd name="connsiteX18" fmla="*/ 737415 w 2144796"/>
                <a:gd name="connsiteY18" fmla="*/ 1045596 h 1932167"/>
                <a:gd name="connsiteX19" fmla="*/ 749342 w 2144796"/>
                <a:gd name="connsiteY19" fmla="*/ 1085353 h 1932167"/>
                <a:gd name="connsiteX20" fmla="*/ 745366 w 2144796"/>
                <a:gd name="connsiteY20" fmla="*/ 1105231 h 1932167"/>
                <a:gd name="connsiteX21" fmla="*/ 693683 w 2144796"/>
                <a:gd name="connsiteY21" fmla="*/ 1089328 h 1932167"/>
                <a:gd name="connsiteX22" fmla="*/ 689707 w 2144796"/>
                <a:gd name="connsiteY22" fmla="*/ 1077401 h 1932167"/>
                <a:gd name="connsiteX23" fmla="*/ 677780 w 2144796"/>
                <a:gd name="connsiteY23" fmla="*/ 1073426 h 1932167"/>
                <a:gd name="connsiteX24" fmla="*/ 665853 w 2144796"/>
                <a:gd name="connsiteY24" fmla="*/ 1065474 h 1932167"/>
                <a:gd name="connsiteX25" fmla="*/ 649951 w 2144796"/>
                <a:gd name="connsiteY25" fmla="*/ 1061499 h 1932167"/>
                <a:gd name="connsiteX26" fmla="*/ 630072 w 2144796"/>
                <a:gd name="connsiteY26" fmla="*/ 1053547 h 1932167"/>
                <a:gd name="connsiteX27" fmla="*/ 598267 w 2144796"/>
                <a:gd name="connsiteY27" fmla="*/ 1037645 h 1932167"/>
                <a:gd name="connsiteX28" fmla="*/ 582364 w 2144796"/>
                <a:gd name="connsiteY28" fmla="*/ 1017767 h 1932167"/>
                <a:gd name="connsiteX29" fmla="*/ 562486 w 2144796"/>
                <a:gd name="connsiteY29" fmla="*/ 1013791 h 1932167"/>
                <a:gd name="connsiteX30" fmla="*/ 522730 w 2144796"/>
                <a:gd name="connsiteY30" fmla="*/ 1017767 h 1932167"/>
                <a:gd name="connsiteX31" fmla="*/ 490924 w 2144796"/>
                <a:gd name="connsiteY31" fmla="*/ 1029694 h 1932167"/>
                <a:gd name="connsiteX32" fmla="*/ 471046 w 2144796"/>
                <a:gd name="connsiteY32" fmla="*/ 1033669 h 1932167"/>
                <a:gd name="connsiteX33" fmla="*/ 459119 w 2144796"/>
                <a:gd name="connsiteY33" fmla="*/ 1041620 h 1932167"/>
                <a:gd name="connsiteX34" fmla="*/ 443217 w 2144796"/>
                <a:gd name="connsiteY34" fmla="*/ 1045596 h 1932167"/>
                <a:gd name="connsiteX35" fmla="*/ 371655 w 2144796"/>
                <a:gd name="connsiteY35" fmla="*/ 1053547 h 1932167"/>
                <a:gd name="connsiteX36" fmla="*/ 335874 w 2144796"/>
                <a:gd name="connsiteY36" fmla="*/ 1049572 h 1932167"/>
                <a:gd name="connsiteX37" fmla="*/ 323947 w 2144796"/>
                <a:gd name="connsiteY37" fmla="*/ 1045596 h 1932167"/>
                <a:gd name="connsiteX38" fmla="*/ 308044 w 2144796"/>
                <a:gd name="connsiteY38" fmla="*/ 1041620 h 1932167"/>
                <a:gd name="connsiteX39" fmla="*/ 284191 w 2144796"/>
                <a:gd name="connsiteY39" fmla="*/ 1045596 h 1932167"/>
                <a:gd name="connsiteX40" fmla="*/ 252385 w 2144796"/>
                <a:gd name="connsiteY40" fmla="*/ 1069450 h 1932167"/>
                <a:gd name="connsiteX41" fmla="*/ 240458 w 2144796"/>
                <a:gd name="connsiteY41" fmla="*/ 1109207 h 1932167"/>
                <a:gd name="connsiteX42" fmla="*/ 248410 w 2144796"/>
                <a:gd name="connsiteY42" fmla="*/ 1125109 h 1932167"/>
                <a:gd name="connsiteX43" fmla="*/ 228531 w 2144796"/>
                <a:gd name="connsiteY43" fmla="*/ 1141012 h 1932167"/>
                <a:gd name="connsiteX44" fmla="*/ 212629 w 2144796"/>
                <a:gd name="connsiteY44" fmla="*/ 1148963 h 1932167"/>
                <a:gd name="connsiteX45" fmla="*/ 176848 w 2144796"/>
                <a:gd name="connsiteY45" fmla="*/ 1160890 h 1932167"/>
                <a:gd name="connsiteX46" fmla="*/ 117213 w 2144796"/>
                <a:gd name="connsiteY46" fmla="*/ 1188720 h 1932167"/>
                <a:gd name="connsiteX47" fmla="*/ 89384 w 2144796"/>
                <a:gd name="connsiteY47" fmla="*/ 1192695 h 1932167"/>
                <a:gd name="connsiteX48" fmla="*/ 65530 w 2144796"/>
                <a:gd name="connsiteY48" fmla="*/ 1200647 h 1932167"/>
                <a:gd name="connsiteX49" fmla="*/ 45651 w 2144796"/>
                <a:gd name="connsiteY49" fmla="*/ 1204622 h 1932167"/>
                <a:gd name="connsiteX50" fmla="*/ 9871 w 2144796"/>
                <a:gd name="connsiteY50" fmla="*/ 1224500 h 1932167"/>
                <a:gd name="connsiteX51" fmla="*/ 13846 w 2144796"/>
                <a:gd name="connsiteY51" fmla="*/ 1280160 h 1932167"/>
                <a:gd name="connsiteX52" fmla="*/ 29749 w 2144796"/>
                <a:gd name="connsiteY52" fmla="*/ 1284135 h 1932167"/>
                <a:gd name="connsiteX53" fmla="*/ 53603 w 2144796"/>
                <a:gd name="connsiteY53" fmla="*/ 1296062 h 1932167"/>
                <a:gd name="connsiteX54" fmla="*/ 69505 w 2144796"/>
                <a:gd name="connsiteY54" fmla="*/ 1304014 h 1932167"/>
                <a:gd name="connsiteX55" fmla="*/ 89384 w 2144796"/>
                <a:gd name="connsiteY55" fmla="*/ 1311965 h 1932167"/>
                <a:gd name="connsiteX56" fmla="*/ 101311 w 2144796"/>
                <a:gd name="connsiteY56" fmla="*/ 1319916 h 1932167"/>
                <a:gd name="connsiteX57" fmla="*/ 133116 w 2144796"/>
                <a:gd name="connsiteY57" fmla="*/ 1335819 h 1932167"/>
                <a:gd name="connsiteX58" fmla="*/ 145043 w 2144796"/>
                <a:gd name="connsiteY58" fmla="*/ 1347746 h 1932167"/>
                <a:gd name="connsiteX59" fmla="*/ 156970 w 2144796"/>
                <a:gd name="connsiteY59" fmla="*/ 1351721 h 1932167"/>
                <a:gd name="connsiteX60" fmla="*/ 204677 w 2144796"/>
                <a:gd name="connsiteY60" fmla="*/ 1359673 h 1932167"/>
                <a:gd name="connsiteX61" fmla="*/ 232507 w 2144796"/>
                <a:gd name="connsiteY61" fmla="*/ 1371600 h 1932167"/>
                <a:gd name="connsiteX62" fmla="*/ 252385 w 2144796"/>
                <a:gd name="connsiteY62" fmla="*/ 1379551 h 1932167"/>
                <a:gd name="connsiteX63" fmla="*/ 256361 w 2144796"/>
                <a:gd name="connsiteY63" fmla="*/ 1399429 h 1932167"/>
                <a:gd name="connsiteX64" fmla="*/ 240458 w 2144796"/>
                <a:gd name="connsiteY64" fmla="*/ 1431234 h 1932167"/>
                <a:gd name="connsiteX65" fmla="*/ 208653 w 2144796"/>
                <a:gd name="connsiteY65" fmla="*/ 1463040 h 1932167"/>
                <a:gd name="connsiteX66" fmla="*/ 192751 w 2144796"/>
                <a:gd name="connsiteY66" fmla="*/ 1478942 h 1932167"/>
                <a:gd name="connsiteX67" fmla="*/ 160945 w 2144796"/>
                <a:gd name="connsiteY67" fmla="*/ 1498820 h 1932167"/>
                <a:gd name="connsiteX68" fmla="*/ 152994 w 2144796"/>
                <a:gd name="connsiteY68" fmla="*/ 1514723 h 1932167"/>
                <a:gd name="connsiteX69" fmla="*/ 141067 w 2144796"/>
                <a:gd name="connsiteY69" fmla="*/ 1546528 h 1932167"/>
                <a:gd name="connsiteX70" fmla="*/ 133116 w 2144796"/>
                <a:gd name="connsiteY70" fmla="*/ 1578334 h 1932167"/>
                <a:gd name="connsiteX71" fmla="*/ 129140 w 2144796"/>
                <a:gd name="connsiteY71" fmla="*/ 1594236 h 1932167"/>
                <a:gd name="connsiteX72" fmla="*/ 117213 w 2144796"/>
                <a:gd name="connsiteY72" fmla="*/ 1876507 h 1932167"/>
                <a:gd name="connsiteX73" fmla="*/ 105286 w 2144796"/>
                <a:gd name="connsiteY73" fmla="*/ 1888434 h 1932167"/>
                <a:gd name="connsiteX74" fmla="*/ 109262 w 2144796"/>
                <a:gd name="connsiteY74" fmla="*/ 1904337 h 1932167"/>
                <a:gd name="connsiteX75" fmla="*/ 125164 w 2144796"/>
                <a:gd name="connsiteY75" fmla="*/ 1916264 h 1932167"/>
                <a:gd name="connsiteX76" fmla="*/ 149018 w 2144796"/>
                <a:gd name="connsiteY76" fmla="*/ 1924215 h 1932167"/>
                <a:gd name="connsiteX77" fmla="*/ 180824 w 2144796"/>
                <a:gd name="connsiteY77" fmla="*/ 1932167 h 1932167"/>
                <a:gd name="connsiteX78" fmla="*/ 232507 w 2144796"/>
                <a:gd name="connsiteY78" fmla="*/ 1928191 h 1932167"/>
                <a:gd name="connsiteX79" fmla="*/ 268288 w 2144796"/>
                <a:gd name="connsiteY79" fmla="*/ 1904337 h 1932167"/>
                <a:gd name="connsiteX80" fmla="*/ 280215 w 2144796"/>
                <a:gd name="connsiteY80" fmla="*/ 1900361 h 1932167"/>
                <a:gd name="connsiteX81" fmla="*/ 308044 w 2144796"/>
                <a:gd name="connsiteY81" fmla="*/ 1876507 h 1932167"/>
                <a:gd name="connsiteX82" fmla="*/ 319971 w 2144796"/>
                <a:gd name="connsiteY82" fmla="*/ 1872532 h 1932167"/>
                <a:gd name="connsiteX83" fmla="*/ 355752 w 2144796"/>
                <a:gd name="connsiteY83" fmla="*/ 1844702 h 1932167"/>
                <a:gd name="connsiteX84" fmla="*/ 375631 w 2144796"/>
                <a:gd name="connsiteY84" fmla="*/ 1812897 h 1932167"/>
                <a:gd name="connsiteX85" fmla="*/ 379606 w 2144796"/>
                <a:gd name="connsiteY85" fmla="*/ 1800970 h 1932167"/>
                <a:gd name="connsiteX86" fmla="*/ 395509 w 2144796"/>
                <a:gd name="connsiteY86" fmla="*/ 1773140 h 1932167"/>
                <a:gd name="connsiteX87" fmla="*/ 399484 w 2144796"/>
                <a:gd name="connsiteY87" fmla="*/ 1753262 h 1932167"/>
                <a:gd name="connsiteX88" fmla="*/ 431290 w 2144796"/>
                <a:gd name="connsiteY88" fmla="*/ 1725433 h 1932167"/>
                <a:gd name="connsiteX89" fmla="*/ 447192 w 2144796"/>
                <a:gd name="connsiteY89" fmla="*/ 1713506 h 1932167"/>
                <a:gd name="connsiteX90" fmla="*/ 486949 w 2144796"/>
                <a:gd name="connsiteY90" fmla="*/ 1701579 h 1932167"/>
                <a:gd name="connsiteX91" fmla="*/ 518754 w 2144796"/>
                <a:gd name="connsiteY91" fmla="*/ 1693627 h 1932167"/>
                <a:gd name="connsiteX92" fmla="*/ 641999 w 2144796"/>
                <a:gd name="connsiteY92" fmla="*/ 1681700 h 1932167"/>
                <a:gd name="connsiteX93" fmla="*/ 669829 w 2144796"/>
                <a:gd name="connsiteY93" fmla="*/ 1669774 h 1932167"/>
                <a:gd name="connsiteX94" fmla="*/ 681756 w 2144796"/>
                <a:gd name="connsiteY94" fmla="*/ 1665798 h 1932167"/>
                <a:gd name="connsiteX95" fmla="*/ 693683 w 2144796"/>
                <a:gd name="connsiteY95" fmla="*/ 1657847 h 1932167"/>
                <a:gd name="connsiteX96" fmla="*/ 721512 w 2144796"/>
                <a:gd name="connsiteY96" fmla="*/ 1653871 h 1932167"/>
                <a:gd name="connsiteX97" fmla="*/ 781147 w 2144796"/>
                <a:gd name="connsiteY97" fmla="*/ 1602187 h 1932167"/>
                <a:gd name="connsiteX98" fmla="*/ 789098 w 2144796"/>
                <a:gd name="connsiteY98" fmla="*/ 1586285 h 1932167"/>
                <a:gd name="connsiteX99" fmla="*/ 812952 w 2144796"/>
                <a:gd name="connsiteY99" fmla="*/ 1570382 h 1932167"/>
                <a:gd name="connsiteX100" fmla="*/ 856684 w 2144796"/>
                <a:gd name="connsiteY100" fmla="*/ 1550504 h 1932167"/>
                <a:gd name="connsiteX101" fmla="*/ 892465 w 2144796"/>
                <a:gd name="connsiteY101" fmla="*/ 1546528 h 1932167"/>
                <a:gd name="connsiteX102" fmla="*/ 912344 w 2144796"/>
                <a:gd name="connsiteY102" fmla="*/ 1542553 h 1932167"/>
                <a:gd name="connsiteX103" fmla="*/ 916319 w 2144796"/>
                <a:gd name="connsiteY103" fmla="*/ 1530626 h 1932167"/>
                <a:gd name="connsiteX104" fmla="*/ 940173 w 2144796"/>
                <a:gd name="connsiteY104" fmla="*/ 1518699 h 1932167"/>
                <a:gd name="connsiteX105" fmla="*/ 960051 w 2144796"/>
                <a:gd name="connsiteY105" fmla="*/ 1482918 h 1932167"/>
                <a:gd name="connsiteX106" fmla="*/ 960051 w 2144796"/>
                <a:gd name="connsiteY106" fmla="*/ 1482918 h 1932167"/>
                <a:gd name="connsiteX107" fmla="*/ 975954 w 2144796"/>
                <a:gd name="connsiteY107" fmla="*/ 1443161 h 1932167"/>
                <a:gd name="connsiteX108" fmla="*/ 979930 w 2144796"/>
                <a:gd name="connsiteY108" fmla="*/ 1427259 h 1932167"/>
                <a:gd name="connsiteX109" fmla="*/ 995832 w 2144796"/>
                <a:gd name="connsiteY109" fmla="*/ 1415332 h 1932167"/>
                <a:gd name="connsiteX110" fmla="*/ 1003784 w 2144796"/>
                <a:gd name="connsiteY110" fmla="*/ 1395454 h 1932167"/>
                <a:gd name="connsiteX111" fmla="*/ 1011735 w 2144796"/>
                <a:gd name="connsiteY111" fmla="*/ 1296062 h 1932167"/>
                <a:gd name="connsiteX112" fmla="*/ 1015711 w 2144796"/>
                <a:gd name="connsiteY112" fmla="*/ 1276184 h 1932167"/>
                <a:gd name="connsiteX113" fmla="*/ 1019686 w 2144796"/>
                <a:gd name="connsiteY113" fmla="*/ 1252330 h 1932167"/>
                <a:gd name="connsiteX114" fmla="*/ 1035589 w 2144796"/>
                <a:gd name="connsiteY114" fmla="*/ 1228476 h 1932167"/>
                <a:gd name="connsiteX115" fmla="*/ 1059443 w 2144796"/>
                <a:gd name="connsiteY115" fmla="*/ 1232452 h 1932167"/>
                <a:gd name="connsiteX116" fmla="*/ 1087272 w 2144796"/>
                <a:gd name="connsiteY116" fmla="*/ 1260281 h 1932167"/>
                <a:gd name="connsiteX117" fmla="*/ 1115102 w 2144796"/>
                <a:gd name="connsiteY117" fmla="*/ 1288111 h 1932167"/>
                <a:gd name="connsiteX118" fmla="*/ 1146907 w 2144796"/>
                <a:gd name="connsiteY118" fmla="*/ 1296062 h 1932167"/>
                <a:gd name="connsiteX119" fmla="*/ 1246298 w 2144796"/>
                <a:gd name="connsiteY119" fmla="*/ 1292087 h 1932167"/>
                <a:gd name="connsiteX120" fmla="*/ 1266177 w 2144796"/>
                <a:gd name="connsiteY120" fmla="*/ 1276184 h 1932167"/>
                <a:gd name="connsiteX121" fmla="*/ 1286055 w 2144796"/>
                <a:gd name="connsiteY121" fmla="*/ 1252330 h 1932167"/>
                <a:gd name="connsiteX122" fmla="*/ 1297982 w 2144796"/>
                <a:gd name="connsiteY122" fmla="*/ 1244379 h 1932167"/>
                <a:gd name="connsiteX123" fmla="*/ 1321836 w 2144796"/>
                <a:gd name="connsiteY123" fmla="*/ 1228476 h 1932167"/>
                <a:gd name="connsiteX124" fmla="*/ 1345690 w 2144796"/>
                <a:gd name="connsiteY124" fmla="*/ 1220525 h 1932167"/>
                <a:gd name="connsiteX125" fmla="*/ 1361592 w 2144796"/>
                <a:gd name="connsiteY125" fmla="*/ 1216549 h 1932167"/>
                <a:gd name="connsiteX126" fmla="*/ 1377495 w 2144796"/>
                <a:gd name="connsiteY126" fmla="*/ 1208598 h 1932167"/>
                <a:gd name="connsiteX127" fmla="*/ 1397373 w 2144796"/>
                <a:gd name="connsiteY127" fmla="*/ 1204622 h 1932167"/>
                <a:gd name="connsiteX128" fmla="*/ 1413276 w 2144796"/>
                <a:gd name="connsiteY128" fmla="*/ 1200647 h 1932167"/>
                <a:gd name="connsiteX129" fmla="*/ 1425203 w 2144796"/>
                <a:gd name="connsiteY129" fmla="*/ 1196671 h 1932167"/>
                <a:gd name="connsiteX130" fmla="*/ 1437130 w 2144796"/>
                <a:gd name="connsiteY130" fmla="*/ 1188720 h 1932167"/>
                <a:gd name="connsiteX131" fmla="*/ 1460984 w 2144796"/>
                <a:gd name="connsiteY131" fmla="*/ 1184744 h 1932167"/>
                <a:gd name="connsiteX132" fmla="*/ 1496764 w 2144796"/>
                <a:gd name="connsiteY132" fmla="*/ 1172817 h 1932167"/>
                <a:gd name="connsiteX133" fmla="*/ 1528570 w 2144796"/>
                <a:gd name="connsiteY133" fmla="*/ 1160890 h 1932167"/>
                <a:gd name="connsiteX134" fmla="*/ 1560375 w 2144796"/>
                <a:gd name="connsiteY134" fmla="*/ 1137036 h 1932167"/>
                <a:gd name="connsiteX135" fmla="*/ 1572302 w 2144796"/>
                <a:gd name="connsiteY135" fmla="*/ 1129085 h 1932167"/>
                <a:gd name="connsiteX136" fmla="*/ 1588204 w 2144796"/>
                <a:gd name="connsiteY136" fmla="*/ 1101255 h 1932167"/>
                <a:gd name="connsiteX137" fmla="*/ 1600131 w 2144796"/>
                <a:gd name="connsiteY137" fmla="*/ 1093304 h 1932167"/>
                <a:gd name="connsiteX138" fmla="*/ 1627961 w 2144796"/>
                <a:gd name="connsiteY138" fmla="*/ 1065474 h 1932167"/>
                <a:gd name="connsiteX139" fmla="*/ 1643864 w 2144796"/>
                <a:gd name="connsiteY139" fmla="*/ 1057523 h 1932167"/>
                <a:gd name="connsiteX140" fmla="*/ 1667717 w 2144796"/>
                <a:gd name="connsiteY140" fmla="*/ 1037645 h 1932167"/>
                <a:gd name="connsiteX141" fmla="*/ 1707474 w 2144796"/>
                <a:gd name="connsiteY141" fmla="*/ 1029694 h 1932167"/>
                <a:gd name="connsiteX142" fmla="*/ 1735304 w 2144796"/>
                <a:gd name="connsiteY142" fmla="*/ 1017767 h 1932167"/>
                <a:gd name="connsiteX143" fmla="*/ 1755182 w 2144796"/>
                <a:gd name="connsiteY143" fmla="*/ 1013791 h 1932167"/>
                <a:gd name="connsiteX144" fmla="*/ 1767109 w 2144796"/>
                <a:gd name="connsiteY144" fmla="*/ 1001864 h 1932167"/>
                <a:gd name="connsiteX145" fmla="*/ 1802890 w 2144796"/>
                <a:gd name="connsiteY145" fmla="*/ 981986 h 1932167"/>
                <a:gd name="connsiteX146" fmla="*/ 1810841 w 2144796"/>
                <a:gd name="connsiteY146" fmla="*/ 974034 h 1932167"/>
                <a:gd name="connsiteX147" fmla="*/ 1882403 w 2144796"/>
                <a:gd name="connsiteY147" fmla="*/ 962107 h 1932167"/>
                <a:gd name="connsiteX148" fmla="*/ 1902281 w 2144796"/>
                <a:gd name="connsiteY148" fmla="*/ 946205 h 1932167"/>
                <a:gd name="connsiteX149" fmla="*/ 1914208 w 2144796"/>
                <a:gd name="connsiteY149" fmla="*/ 942229 h 1932167"/>
                <a:gd name="connsiteX150" fmla="*/ 1926135 w 2144796"/>
                <a:gd name="connsiteY150" fmla="*/ 930302 h 1932167"/>
                <a:gd name="connsiteX151" fmla="*/ 1942037 w 2144796"/>
                <a:gd name="connsiteY151" fmla="*/ 918375 h 1932167"/>
                <a:gd name="connsiteX152" fmla="*/ 1949989 w 2144796"/>
                <a:gd name="connsiteY152" fmla="*/ 910424 h 1932167"/>
                <a:gd name="connsiteX153" fmla="*/ 1961916 w 2144796"/>
                <a:gd name="connsiteY153" fmla="*/ 894521 h 1932167"/>
                <a:gd name="connsiteX154" fmla="*/ 1973843 w 2144796"/>
                <a:gd name="connsiteY154" fmla="*/ 890546 h 1932167"/>
                <a:gd name="connsiteX155" fmla="*/ 1997697 w 2144796"/>
                <a:gd name="connsiteY155" fmla="*/ 858740 h 1932167"/>
                <a:gd name="connsiteX156" fmla="*/ 2037453 w 2144796"/>
                <a:gd name="connsiteY156" fmla="*/ 807057 h 1932167"/>
                <a:gd name="connsiteX157" fmla="*/ 2049380 w 2144796"/>
                <a:gd name="connsiteY157" fmla="*/ 791154 h 1932167"/>
                <a:gd name="connsiteX158" fmla="*/ 2057331 w 2144796"/>
                <a:gd name="connsiteY158" fmla="*/ 771276 h 1932167"/>
                <a:gd name="connsiteX159" fmla="*/ 2065283 w 2144796"/>
                <a:gd name="connsiteY159" fmla="*/ 755374 h 1932167"/>
                <a:gd name="connsiteX160" fmla="*/ 2077210 w 2144796"/>
                <a:gd name="connsiteY160" fmla="*/ 719593 h 1932167"/>
                <a:gd name="connsiteX161" fmla="*/ 2085161 w 2144796"/>
                <a:gd name="connsiteY161" fmla="*/ 695739 h 1932167"/>
                <a:gd name="connsiteX162" fmla="*/ 2089137 w 2144796"/>
                <a:gd name="connsiteY162" fmla="*/ 675860 h 1932167"/>
                <a:gd name="connsiteX163" fmla="*/ 2097088 w 2144796"/>
                <a:gd name="connsiteY163" fmla="*/ 655982 h 1932167"/>
                <a:gd name="connsiteX164" fmla="*/ 2101064 w 2144796"/>
                <a:gd name="connsiteY164" fmla="*/ 640080 h 1932167"/>
                <a:gd name="connsiteX165" fmla="*/ 2105039 w 2144796"/>
                <a:gd name="connsiteY165" fmla="*/ 628153 h 1932167"/>
                <a:gd name="connsiteX166" fmla="*/ 2112991 w 2144796"/>
                <a:gd name="connsiteY166" fmla="*/ 524786 h 1932167"/>
                <a:gd name="connsiteX167" fmla="*/ 2116966 w 2144796"/>
                <a:gd name="connsiteY167" fmla="*/ 508883 h 1932167"/>
                <a:gd name="connsiteX168" fmla="*/ 2120942 w 2144796"/>
                <a:gd name="connsiteY168" fmla="*/ 489005 h 1932167"/>
                <a:gd name="connsiteX169" fmla="*/ 2124917 w 2144796"/>
                <a:gd name="connsiteY169" fmla="*/ 477078 h 1932167"/>
                <a:gd name="connsiteX170" fmla="*/ 2136844 w 2144796"/>
                <a:gd name="connsiteY170" fmla="*/ 421419 h 1932167"/>
                <a:gd name="connsiteX171" fmla="*/ 2140820 w 2144796"/>
                <a:gd name="connsiteY171" fmla="*/ 373711 h 1932167"/>
                <a:gd name="connsiteX172" fmla="*/ 2144796 w 2144796"/>
                <a:gd name="connsiteY172" fmla="*/ 357808 h 1932167"/>
                <a:gd name="connsiteX173" fmla="*/ 2140820 w 2144796"/>
                <a:gd name="connsiteY173" fmla="*/ 55659 h 1932167"/>
                <a:gd name="connsiteX174" fmla="*/ 2136844 w 2144796"/>
                <a:gd name="connsiteY174" fmla="*/ 39756 h 1932167"/>
                <a:gd name="connsiteX175" fmla="*/ 2112991 w 2144796"/>
                <a:gd name="connsiteY175" fmla="*/ 0 h 193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2144796" h="1932167">
                  <a:moveTo>
                    <a:pt x="880538" y="719593"/>
                  </a:moveTo>
                  <a:cubicBezTo>
                    <a:pt x="879213" y="726219"/>
                    <a:pt x="877674" y="732806"/>
                    <a:pt x="876563" y="739471"/>
                  </a:cubicBezTo>
                  <a:cubicBezTo>
                    <a:pt x="875023" y="748714"/>
                    <a:pt x="875280" y="758325"/>
                    <a:pt x="872587" y="767300"/>
                  </a:cubicBezTo>
                  <a:cubicBezTo>
                    <a:pt x="871214" y="771877"/>
                    <a:pt x="868910" y="777090"/>
                    <a:pt x="864636" y="779227"/>
                  </a:cubicBezTo>
                  <a:cubicBezTo>
                    <a:pt x="854862" y="784114"/>
                    <a:pt x="832831" y="787179"/>
                    <a:pt x="832831" y="787179"/>
                  </a:cubicBezTo>
                  <a:cubicBezTo>
                    <a:pt x="765120" y="781023"/>
                    <a:pt x="706566" y="773994"/>
                    <a:pt x="634048" y="787179"/>
                  </a:cubicBezTo>
                  <a:cubicBezTo>
                    <a:pt x="622832" y="789218"/>
                    <a:pt x="620796" y="805732"/>
                    <a:pt x="614170" y="815008"/>
                  </a:cubicBezTo>
                  <a:cubicBezTo>
                    <a:pt x="615636" y="825269"/>
                    <a:pt x="616569" y="843660"/>
                    <a:pt x="622121" y="854765"/>
                  </a:cubicBezTo>
                  <a:cubicBezTo>
                    <a:pt x="624258" y="859039"/>
                    <a:pt x="627422" y="862716"/>
                    <a:pt x="630072" y="866692"/>
                  </a:cubicBezTo>
                  <a:cubicBezTo>
                    <a:pt x="628747" y="878619"/>
                    <a:pt x="628070" y="890636"/>
                    <a:pt x="626097" y="902473"/>
                  </a:cubicBezTo>
                  <a:cubicBezTo>
                    <a:pt x="625408" y="906607"/>
                    <a:pt x="622121" y="910209"/>
                    <a:pt x="622121" y="914400"/>
                  </a:cubicBezTo>
                  <a:cubicBezTo>
                    <a:pt x="622121" y="928831"/>
                    <a:pt x="628497" y="936603"/>
                    <a:pt x="641999" y="942229"/>
                  </a:cubicBezTo>
                  <a:cubicBezTo>
                    <a:pt x="652086" y="946432"/>
                    <a:pt x="663202" y="947530"/>
                    <a:pt x="673804" y="950180"/>
                  </a:cubicBezTo>
                  <a:cubicBezTo>
                    <a:pt x="677780" y="952831"/>
                    <a:pt x="682584" y="954536"/>
                    <a:pt x="685731" y="958132"/>
                  </a:cubicBezTo>
                  <a:cubicBezTo>
                    <a:pt x="692024" y="965324"/>
                    <a:pt x="695664" y="974524"/>
                    <a:pt x="701634" y="981986"/>
                  </a:cubicBezTo>
                  <a:lnTo>
                    <a:pt x="717537" y="1001864"/>
                  </a:lnTo>
                  <a:cubicBezTo>
                    <a:pt x="720187" y="1008490"/>
                    <a:pt x="722297" y="1015359"/>
                    <a:pt x="725488" y="1021742"/>
                  </a:cubicBezTo>
                  <a:cubicBezTo>
                    <a:pt x="727625" y="1026016"/>
                    <a:pt x="731302" y="1029395"/>
                    <a:pt x="733439" y="1033669"/>
                  </a:cubicBezTo>
                  <a:cubicBezTo>
                    <a:pt x="735313" y="1037417"/>
                    <a:pt x="735944" y="1041672"/>
                    <a:pt x="737415" y="1045596"/>
                  </a:cubicBezTo>
                  <a:cubicBezTo>
                    <a:pt x="748622" y="1075482"/>
                    <a:pt x="743259" y="1054940"/>
                    <a:pt x="749342" y="1085353"/>
                  </a:cubicBezTo>
                  <a:cubicBezTo>
                    <a:pt x="748017" y="1091979"/>
                    <a:pt x="751885" y="1103453"/>
                    <a:pt x="745366" y="1105231"/>
                  </a:cubicBezTo>
                  <a:cubicBezTo>
                    <a:pt x="723287" y="1111253"/>
                    <a:pt x="708948" y="1099505"/>
                    <a:pt x="693683" y="1089328"/>
                  </a:cubicBezTo>
                  <a:cubicBezTo>
                    <a:pt x="692358" y="1085352"/>
                    <a:pt x="692670" y="1080364"/>
                    <a:pt x="689707" y="1077401"/>
                  </a:cubicBezTo>
                  <a:cubicBezTo>
                    <a:pt x="686744" y="1074438"/>
                    <a:pt x="681528" y="1075300"/>
                    <a:pt x="677780" y="1073426"/>
                  </a:cubicBezTo>
                  <a:cubicBezTo>
                    <a:pt x="673506" y="1071289"/>
                    <a:pt x="670245" y="1067356"/>
                    <a:pt x="665853" y="1065474"/>
                  </a:cubicBezTo>
                  <a:cubicBezTo>
                    <a:pt x="660831" y="1063322"/>
                    <a:pt x="655134" y="1063227"/>
                    <a:pt x="649951" y="1061499"/>
                  </a:cubicBezTo>
                  <a:cubicBezTo>
                    <a:pt x="643180" y="1059242"/>
                    <a:pt x="636455" y="1056739"/>
                    <a:pt x="630072" y="1053547"/>
                  </a:cubicBezTo>
                  <a:cubicBezTo>
                    <a:pt x="592524" y="1034772"/>
                    <a:pt x="625159" y="1046607"/>
                    <a:pt x="598267" y="1037645"/>
                  </a:cubicBezTo>
                  <a:cubicBezTo>
                    <a:pt x="595938" y="1034151"/>
                    <a:pt x="587653" y="1020034"/>
                    <a:pt x="582364" y="1017767"/>
                  </a:cubicBezTo>
                  <a:cubicBezTo>
                    <a:pt x="576153" y="1015105"/>
                    <a:pt x="569112" y="1015116"/>
                    <a:pt x="562486" y="1013791"/>
                  </a:cubicBezTo>
                  <a:cubicBezTo>
                    <a:pt x="549234" y="1015116"/>
                    <a:pt x="535914" y="1015884"/>
                    <a:pt x="522730" y="1017767"/>
                  </a:cubicBezTo>
                  <a:cubicBezTo>
                    <a:pt x="496478" y="1021517"/>
                    <a:pt x="516703" y="1021101"/>
                    <a:pt x="490924" y="1029694"/>
                  </a:cubicBezTo>
                  <a:cubicBezTo>
                    <a:pt x="484514" y="1031831"/>
                    <a:pt x="477672" y="1032344"/>
                    <a:pt x="471046" y="1033669"/>
                  </a:cubicBezTo>
                  <a:cubicBezTo>
                    <a:pt x="467070" y="1036319"/>
                    <a:pt x="463511" y="1039738"/>
                    <a:pt x="459119" y="1041620"/>
                  </a:cubicBezTo>
                  <a:cubicBezTo>
                    <a:pt x="454097" y="1043772"/>
                    <a:pt x="448575" y="1044524"/>
                    <a:pt x="443217" y="1045596"/>
                  </a:cubicBezTo>
                  <a:cubicBezTo>
                    <a:pt x="414934" y="1051253"/>
                    <a:pt x="405004" y="1050768"/>
                    <a:pt x="371655" y="1053547"/>
                  </a:cubicBezTo>
                  <a:cubicBezTo>
                    <a:pt x="359728" y="1052222"/>
                    <a:pt x="347711" y="1051545"/>
                    <a:pt x="335874" y="1049572"/>
                  </a:cubicBezTo>
                  <a:cubicBezTo>
                    <a:pt x="331740" y="1048883"/>
                    <a:pt x="327976" y="1046747"/>
                    <a:pt x="323947" y="1045596"/>
                  </a:cubicBezTo>
                  <a:cubicBezTo>
                    <a:pt x="318693" y="1044095"/>
                    <a:pt x="313345" y="1042945"/>
                    <a:pt x="308044" y="1041620"/>
                  </a:cubicBezTo>
                  <a:cubicBezTo>
                    <a:pt x="300093" y="1042945"/>
                    <a:pt x="291632" y="1042496"/>
                    <a:pt x="284191" y="1045596"/>
                  </a:cubicBezTo>
                  <a:cubicBezTo>
                    <a:pt x="268781" y="1052017"/>
                    <a:pt x="262560" y="1059277"/>
                    <a:pt x="252385" y="1069450"/>
                  </a:cubicBezTo>
                  <a:cubicBezTo>
                    <a:pt x="242706" y="1098488"/>
                    <a:pt x="246467" y="1085173"/>
                    <a:pt x="240458" y="1109207"/>
                  </a:cubicBezTo>
                  <a:cubicBezTo>
                    <a:pt x="243109" y="1114508"/>
                    <a:pt x="250491" y="1119560"/>
                    <a:pt x="248410" y="1125109"/>
                  </a:cubicBezTo>
                  <a:cubicBezTo>
                    <a:pt x="245430" y="1133054"/>
                    <a:pt x="235592" y="1136305"/>
                    <a:pt x="228531" y="1141012"/>
                  </a:cubicBezTo>
                  <a:cubicBezTo>
                    <a:pt x="223600" y="1144299"/>
                    <a:pt x="218045" y="1146556"/>
                    <a:pt x="212629" y="1148963"/>
                  </a:cubicBezTo>
                  <a:cubicBezTo>
                    <a:pt x="193382" y="1157517"/>
                    <a:pt x="195307" y="1156275"/>
                    <a:pt x="176848" y="1160890"/>
                  </a:cubicBezTo>
                  <a:cubicBezTo>
                    <a:pt x="159023" y="1171585"/>
                    <a:pt x="137745" y="1185787"/>
                    <a:pt x="117213" y="1188720"/>
                  </a:cubicBezTo>
                  <a:lnTo>
                    <a:pt x="89384" y="1192695"/>
                  </a:lnTo>
                  <a:cubicBezTo>
                    <a:pt x="81433" y="1195346"/>
                    <a:pt x="73616" y="1198442"/>
                    <a:pt x="65530" y="1200647"/>
                  </a:cubicBezTo>
                  <a:cubicBezTo>
                    <a:pt x="59011" y="1202425"/>
                    <a:pt x="52002" y="1202313"/>
                    <a:pt x="45651" y="1204622"/>
                  </a:cubicBezTo>
                  <a:cubicBezTo>
                    <a:pt x="30181" y="1210247"/>
                    <a:pt x="22391" y="1216153"/>
                    <a:pt x="9871" y="1224500"/>
                  </a:cubicBezTo>
                  <a:cubicBezTo>
                    <a:pt x="-1388" y="1247017"/>
                    <a:pt x="-6509" y="1248175"/>
                    <a:pt x="13846" y="1280160"/>
                  </a:cubicBezTo>
                  <a:cubicBezTo>
                    <a:pt x="16780" y="1284770"/>
                    <a:pt x="24448" y="1282810"/>
                    <a:pt x="29749" y="1284135"/>
                  </a:cubicBezTo>
                  <a:cubicBezTo>
                    <a:pt x="44245" y="1298633"/>
                    <a:pt x="30155" y="1287269"/>
                    <a:pt x="53603" y="1296062"/>
                  </a:cubicBezTo>
                  <a:cubicBezTo>
                    <a:pt x="59152" y="1298143"/>
                    <a:pt x="64089" y="1301607"/>
                    <a:pt x="69505" y="1304014"/>
                  </a:cubicBezTo>
                  <a:cubicBezTo>
                    <a:pt x="76027" y="1306913"/>
                    <a:pt x="83001" y="1308774"/>
                    <a:pt x="89384" y="1311965"/>
                  </a:cubicBezTo>
                  <a:cubicBezTo>
                    <a:pt x="93658" y="1314102"/>
                    <a:pt x="97116" y="1317628"/>
                    <a:pt x="101311" y="1319916"/>
                  </a:cubicBezTo>
                  <a:cubicBezTo>
                    <a:pt x="111717" y="1325592"/>
                    <a:pt x="124735" y="1327438"/>
                    <a:pt x="133116" y="1335819"/>
                  </a:cubicBezTo>
                  <a:cubicBezTo>
                    <a:pt x="137092" y="1339795"/>
                    <a:pt x="140365" y="1344627"/>
                    <a:pt x="145043" y="1347746"/>
                  </a:cubicBezTo>
                  <a:cubicBezTo>
                    <a:pt x="148530" y="1350070"/>
                    <a:pt x="152941" y="1350570"/>
                    <a:pt x="156970" y="1351721"/>
                  </a:cubicBezTo>
                  <a:cubicBezTo>
                    <a:pt x="177405" y="1357560"/>
                    <a:pt x="178854" y="1356445"/>
                    <a:pt x="204677" y="1359673"/>
                  </a:cubicBezTo>
                  <a:cubicBezTo>
                    <a:pt x="229173" y="1367837"/>
                    <a:pt x="203032" y="1358500"/>
                    <a:pt x="232507" y="1371600"/>
                  </a:cubicBezTo>
                  <a:cubicBezTo>
                    <a:pt x="239028" y="1374498"/>
                    <a:pt x="245759" y="1376901"/>
                    <a:pt x="252385" y="1379551"/>
                  </a:cubicBezTo>
                  <a:cubicBezTo>
                    <a:pt x="253710" y="1386177"/>
                    <a:pt x="256361" y="1392672"/>
                    <a:pt x="256361" y="1399429"/>
                  </a:cubicBezTo>
                  <a:cubicBezTo>
                    <a:pt x="256361" y="1412867"/>
                    <a:pt x="248893" y="1421744"/>
                    <a:pt x="240458" y="1431234"/>
                  </a:cubicBezTo>
                  <a:cubicBezTo>
                    <a:pt x="240448" y="1431245"/>
                    <a:pt x="212900" y="1458793"/>
                    <a:pt x="208653" y="1463040"/>
                  </a:cubicBezTo>
                  <a:cubicBezTo>
                    <a:pt x="203352" y="1468341"/>
                    <a:pt x="199456" y="1475589"/>
                    <a:pt x="192751" y="1478942"/>
                  </a:cubicBezTo>
                  <a:cubicBezTo>
                    <a:pt x="170922" y="1489857"/>
                    <a:pt x="181590" y="1483338"/>
                    <a:pt x="160945" y="1498820"/>
                  </a:cubicBezTo>
                  <a:cubicBezTo>
                    <a:pt x="158295" y="1504121"/>
                    <a:pt x="154868" y="1509101"/>
                    <a:pt x="152994" y="1514723"/>
                  </a:cubicBezTo>
                  <a:cubicBezTo>
                    <a:pt x="141531" y="1549111"/>
                    <a:pt x="157397" y="1522031"/>
                    <a:pt x="141067" y="1546528"/>
                  </a:cubicBezTo>
                  <a:lnTo>
                    <a:pt x="133116" y="1578334"/>
                  </a:lnTo>
                  <a:lnTo>
                    <a:pt x="129140" y="1594236"/>
                  </a:lnTo>
                  <a:cubicBezTo>
                    <a:pt x="127510" y="1648017"/>
                    <a:pt x="122999" y="1829063"/>
                    <a:pt x="117213" y="1876507"/>
                  </a:cubicBezTo>
                  <a:cubicBezTo>
                    <a:pt x="116532" y="1882088"/>
                    <a:pt x="109262" y="1884458"/>
                    <a:pt x="105286" y="1888434"/>
                  </a:cubicBezTo>
                  <a:cubicBezTo>
                    <a:pt x="106611" y="1893735"/>
                    <a:pt x="106086" y="1899891"/>
                    <a:pt x="109262" y="1904337"/>
                  </a:cubicBezTo>
                  <a:cubicBezTo>
                    <a:pt x="113113" y="1909729"/>
                    <a:pt x="119238" y="1913301"/>
                    <a:pt x="125164" y="1916264"/>
                  </a:cubicBezTo>
                  <a:cubicBezTo>
                    <a:pt x="132661" y="1920012"/>
                    <a:pt x="141067" y="1921565"/>
                    <a:pt x="149018" y="1924215"/>
                  </a:cubicBezTo>
                  <a:cubicBezTo>
                    <a:pt x="167360" y="1930329"/>
                    <a:pt x="156829" y="1927368"/>
                    <a:pt x="180824" y="1932167"/>
                  </a:cubicBezTo>
                  <a:cubicBezTo>
                    <a:pt x="198052" y="1930842"/>
                    <a:pt x="215599" y="1931751"/>
                    <a:pt x="232507" y="1928191"/>
                  </a:cubicBezTo>
                  <a:cubicBezTo>
                    <a:pt x="264104" y="1921539"/>
                    <a:pt x="248358" y="1917624"/>
                    <a:pt x="268288" y="1904337"/>
                  </a:cubicBezTo>
                  <a:cubicBezTo>
                    <a:pt x="271775" y="1902012"/>
                    <a:pt x="276239" y="1901686"/>
                    <a:pt x="280215" y="1900361"/>
                  </a:cubicBezTo>
                  <a:cubicBezTo>
                    <a:pt x="289613" y="1890963"/>
                    <a:pt x="296146" y="1883306"/>
                    <a:pt x="308044" y="1876507"/>
                  </a:cubicBezTo>
                  <a:cubicBezTo>
                    <a:pt x="311683" y="1874428"/>
                    <a:pt x="315995" y="1873857"/>
                    <a:pt x="319971" y="1872532"/>
                  </a:cubicBezTo>
                  <a:cubicBezTo>
                    <a:pt x="344041" y="1848463"/>
                    <a:pt x="331469" y="1856845"/>
                    <a:pt x="355752" y="1844702"/>
                  </a:cubicBezTo>
                  <a:cubicBezTo>
                    <a:pt x="363763" y="1812660"/>
                    <a:pt x="352823" y="1844830"/>
                    <a:pt x="375631" y="1812897"/>
                  </a:cubicBezTo>
                  <a:cubicBezTo>
                    <a:pt x="378067" y="1809487"/>
                    <a:pt x="377955" y="1804822"/>
                    <a:pt x="379606" y="1800970"/>
                  </a:cubicBezTo>
                  <a:cubicBezTo>
                    <a:pt x="385659" y="1786845"/>
                    <a:pt x="387522" y="1785119"/>
                    <a:pt x="395509" y="1773140"/>
                  </a:cubicBezTo>
                  <a:cubicBezTo>
                    <a:pt x="396834" y="1766514"/>
                    <a:pt x="396740" y="1759437"/>
                    <a:pt x="399484" y="1753262"/>
                  </a:cubicBezTo>
                  <a:cubicBezTo>
                    <a:pt x="407381" y="1735495"/>
                    <a:pt x="415837" y="1735735"/>
                    <a:pt x="431290" y="1725433"/>
                  </a:cubicBezTo>
                  <a:cubicBezTo>
                    <a:pt x="436803" y="1721758"/>
                    <a:pt x="441400" y="1716724"/>
                    <a:pt x="447192" y="1713506"/>
                  </a:cubicBezTo>
                  <a:cubicBezTo>
                    <a:pt x="464679" y="1703791"/>
                    <a:pt x="468278" y="1706247"/>
                    <a:pt x="486949" y="1701579"/>
                  </a:cubicBezTo>
                  <a:cubicBezTo>
                    <a:pt x="506771" y="1696624"/>
                    <a:pt x="492373" y="1696558"/>
                    <a:pt x="518754" y="1693627"/>
                  </a:cubicBezTo>
                  <a:cubicBezTo>
                    <a:pt x="559775" y="1689069"/>
                    <a:pt x="641999" y="1681700"/>
                    <a:pt x="641999" y="1681700"/>
                  </a:cubicBezTo>
                  <a:cubicBezTo>
                    <a:pt x="669961" y="1672381"/>
                    <a:pt x="635453" y="1684507"/>
                    <a:pt x="669829" y="1669774"/>
                  </a:cubicBezTo>
                  <a:cubicBezTo>
                    <a:pt x="673681" y="1668123"/>
                    <a:pt x="678008" y="1667672"/>
                    <a:pt x="681756" y="1665798"/>
                  </a:cubicBezTo>
                  <a:cubicBezTo>
                    <a:pt x="686030" y="1663661"/>
                    <a:pt x="689106" y="1659220"/>
                    <a:pt x="693683" y="1657847"/>
                  </a:cubicBezTo>
                  <a:cubicBezTo>
                    <a:pt x="702658" y="1655154"/>
                    <a:pt x="712236" y="1655196"/>
                    <a:pt x="721512" y="1653871"/>
                  </a:cubicBezTo>
                  <a:cubicBezTo>
                    <a:pt x="734631" y="1643376"/>
                    <a:pt x="768018" y="1619068"/>
                    <a:pt x="781147" y="1602187"/>
                  </a:cubicBezTo>
                  <a:cubicBezTo>
                    <a:pt x="784785" y="1597509"/>
                    <a:pt x="784907" y="1590476"/>
                    <a:pt x="789098" y="1586285"/>
                  </a:cubicBezTo>
                  <a:cubicBezTo>
                    <a:pt x="795855" y="1579528"/>
                    <a:pt x="804404" y="1574656"/>
                    <a:pt x="812952" y="1570382"/>
                  </a:cubicBezTo>
                  <a:cubicBezTo>
                    <a:pt x="815731" y="1568993"/>
                    <a:pt x="845100" y="1552435"/>
                    <a:pt x="856684" y="1550504"/>
                  </a:cubicBezTo>
                  <a:cubicBezTo>
                    <a:pt x="868521" y="1548531"/>
                    <a:pt x="880585" y="1548225"/>
                    <a:pt x="892465" y="1546528"/>
                  </a:cubicBezTo>
                  <a:cubicBezTo>
                    <a:pt x="899155" y="1545572"/>
                    <a:pt x="905718" y="1543878"/>
                    <a:pt x="912344" y="1542553"/>
                  </a:cubicBezTo>
                  <a:cubicBezTo>
                    <a:pt x="913669" y="1538577"/>
                    <a:pt x="913701" y="1533898"/>
                    <a:pt x="916319" y="1530626"/>
                  </a:cubicBezTo>
                  <a:cubicBezTo>
                    <a:pt x="921925" y="1523618"/>
                    <a:pt x="932314" y="1521318"/>
                    <a:pt x="940173" y="1518699"/>
                  </a:cubicBezTo>
                  <a:cubicBezTo>
                    <a:pt x="947171" y="1497706"/>
                    <a:pt x="941824" y="1510259"/>
                    <a:pt x="960051" y="1482918"/>
                  </a:cubicBezTo>
                  <a:lnTo>
                    <a:pt x="960051" y="1482918"/>
                  </a:lnTo>
                  <a:cubicBezTo>
                    <a:pt x="965352" y="1469666"/>
                    <a:pt x="972492" y="1457008"/>
                    <a:pt x="975954" y="1443161"/>
                  </a:cubicBezTo>
                  <a:cubicBezTo>
                    <a:pt x="977279" y="1437860"/>
                    <a:pt x="976754" y="1431705"/>
                    <a:pt x="979930" y="1427259"/>
                  </a:cubicBezTo>
                  <a:cubicBezTo>
                    <a:pt x="983781" y="1421867"/>
                    <a:pt x="990531" y="1419308"/>
                    <a:pt x="995832" y="1415332"/>
                  </a:cubicBezTo>
                  <a:cubicBezTo>
                    <a:pt x="998483" y="1408706"/>
                    <a:pt x="1001733" y="1402290"/>
                    <a:pt x="1003784" y="1395454"/>
                  </a:cubicBezTo>
                  <a:cubicBezTo>
                    <a:pt x="1012191" y="1367430"/>
                    <a:pt x="1010450" y="1312118"/>
                    <a:pt x="1011735" y="1296062"/>
                  </a:cubicBezTo>
                  <a:cubicBezTo>
                    <a:pt x="1012274" y="1289326"/>
                    <a:pt x="1014502" y="1282832"/>
                    <a:pt x="1015711" y="1276184"/>
                  </a:cubicBezTo>
                  <a:cubicBezTo>
                    <a:pt x="1017153" y="1268253"/>
                    <a:pt x="1016586" y="1259771"/>
                    <a:pt x="1019686" y="1252330"/>
                  </a:cubicBezTo>
                  <a:cubicBezTo>
                    <a:pt x="1023361" y="1243509"/>
                    <a:pt x="1035589" y="1228476"/>
                    <a:pt x="1035589" y="1228476"/>
                  </a:cubicBezTo>
                  <a:cubicBezTo>
                    <a:pt x="1043540" y="1229801"/>
                    <a:pt x="1052578" y="1228227"/>
                    <a:pt x="1059443" y="1232452"/>
                  </a:cubicBezTo>
                  <a:cubicBezTo>
                    <a:pt x="1070616" y="1239327"/>
                    <a:pt x="1087272" y="1260281"/>
                    <a:pt x="1087272" y="1260281"/>
                  </a:cubicBezTo>
                  <a:cubicBezTo>
                    <a:pt x="1092453" y="1275824"/>
                    <a:pt x="1091904" y="1282312"/>
                    <a:pt x="1115102" y="1288111"/>
                  </a:cubicBezTo>
                  <a:lnTo>
                    <a:pt x="1146907" y="1296062"/>
                  </a:lnTo>
                  <a:cubicBezTo>
                    <a:pt x="1180037" y="1294737"/>
                    <a:pt x="1213592" y="1297538"/>
                    <a:pt x="1246298" y="1292087"/>
                  </a:cubicBezTo>
                  <a:cubicBezTo>
                    <a:pt x="1254668" y="1290692"/>
                    <a:pt x="1259791" y="1281772"/>
                    <a:pt x="1266177" y="1276184"/>
                  </a:cubicBezTo>
                  <a:cubicBezTo>
                    <a:pt x="1318284" y="1230591"/>
                    <a:pt x="1243711" y="1294674"/>
                    <a:pt x="1286055" y="1252330"/>
                  </a:cubicBezTo>
                  <a:cubicBezTo>
                    <a:pt x="1289434" y="1248951"/>
                    <a:pt x="1294251" y="1247364"/>
                    <a:pt x="1297982" y="1244379"/>
                  </a:cubicBezTo>
                  <a:cubicBezTo>
                    <a:pt x="1313152" y="1232242"/>
                    <a:pt x="1297791" y="1238093"/>
                    <a:pt x="1321836" y="1228476"/>
                  </a:cubicBezTo>
                  <a:cubicBezTo>
                    <a:pt x="1329618" y="1225363"/>
                    <a:pt x="1337662" y="1222933"/>
                    <a:pt x="1345690" y="1220525"/>
                  </a:cubicBezTo>
                  <a:cubicBezTo>
                    <a:pt x="1350923" y="1218955"/>
                    <a:pt x="1356476" y="1218468"/>
                    <a:pt x="1361592" y="1216549"/>
                  </a:cubicBezTo>
                  <a:cubicBezTo>
                    <a:pt x="1367141" y="1214468"/>
                    <a:pt x="1371873" y="1210472"/>
                    <a:pt x="1377495" y="1208598"/>
                  </a:cubicBezTo>
                  <a:cubicBezTo>
                    <a:pt x="1383905" y="1206461"/>
                    <a:pt x="1390777" y="1206088"/>
                    <a:pt x="1397373" y="1204622"/>
                  </a:cubicBezTo>
                  <a:cubicBezTo>
                    <a:pt x="1402707" y="1203437"/>
                    <a:pt x="1408022" y="1202148"/>
                    <a:pt x="1413276" y="1200647"/>
                  </a:cubicBezTo>
                  <a:cubicBezTo>
                    <a:pt x="1417306" y="1199496"/>
                    <a:pt x="1421455" y="1198545"/>
                    <a:pt x="1425203" y="1196671"/>
                  </a:cubicBezTo>
                  <a:cubicBezTo>
                    <a:pt x="1429477" y="1194534"/>
                    <a:pt x="1432597" y="1190231"/>
                    <a:pt x="1437130" y="1188720"/>
                  </a:cubicBezTo>
                  <a:cubicBezTo>
                    <a:pt x="1444777" y="1186171"/>
                    <a:pt x="1453080" y="1186325"/>
                    <a:pt x="1460984" y="1184744"/>
                  </a:cubicBezTo>
                  <a:cubicBezTo>
                    <a:pt x="1480013" y="1180938"/>
                    <a:pt x="1476771" y="1180315"/>
                    <a:pt x="1496764" y="1172817"/>
                  </a:cubicBezTo>
                  <a:cubicBezTo>
                    <a:pt x="1510523" y="1167657"/>
                    <a:pt x="1513211" y="1168569"/>
                    <a:pt x="1528570" y="1160890"/>
                  </a:cubicBezTo>
                  <a:cubicBezTo>
                    <a:pt x="1537560" y="1156395"/>
                    <a:pt x="1554520" y="1141427"/>
                    <a:pt x="1560375" y="1137036"/>
                  </a:cubicBezTo>
                  <a:cubicBezTo>
                    <a:pt x="1564197" y="1134169"/>
                    <a:pt x="1568326" y="1131735"/>
                    <a:pt x="1572302" y="1129085"/>
                  </a:cubicBezTo>
                  <a:cubicBezTo>
                    <a:pt x="1575420" y="1122849"/>
                    <a:pt x="1582585" y="1106874"/>
                    <a:pt x="1588204" y="1101255"/>
                  </a:cubicBezTo>
                  <a:cubicBezTo>
                    <a:pt x="1591583" y="1097876"/>
                    <a:pt x="1596155" y="1095954"/>
                    <a:pt x="1600131" y="1093304"/>
                  </a:cubicBezTo>
                  <a:cubicBezTo>
                    <a:pt x="1610662" y="1077508"/>
                    <a:pt x="1608131" y="1078694"/>
                    <a:pt x="1627961" y="1065474"/>
                  </a:cubicBezTo>
                  <a:cubicBezTo>
                    <a:pt x="1632892" y="1062187"/>
                    <a:pt x="1639009" y="1060922"/>
                    <a:pt x="1643864" y="1057523"/>
                  </a:cubicBezTo>
                  <a:cubicBezTo>
                    <a:pt x="1652343" y="1051588"/>
                    <a:pt x="1658235" y="1041793"/>
                    <a:pt x="1667717" y="1037645"/>
                  </a:cubicBezTo>
                  <a:cubicBezTo>
                    <a:pt x="1680099" y="1032228"/>
                    <a:pt x="1694305" y="1032733"/>
                    <a:pt x="1707474" y="1029694"/>
                  </a:cubicBezTo>
                  <a:cubicBezTo>
                    <a:pt x="1730045" y="1024485"/>
                    <a:pt x="1708551" y="1026685"/>
                    <a:pt x="1735304" y="1017767"/>
                  </a:cubicBezTo>
                  <a:cubicBezTo>
                    <a:pt x="1741714" y="1015630"/>
                    <a:pt x="1748556" y="1015116"/>
                    <a:pt x="1755182" y="1013791"/>
                  </a:cubicBezTo>
                  <a:cubicBezTo>
                    <a:pt x="1759158" y="1009815"/>
                    <a:pt x="1762790" y="1005463"/>
                    <a:pt x="1767109" y="1001864"/>
                  </a:cubicBezTo>
                  <a:cubicBezTo>
                    <a:pt x="1776770" y="993814"/>
                    <a:pt x="1792741" y="987060"/>
                    <a:pt x="1802890" y="981986"/>
                  </a:cubicBezTo>
                  <a:cubicBezTo>
                    <a:pt x="1805540" y="979335"/>
                    <a:pt x="1807258" y="975136"/>
                    <a:pt x="1810841" y="974034"/>
                  </a:cubicBezTo>
                  <a:cubicBezTo>
                    <a:pt x="1823352" y="970184"/>
                    <a:pt x="1865483" y="964524"/>
                    <a:pt x="1882403" y="962107"/>
                  </a:cubicBezTo>
                  <a:cubicBezTo>
                    <a:pt x="1889029" y="956806"/>
                    <a:pt x="1895085" y="950702"/>
                    <a:pt x="1902281" y="946205"/>
                  </a:cubicBezTo>
                  <a:cubicBezTo>
                    <a:pt x="1905835" y="943984"/>
                    <a:pt x="1910721" y="944554"/>
                    <a:pt x="1914208" y="942229"/>
                  </a:cubicBezTo>
                  <a:cubicBezTo>
                    <a:pt x="1918886" y="939110"/>
                    <a:pt x="1921866" y="933961"/>
                    <a:pt x="1926135" y="930302"/>
                  </a:cubicBezTo>
                  <a:cubicBezTo>
                    <a:pt x="1931166" y="925990"/>
                    <a:pt x="1936947" y="922617"/>
                    <a:pt x="1942037" y="918375"/>
                  </a:cubicBezTo>
                  <a:cubicBezTo>
                    <a:pt x="1944917" y="915975"/>
                    <a:pt x="1947589" y="913304"/>
                    <a:pt x="1949989" y="910424"/>
                  </a:cubicBezTo>
                  <a:cubicBezTo>
                    <a:pt x="1954231" y="905334"/>
                    <a:pt x="1956826" y="898763"/>
                    <a:pt x="1961916" y="894521"/>
                  </a:cubicBezTo>
                  <a:cubicBezTo>
                    <a:pt x="1965135" y="891838"/>
                    <a:pt x="1969867" y="891871"/>
                    <a:pt x="1973843" y="890546"/>
                  </a:cubicBezTo>
                  <a:cubicBezTo>
                    <a:pt x="1982483" y="864622"/>
                    <a:pt x="1971049" y="893002"/>
                    <a:pt x="1997697" y="858740"/>
                  </a:cubicBezTo>
                  <a:cubicBezTo>
                    <a:pt x="2029594" y="817730"/>
                    <a:pt x="2016460" y="835048"/>
                    <a:pt x="2037453" y="807057"/>
                  </a:cubicBezTo>
                  <a:cubicBezTo>
                    <a:pt x="2041429" y="801756"/>
                    <a:pt x="2046919" y="797306"/>
                    <a:pt x="2049380" y="791154"/>
                  </a:cubicBezTo>
                  <a:cubicBezTo>
                    <a:pt x="2052030" y="784528"/>
                    <a:pt x="2054433" y="777797"/>
                    <a:pt x="2057331" y="771276"/>
                  </a:cubicBezTo>
                  <a:cubicBezTo>
                    <a:pt x="2059738" y="765860"/>
                    <a:pt x="2063155" y="760905"/>
                    <a:pt x="2065283" y="755374"/>
                  </a:cubicBezTo>
                  <a:cubicBezTo>
                    <a:pt x="2069796" y="743640"/>
                    <a:pt x="2073234" y="731520"/>
                    <a:pt x="2077210" y="719593"/>
                  </a:cubicBezTo>
                  <a:cubicBezTo>
                    <a:pt x="2079860" y="711642"/>
                    <a:pt x="2083517" y="703958"/>
                    <a:pt x="2085161" y="695739"/>
                  </a:cubicBezTo>
                  <a:cubicBezTo>
                    <a:pt x="2086486" y="689113"/>
                    <a:pt x="2087195" y="682333"/>
                    <a:pt x="2089137" y="675860"/>
                  </a:cubicBezTo>
                  <a:cubicBezTo>
                    <a:pt x="2091188" y="669025"/>
                    <a:pt x="2094831" y="662752"/>
                    <a:pt x="2097088" y="655982"/>
                  </a:cubicBezTo>
                  <a:cubicBezTo>
                    <a:pt x="2098816" y="650799"/>
                    <a:pt x="2099563" y="645334"/>
                    <a:pt x="2101064" y="640080"/>
                  </a:cubicBezTo>
                  <a:cubicBezTo>
                    <a:pt x="2102215" y="636051"/>
                    <a:pt x="2103714" y="632129"/>
                    <a:pt x="2105039" y="628153"/>
                  </a:cubicBezTo>
                  <a:cubicBezTo>
                    <a:pt x="2107690" y="593697"/>
                    <a:pt x="2109552" y="559172"/>
                    <a:pt x="2112991" y="524786"/>
                  </a:cubicBezTo>
                  <a:cubicBezTo>
                    <a:pt x="2113535" y="519349"/>
                    <a:pt x="2115781" y="514217"/>
                    <a:pt x="2116966" y="508883"/>
                  </a:cubicBezTo>
                  <a:cubicBezTo>
                    <a:pt x="2118432" y="502287"/>
                    <a:pt x="2119303" y="495561"/>
                    <a:pt x="2120942" y="489005"/>
                  </a:cubicBezTo>
                  <a:cubicBezTo>
                    <a:pt x="2121958" y="484939"/>
                    <a:pt x="2123901" y="481144"/>
                    <a:pt x="2124917" y="477078"/>
                  </a:cubicBezTo>
                  <a:cubicBezTo>
                    <a:pt x="2129633" y="458214"/>
                    <a:pt x="2133074" y="440274"/>
                    <a:pt x="2136844" y="421419"/>
                  </a:cubicBezTo>
                  <a:cubicBezTo>
                    <a:pt x="2138169" y="405516"/>
                    <a:pt x="2138841" y="389546"/>
                    <a:pt x="2140820" y="373711"/>
                  </a:cubicBezTo>
                  <a:cubicBezTo>
                    <a:pt x="2141498" y="368289"/>
                    <a:pt x="2144796" y="363272"/>
                    <a:pt x="2144796" y="357808"/>
                  </a:cubicBezTo>
                  <a:cubicBezTo>
                    <a:pt x="2144796" y="257083"/>
                    <a:pt x="2143338" y="156353"/>
                    <a:pt x="2140820" y="55659"/>
                  </a:cubicBezTo>
                  <a:cubicBezTo>
                    <a:pt x="2140683" y="50197"/>
                    <a:pt x="2138946" y="44800"/>
                    <a:pt x="2136844" y="39756"/>
                  </a:cubicBezTo>
                  <a:cubicBezTo>
                    <a:pt x="2124288" y="9620"/>
                    <a:pt x="2127735" y="14744"/>
                    <a:pt x="2112991" y="0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8A12142-13AE-455A-A256-8E53FECED0F2}"/>
                </a:ext>
              </a:extLst>
            </p:cNvPr>
            <p:cNvSpPr/>
            <p:nvPr/>
          </p:nvSpPr>
          <p:spPr>
            <a:xfrm>
              <a:off x="4777947" y="5074093"/>
              <a:ext cx="131983" cy="209685"/>
            </a:xfrm>
            <a:custGeom>
              <a:avLst/>
              <a:gdLst>
                <a:gd name="connsiteX0" fmla="*/ 108130 w 131983"/>
                <a:gd name="connsiteY0" fmla="*/ 2815 h 209685"/>
                <a:gd name="connsiteX1" fmla="*/ 88251 w 131983"/>
                <a:gd name="connsiteY1" fmla="*/ 6790 h 209685"/>
                <a:gd name="connsiteX2" fmla="*/ 76324 w 131983"/>
                <a:gd name="connsiteY2" fmla="*/ 14742 h 209685"/>
                <a:gd name="connsiteX3" fmla="*/ 36568 w 131983"/>
                <a:gd name="connsiteY3" fmla="*/ 30644 h 209685"/>
                <a:gd name="connsiteX4" fmla="*/ 4763 w 131983"/>
                <a:gd name="connsiteY4" fmla="*/ 38596 h 209685"/>
                <a:gd name="connsiteX5" fmla="*/ 787 w 131983"/>
                <a:gd name="connsiteY5" fmla="*/ 58474 h 209685"/>
                <a:gd name="connsiteX6" fmla="*/ 24641 w 131983"/>
                <a:gd name="connsiteY6" fmla="*/ 82328 h 209685"/>
                <a:gd name="connsiteX7" fmla="*/ 64397 w 131983"/>
                <a:gd name="connsiteY7" fmla="*/ 122084 h 209685"/>
                <a:gd name="connsiteX8" fmla="*/ 76324 w 131983"/>
                <a:gd name="connsiteY8" fmla="*/ 161841 h 209685"/>
                <a:gd name="connsiteX9" fmla="*/ 88251 w 131983"/>
                <a:gd name="connsiteY9" fmla="*/ 197622 h 209685"/>
                <a:gd name="connsiteX10" fmla="*/ 92227 w 131983"/>
                <a:gd name="connsiteY10" fmla="*/ 209549 h 209685"/>
                <a:gd name="connsiteX11" fmla="*/ 116081 w 131983"/>
                <a:gd name="connsiteY11" fmla="*/ 181719 h 209685"/>
                <a:gd name="connsiteX12" fmla="*/ 120056 w 131983"/>
                <a:gd name="connsiteY12" fmla="*/ 165817 h 209685"/>
                <a:gd name="connsiteX13" fmla="*/ 128008 w 131983"/>
                <a:gd name="connsiteY13" fmla="*/ 153890 h 209685"/>
                <a:gd name="connsiteX14" fmla="*/ 131983 w 131983"/>
                <a:gd name="connsiteY14" fmla="*/ 134011 h 209685"/>
                <a:gd name="connsiteX15" fmla="*/ 124032 w 131983"/>
                <a:gd name="connsiteY15" fmla="*/ 50523 h 209685"/>
                <a:gd name="connsiteX16" fmla="*/ 108130 w 131983"/>
                <a:gd name="connsiteY16" fmla="*/ 2815 h 209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1983" h="209685">
                  <a:moveTo>
                    <a:pt x="108130" y="2815"/>
                  </a:moveTo>
                  <a:cubicBezTo>
                    <a:pt x="102167" y="-4474"/>
                    <a:pt x="94578" y="4417"/>
                    <a:pt x="88251" y="6790"/>
                  </a:cubicBezTo>
                  <a:cubicBezTo>
                    <a:pt x="83777" y="8468"/>
                    <a:pt x="80473" y="12371"/>
                    <a:pt x="76324" y="14742"/>
                  </a:cubicBezTo>
                  <a:cubicBezTo>
                    <a:pt x="62249" y="22785"/>
                    <a:pt x="52859" y="25989"/>
                    <a:pt x="36568" y="30644"/>
                  </a:cubicBezTo>
                  <a:cubicBezTo>
                    <a:pt x="26060" y="33646"/>
                    <a:pt x="4763" y="38596"/>
                    <a:pt x="4763" y="38596"/>
                  </a:cubicBezTo>
                  <a:cubicBezTo>
                    <a:pt x="3438" y="45222"/>
                    <a:pt x="-2009" y="52322"/>
                    <a:pt x="787" y="58474"/>
                  </a:cubicBezTo>
                  <a:cubicBezTo>
                    <a:pt x="5440" y="68711"/>
                    <a:pt x="17442" y="73689"/>
                    <a:pt x="24641" y="82328"/>
                  </a:cubicBezTo>
                  <a:cubicBezTo>
                    <a:pt x="49951" y="112701"/>
                    <a:pt x="36437" y="99716"/>
                    <a:pt x="64397" y="122084"/>
                  </a:cubicBezTo>
                  <a:cubicBezTo>
                    <a:pt x="75551" y="144390"/>
                    <a:pt x="71924" y="133239"/>
                    <a:pt x="76324" y="161841"/>
                  </a:cubicBezTo>
                  <a:cubicBezTo>
                    <a:pt x="81239" y="193790"/>
                    <a:pt x="73511" y="182880"/>
                    <a:pt x="88251" y="197622"/>
                  </a:cubicBezTo>
                  <a:cubicBezTo>
                    <a:pt x="89576" y="201598"/>
                    <a:pt x="88161" y="208533"/>
                    <a:pt x="92227" y="209549"/>
                  </a:cubicBezTo>
                  <a:cubicBezTo>
                    <a:pt x="101804" y="211943"/>
                    <a:pt x="115893" y="182032"/>
                    <a:pt x="116081" y="181719"/>
                  </a:cubicBezTo>
                  <a:cubicBezTo>
                    <a:pt x="117406" y="176418"/>
                    <a:pt x="117904" y="170839"/>
                    <a:pt x="120056" y="165817"/>
                  </a:cubicBezTo>
                  <a:cubicBezTo>
                    <a:pt x="121938" y="161425"/>
                    <a:pt x="126330" y="158364"/>
                    <a:pt x="128008" y="153890"/>
                  </a:cubicBezTo>
                  <a:cubicBezTo>
                    <a:pt x="130381" y="147563"/>
                    <a:pt x="130658" y="140637"/>
                    <a:pt x="131983" y="134011"/>
                  </a:cubicBezTo>
                  <a:cubicBezTo>
                    <a:pt x="118978" y="94989"/>
                    <a:pt x="136657" y="151522"/>
                    <a:pt x="124032" y="50523"/>
                  </a:cubicBezTo>
                  <a:cubicBezTo>
                    <a:pt x="115243" y="-19790"/>
                    <a:pt x="114093" y="10104"/>
                    <a:pt x="108130" y="2815"/>
                  </a:cubicBezTo>
                  <a:close/>
                </a:path>
              </a:pathLst>
            </a:cu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3FF5236-59FC-46A0-B07D-6E64A7FFD8BE}"/>
                </a:ext>
              </a:extLst>
            </p:cNvPr>
            <p:cNvSpPr/>
            <p:nvPr/>
          </p:nvSpPr>
          <p:spPr>
            <a:xfrm>
              <a:off x="5641450" y="500932"/>
              <a:ext cx="1003235" cy="2484783"/>
            </a:xfrm>
            <a:custGeom>
              <a:avLst/>
              <a:gdLst>
                <a:gd name="connsiteX0" fmla="*/ 250467 w 1057524"/>
                <a:gd name="connsiteY0" fmla="*/ 0 h 2484783"/>
                <a:gd name="connsiteX1" fmla="*/ 270345 w 1057524"/>
                <a:gd name="connsiteY1" fmla="*/ 15903 h 2484783"/>
                <a:gd name="connsiteX2" fmla="*/ 373712 w 1057524"/>
                <a:gd name="connsiteY2" fmla="*/ 19878 h 2484783"/>
                <a:gd name="connsiteX3" fmla="*/ 389614 w 1057524"/>
                <a:gd name="connsiteY3" fmla="*/ 7951 h 2484783"/>
                <a:gd name="connsiteX4" fmla="*/ 449249 w 1057524"/>
                <a:gd name="connsiteY4" fmla="*/ 15903 h 2484783"/>
                <a:gd name="connsiteX5" fmla="*/ 465152 w 1057524"/>
                <a:gd name="connsiteY5" fmla="*/ 35781 h 2484783"/>
                <a:gd name="connsiteX6" fmla="*/ 477079 w 1057524"/>
                <a:gd name="connsiteY6" fmla="*/ 47708 h 2484783"/>
                <a:gd name="connsiteX7" fmla="*/ 496957 w 1057524"/>
                <a:gd name="connsiteY7" fmla="*/ 83489 h 2484783"/>
                <a:gd name="connsiteX8" fmla="*/ 500933 w 1057524"/>
                <a:gd name="connsiteY8" fmla="*/ 99391 h 2484783"/>
                <a:gd name="connsiteX9" fmla="*/ 504908 w 1057524"/>
                <a:gd name="connsiteY9" fmla="*/ 111318 h 2484783"/>
                <a:gd name="connsiteX10" fmla="*/ 481054 w 1057524"/>
                <a:gd name="connsiteY10" fmla="*/ 155051 h 2484783"/>
                <a:gd name="connsiteX11" fmla="*/ 465152 w 1057524"/>
                <a:gd name="connsiteY11" fmla="*/ 159026 h 2484783"/>
                <a:gd name="connsiteX12" fmla="*/ 457200 w 1057524"/>
                <a:gd name="connsiteY12" fmla="*/ 166978 h 2484783"/>
                <a:gd name="connsiteX13" fmla="*/ 441298 w 1057524"/>
                <a:gd name="connsiteY13" fmla="*/ 178905 h 2484783"/>
                <a:gd name="connsiteX14" fmla="*/ 437322 w 1057524"/>
                <a:gd name="connsiteY14" fmla="*/ 194807 h 2484783"/>
                <a:gd name="connsiteX15" fmla="*/ 441298 w 1057524"/>
                <a:gd name="connsiteY15" fmla="*/ 361785 h 2484783"/>
                <a:gd name="connsiteX16" fmla="*/ 453225 w 1057524"/>
                <a:gd name="connsiteY16" fmla="*/ 369736 h 2484783"/>
                <a:gd name="connsiteX17" fmla="*/ 520811 w 1057524"/>
                <a:gd name="connsiteY17" fmla="*/ 373711 h 2484783"/>
                <a:gd name="connsiteX18" fmla="*/ 544665 w 1057524"/>
                <a:gd name="connsiteY18" fmla="*/ 385638 h 2484783"/>
                <a:gd name="connsiteX19" fmla="*/ 556592 w 1057524"/>
                <a:gd name="connsiteY19" fmla="*/ 389614 h 2484783"/>
                <a:gd name="connsiteX20" fmla="*/ 588397 w 1057524"/>
                <a:gd name="connsiteY20" fmla="*/ 421419 h 2484783"/>
                <a:gd name="connsiteX21" fmla="*/ 596348 w 1057524"/>
                <a:gd name="connsiteY21" fmla="*/ 433346 h 2484783"/>
                <a:gd name="connsiteX22" fmla="*/ 632129 w 1057524"/>
                <a:gd name="connsiteY22" fmla="*/ 445273 h 2484783"/>
                <a:gd name="connsiteX23" fmla="*/ 675861 w 1057524"/>
                <a:gd name="connsiteY23" fmla="*/ 461176 h 2484783"/>
                <a:gd name="connsiteX24" fmla="*/ 703691 w 1057524"/>
                <a:gd name="connsiteY24" fmla="*/ 469127 h 2484783"/>
                <a:gd name="connsiteX25" fmla="*/ 731520 w 1057524"/>
                <a:gd name="connsiteY25" fmla="*/ 473103 h 2484783"/>
                <a:gd name="connsiteX26" fmla="*/ 751399 w 1057524"/>
                <a:gd name="connsiteY26" fmla="*/ 477078 h 2484783"/>
                <a:gd name="connsiteX27" fmla="*/ 767301 w 1057524"/>
                <a:gd name="connsiteY27" fmla="*/ 481054 h 2484783"/>
                <a:gd name="connsiteX28" fmla="*/ 791155 w 1057524"/>
                <a:gd name="connsiteY28" fmla="*/ 485030 h 2484783"/>
                <a:gd name="connsiteX29" fmla="*/ 803082 w 1057524"/>
                <a:gd name="connsiteY29" fmla="*/ 489005 h 2484783"/>
                <a:gd name="connsiteX30" fmla="*/ 846814 w 1057524"/>
                <a:gd name="connsiteY30" fmla="*/ 496957 h 2484783"/>
                <a:gd name="connsiteX31" fmla="*/ 910425 w 1057524"/>
                <a:gd name="connsiteY31" fmla="*/ 500932 h 2484783"/>
                <a:gd name="connsiteX32" fmla="*/ 938254 w 1057524"/>
                <a:gd name="connsiteY32" fmla="*/ 512859 h 2484783"/>
                <a:gd name="connsiteX33" fmla="*/ 966084 w 1057524"/>
                <a:gd name="connsiteY33" fmla="*/ 520811 h 2484783"/>
                <a:gd name="connsiteX34" fmla="*/ 978011 w 1057524"/>
                <a:gd name="connsiteY34" fmla="*/ 524786 h 2484783"/>
                <a:gd name="connsiteX35" fmla="*/ 989938 w 1057524"/>
                <a:gd name="connsiteY35" fmla="*/ 532738 h 2484783"/>
                <a:gd name="connsiteX36" fmla="*/ 1029694 w 1057524"/>
                <a:gd name="connsiteY36" fmla="*/ 544665 h 2484783"/>
                <a:gd name="connsiteX37" fmla="*/ 1037646 w 1057524"/>
                <a:gd name="connsiteY37" fmla="*/ 556591 h 2484783"/>
                <a:gd name="connsiteX38" fmla="*/ 1021743 w 1057524"/>
                <a:gd name="connsiteY38" fmla="*/ 564543 h 2484783"/>
                <a:gd name="connsiteX39" fmla="*/ 985962 w 1057524"/>
                <a:gd name="connsiteY39" fmla="*/ 572494 h 2484783"/>
                <a:gd name="connsiteX40" fmla="*/ 958133 w 1057524"/>
                <a:gd name="connsiteY40" fmla="*/ 600324 h 2484783"/>
                <a:gd name="connsiteX41" fmla="*/ 946206 w 1057524"/>
                <a:gd name="connsiteY41" fmla="*/ 612251 h 2484783"/>
                <a:gd name="connsiteX42" fmla="*/ 926327 w 1057524"/>
                <a:gd name="connsiteY42" fmla="*/ 620202 h 2484783"/>
                <a:gd name="connsiteX43" fmla="*/ 910425 w 1057524"/>
                <a:gd name="connsiteY43" fmla="*/ 632129 h 2484783"/>
                <a:gd name="connsiteX44" fmla="*/ 890547 w 1057524"/>
                <a:gd name="connsiteY44" fmla="*/ 644056 h 2484783"/>
                <a:gd name="connsiteX45" fmla="*/ 878620 w 1057524"/>
                <a:gd name="connsiteY45" fmla="*/ 652007 h 2484783"/>
                <a:gd name="connsiteX46" fmla="*/ 866693 w 1057524"/>
                <a:gd name="connsiteY46" fmla="*/ 655983 h 2484783"/>
                <a:gd name="connsiteX47" fmla="*/ 842839 w 1057524"/>
                <a:gd name="connsiteY47" fmla="*/ 671885 h 2484783"/>
                <a:gd name="connsiteX48" fmla="*/ 834887 w 1057524"/>
                <a:gd name="connsiteY48" fmla="*/ 707666 h 2484783"/>
                <a:gd name="connsiteX49" fmla="*/ 830912 w 1057524"/>
                <a:gd name="connsiteY49" fmla="*/ 723569 h 2484783"/>
                <a:gd name="connsiteX50" fmla="*/ 822960 w 1057524"/>
                <a:gd name="connsiteY50" fmla="*/ 731520 h 2484783"/>
                <a:gd name="connsiteX51" fmla="*/ 811033 w 1057524"/>
                <a:gd name="connsiteY51" fmla="*/ 751398 h 2484783"/>
                <a:gd name="connsiteX52" fmla="*/ 803082 w 1057524"/>
                <a:gd name="connsiteY52" fmla="*/ 767301 h 2484783"/>
                <a:gd name="connsiteX53" fmla="*/ 791155 w 1057524"/>
                <a:gd name="connsiteY53" fmla="*/ 775252 h 2484783"/>
                <a:gd name="connsiteX54" fmla="*/ 755374 w 1057524"/>
                <a:gd name="connsiteY54" fmla="*/ 799106 h 2484783"/>
                <a:gd name="connsiteX55" fmla="*/ 735496 w 1057524"/>
                <a:gd name="connsiteY55" fmla="*/ 803082 h 2484783"/>
                <a:gd name="connsiteX56" fmla="*/ 652007 w 1057524"/>
                <a:gd name="connsiteY56" fmla="*/ 807058 h 2484783"/>
                <a:gd name="connsiteX57" fmla="*/ 612251 w 1057524"/>
                <a:gd name="connsiteY57" fmla="*/ 830911 h 2484783"/>
                <a:gd name="connsiteX58" fmla="*/ 588397 w 1057524"/>
                <a:gd name="connsiteY58" fmla="*/ 842838 h 2484783"/>
                <a:gd name="connsiteX59" fmla="*/ 473103 w 1057524"/>
                <a:gd name="connsiteY59" fmla="*/ 850790 h 2484783"/>
                <a:gd name="connsiteX60" fmla="*/ 457200 w 1057524"/>
                <a:gd name="connsiteY60" fmla="*/ 894522 h 2484783"/>
                <a:gd name="connsiteX61" fmla="*/ 429371 w 1057524"/>
                <a:gd name="connsiteY61" fmla="*/ 930303 h 2484783"/>
                <a:gd name="connsiteX62" fmla="*/ 409493 w 1057524"/>
                <a:gd name="connsiteY62" fmla="*/ 950181 h 2484783"/>
                <a:gd name="connsiteX63" fmla="*/ 393590 w 1057524"/>
                <a:gd name="connsiteY63" fmla="*/ 978011 h 2484783"/>
                <a:gd name="connsiteX64" fmla="*/ 381663 w 1057524"/>
                <a:gd name="connsiteY64" fmla="*/ 989938 h 2484783"/>
                <a:gd name="connsiteX65" fmla="*/ 365760 w 1057524"/>
                <a:gd name="connsiteY65" fmla="*/ 1017767 h 2484783"/>
                <a:gd name="connsiteX66" fmla="*/ 349858 w 1057524"/>
                <a:gd name="connsiteY66" fmla="*/ 1041621 h 2484783"/>
                <a:gd name="connsiteX67" fmla="*/ 333955 w 1057524"/>
                <a:gd name="connsiteY67" fmla="*/ 1049572 h 2484783"/>
                <a:gd name="connsiteX68" fmla="*/ 318053 w 1057524"/>
                <a:gd name="connsiteY68" fmla="*/ 1053548 h 2484783"/>
                <a:gd name="connsiteX69" fmla="*/ 290223 w 1057524"/>
                <a:gd name="connsiteY69" fmla="*/ 1061499 h 2484783"/>
                <a:gd name="connsiteX70" fmla="*/ 278296 w 1057524"/>
                <a:gd name="connsiteY70" fmla="*/ 1069451 h 2484783"/>
                <a:gd name="connsiteX71" fmla="*/ 266369 w 1057524"/>
                <a:gd name="connsiteY71" fmla="*/ 1073426 h 2484783"/>
                <a:gd name="connsiteX72" fmla="*/ 246491 w 1057524"/>
                <a:gd name="connsiteY72" fmla="*/ 1081378 h 2484783"/>
                <a:gd name="connsiteX73" fmla="*/ 222637 w 1057524"/>
                <a:gd name="connsiteY73" fmla="*/ 1097280 h 2484783"/>
                <a:gd name="connsiteX74" fmla="*/ 214686 w 1057524"/>
                <a:gd name="connsiteY74" fmla="*/ 1113183 h 2484783"/>
                <a:gd name="connsiteX75" fmla="*/ 206734 w 1057524"/>
                <a:gd name="connsiteY75" fmla="*/ 1121134 h 2484783"/>
                <a:gd name="connsiteX76" fmla="*/ 198783 w 1057524"/>
                <a:gd name="connsiteY76" fmla="*/ 1137037 h 2484783"/>
                <a:gd name="connsiteX77" fmla="*/ 182880 w 1057524"/>
                <a:gd name="connsiteY77" fmla="*/ 1160891 h 2484783"/>
                <a:gd name="connsiteX78" fmla="*/ 170953 w 1057524"/>
                <a:gd name="connsiteY78" fmla="*/ 1176793 h 2484783"/>
                <a:gd name="connsiteX79" fmla="*/ 159027 w 1057524"/>
                <a:gd name="connsiteY79" fmla="*/ 1180769 h 2484783"/>
                <a:gd name="connsiteX80" fmla="*/ 139148 w 1057524"/>
                <a:gd name="connsiteY80" fmla="*/ 1168842 h 2484783"/>
                <a:gd name="connsiteX81" fmla="*/ 135173 w 1057524"/>
                <a:gd name="connsiteY81" fmla="*/ 1148964 h 2484783"/>
                <a:gd name="connsiteX82" fmla="*/ 123246 w 1057524"/>
                <a:gd name="connsiteY82" fmla="*/ 1160891 h 2484783"/>
                <a:gd name="connsiteX83" fmla="*/ 111319 w 1057524"/>
                <a:gd name="connsiteY83" fmla="*/ 1184745 h 2484783"/>
                <a:gd name="connsiteX84" fmla="*/ 91440 w 1057524"/>
                <a:gd name="connsiteY84" fmla="*/ 1212574 h 2484783"/>
                <a:gd name="connsiteX85" fmla="*/ 79513 w 1057524"/>
                <a:gd name="connsiteY85" fmla="*/ 1232452 h 2484783"/>
                <a:gd name="connsiteX86" fmla="*/ 75538 w 1057524"/>
                <a:gd name="connsiteY86" fmla="*/ 1244379 h 2484783"/>
                <a:gd name="connsiteX87" fmla="*/ 63611 w 1057524"/>
                <a:gd name="connsiteY87" fmla="*/ 1256306 h 2484783"/>
                <a:gd name="connsiteX88" fmla="*/ 55660 w 1057524"/>
                <a:gd name="connsiteY88" fmla="*/ 1284136 h 2484783"/>
                <a:gd name="connsiteX89" fmla="*/ 51684 w 1057524"/>
                <a:gd name="connsiteY89" fmla="*/ 1387503 h 2484783"/>
                <a:gd name="connsiteX90" fmla="*/ 47708 w 1057524"/>
                <a:gd name="connsiteY90" fmla="*/ 1403405 h 2484783"/>
                <a:gd name="connsiteX91" fmla="*/ 19879 w 1057524"/>
                <a:gd name="connsiteY91" fmla="*/ 1435211 h 2484783"/>
                <a:gd name="connsiteX92" fmla="*/ 0 w 1057524"/>
                <a:gd name="connsiteY92" fmla="*/ 1463040 h 2484783"/>
                <a:gd name="connsiteX93" fmla="*/ 7952 w 1057524"/>
                <a:gd name="connsiteY93" fmla="*/ 1482918 h 2484783"/>
                <a:gd name="connsiteX94" fmla="*/ 19879 w 1057524"/>
                <a:gd name="connsiteY94" fmla="*/ 1494845 h 2484783"/>
                <a:gd name="connsiteX95" fmla="*/ 43733 w 1057524"/>
                <a:gd name="connsiteY95" fmla="*/ 1530626 h 2484783"/>
                <a:gd name="connsiteX96" fmla="*/ 51684 w 1057524"/>
                <a:gd name="connsiteY96" fmla="*/ 1546529 h 2484783"/>
                <a:gd name="connsiteX97" fmla="*/ 67587 w 1057524"/>
                <a:gd name="connsiteY97" fmla="*/ 1566407 h 2484783"/>
                <a:gd name="connsiteX98" fmla="*/ 75538 w 1057524"/>
                <a:gd name="connsiteY98" fmla="*/ 1582310 h 2484783"/>
                <a:gd name="connsiteX99" fmla="*/ 87465 w 1057524"/>
                <a:gd name="connsiteY99" fmla="*/ 1590261 h 2484783"/>
                <a:gd name="connsiteX100" fmla="*/ 99392 w 1057524"/>
                <a:gd name="connsiteY100" fmla="*/ 1614115 h 2484783"/>
                <a:gd name="connsiteX101" fmla="*/ 111319 w 1057524"/>
                <a:gd name="connsiteY101" fmla="*/ 1630018 h 2484783"/>
                <a:gd name="connsiteX102" fmla="*/ 123246 w 1057524"/>
                <a:gd name="connsiteY102" fmla="*/ 1657847 h 2484783"/>
                <a:gd name="connsiteX103" fmla="*/ 143124 w 1057524"/>
                <a:gd name="connsiteY103" fmla="*/ 1685677 h 2484783"/>
                <a:gd name="connsiteX104" fmla="*/ 151075 w 1057524"/>
                <a:gd name="connsiteY104" fmla="*/ 1701579 h 2484783"/>
                <a:gd name="connsiteX105" fmla="*/ 163002 w 1057524"/>
                <a:gd name="connsiteY105" fmla="*/ 1709531 h 2484783"/>
                <a:gd name="connsiteX106" fmla="*/ 194807 w 1057524"/>
                <a:gd name="connsiteY106" fmla="*/ 1733385 h 2484783"/>
                <a:gd name="connsiteX107" fmla="*/ 210710 w 1057524"/>
                <a:gd name="connsiteY107" fmla="*/ 1745311 h 2484783"/>
                <a:gd name="connsiteX108" fmla="*/ 234564 w 1057524"/>
                <a:gd name="connsiteY108" fmla="*/ 1753263 h 2484783"/>
                <a:gd name="connsiteX109" fmla="*/ 246491 w 1057524"/>
                <a:gd name="connsiteY109" fmla="*/ 1757238 h 2484783"/>
                <a:gd name="connsiteX110" fmla="*/ 278296 w 1057524"/>
                <a:gd name="connsiteY110" fmla="*/ 1781092 h 2484783"/>
                <a:gd name="connsiteX111" fmla="*/ 286247 w 1057524"/>
                <a:gd name="connsiteY111" fmla="*/ 1793019 h 2484783"/>
                <a:gd name="connsiteX112" fmla="*/ 306126 w 1057524"/>
                <a:gd name="connsiteY112" fmla="*/ 1800971 h 2484783"/>
                <a:gd name="connsiteX113" fmla="*/ 314077 w 1057524"/>
                <a:gd name="connsiteY113" fmla="*/ 1816873 h 2484783"/>
                <a:gd name="connsiteX114" fmla="*/ 329980 w 1057524"/>
                <a:gd name="connsiteY114" fmla="*/ 1824825 h 2484783"/>
                <a:gd name="connsiteX115" fmla="*/ 345882 w 1057524"/>
                <a:gd name="connsiteY115" fmla="*/ 1856630 h 2484783"/>
                <a:gd name="connsiteX116" fmla="*/ 353833 w 1057524"/>
                <a:gd name="connsiteY116" fmla="*/ 1936143 h 2484783"/>
                <a:gd name="connsiteX117" fmla="*/ 357809 w 1057524"/>
                <a:gd name="connsiteY117" fmla="*/ 1952045 h 2484783"/>
                <a:gd name="connsiteX118" fmla="*/ 369736 w 1057524"/>
                <a:gd name="connsiteY118" fmla="*/ 1959997 h 2484783"/>
                <a:gd name="connsiteX119" fmla="*/ 397566 w 1057524"/>
                <a:gd name="connsiteY119" fmla="*/ 1987826 h 2484783"/>
                <a:gd name="connsiteX120" fmla="*/ 425395 w 1057524"/>
                <a:gd name="connsiteY120" fmla="*/ 2011680 h 2484783"/>
                <a:gd name="connsiteX121" fmla="*/ 449249 w 1057524"/>
                <a:gd name="connsiteY121" fmla="*/ 2031558 h 2484783"/>
                <a:gd name="connsiteX122" fmla="*/ 473103 w 1057524"/>
                <a:gd name="connsiteY122" fmla="*/ 2067339 h 2484783"/>
                <a:gd name="connsiteX123" fmla="*/ 485030 w 1057524"/>
                <a:gd name="connsiteY123" fmla="*/ 2075291 h 2484783"/>
                <a:gd name="connsiteX124" fmla="*/ 492981 w 1057524"/>
                <a:gd name="connsiteY124" fmla="*/ 2091193 h 2484783"/>
                <a:gd name="connsiteX125" fmla="*/ 524787 w 1057524"/>
                <a:gd name="connsiteY125" fmla="*/ 2122998 h 2484783"/>
                <a:gd name="connsiteX126" fmla="*/ 536713 w 1057524"/>
                <a:gd name="connsiteY126" fmla="*/ 2134925 h 2484783"/>
                <a:gd name="connsiteX127" fmla="*/ 548640 w 1057524"/>
                <a:gd name="connsiteY127" fmla="*/ 2146852 h 2484783"/>
                <a:gd name="connsiteX128" fmla="*/ 556592 w 1057524"/>
                <a:gd name="connsiteY128" fmla="*/ 2158779 h 2484783"/>
                <a:gd name="connsiteX129" fmla="*/ 568519 w 1057524"/>
                <a:gd name="connsiteY129" fmla="*/ 2162755 h 2484783"/>
                <a:gd name="connsiteX130" fmla="*/ 588397 w 1057524"/>
                <a:gd name="connsiteY130" fmla="*/ 2178658 h 2484783"/>
                <a:gd name="connsiteX131" fmla="*/ 620202 w 1057524"/>
                <a:gd name="connsiteY131" fmla="*/ 2210463 h 2484783"/>
                <a:gd name="connsiteX132" fmla="*/ 640080 w 1057524"/>
                <a:gd name="connsiteY132" fmla="*/ 2230341 h 2484783"/>
                <a:gd name="connsiteX133" fmla="*/ 655983 w 1057524"/>
                <a:gd name="connsiteY133" fmla="*/ 2238292 h 2484783"/>
                <a:gd name="connsiteX134" fmla="*/ 667910 w 1057524"/>
                <a:gd name="connsiteY134" fmla="*/ 2254195 h 2484783"/>
                <a:gd name="connsiteX135" fmla="*/ 679837 w 1057524"/>
                <a:gd name="connsiteY135" fmla="*/ 2262146 h 2484783"/>
                <a:gd name="connsiteX136" fmla="*/ 699715 w 1057524"/>
                <a:gd name="connsiteY136" fmla="*/ 2278049 h 2484783"/>
                <a:gd name="connsiteX137" fmla="*/ 731520 w 1057524"/>
                <a:gd name="connsiteY137" fmla="*/ 2301903 h 2484783"/>
                <a:gd name="connsiteX138" fmla="*/ 791155 w 1057524"/>
                <a:gd name="connsiteY138" fmla="*/ 2341659 h 2484783"/>
                <a:gd name="connsiteX139" fmla="*/ 807058 w 1057524"/>
                <a:gd name="connsiteY139" fmla="*/ 2349611 h 2484783"/>
                <a:gd name="connsiteX140" fmla="*/ 818985 w 1057524"/>
                <a:gd name="connsiteY140" fmla="*/ 2361538 h 2484783"/>
                <a:gd name="connsiteX141" fmla="*/ 850790 w 1057524"/>
                <a:gd name="connsiteY141" fmla="*/ 2377440 h 2484783"/>
                <a:gd name="connsiteX142" fmla="*/ 866693 w 1057524"/>
                <a:gd name="connsiteY142" fmla="*/ 2389367 h 2484783"/>
                <a:gd name="connsiteX143" fmla="*/ 894522 w 1057524"/>
                <a:gd name="connsiteY143" fmla="*/ 2401294 h 2484783"/>
                <a:gd name="connsiteX144" fmla="*/ 910425 w 1057524"/>
                <a:gd name="connsiteY144" fmla="*/ 2413221 h 2484783"/>
                <a:gd name="connsiteX145" fmla="*/ 930303 w 1057524"/>
                <a:gd name="connsiteY145" fmla="*/ 2417197 h 2484783"/>
                <a:gd name="connsiteX146" fmla="*/ 946206 w 1057524"/>
                <a:gd name="connsiteY146" fmla="*/ 2421172 h 2484783"/>
                <a:gd name="connsiteX147" fmla="*/ 966084 w 1057524"/>
                <a:gd name="connsiteY147" fmla="*/ 2433099 h 2484783"/>
                <a:gd name="connsiteX148" fmla="*/ 1001865 w 1057524"/>
                <a:gd name="connsiteY148" fmla="*/ 2445026 h 2484783"/>
                <a:gd name="connsiteX149" fmla="*/ 1017767 w 1057524"/>
                <a:gd name="connsiteY149" fmla="*/ 2456953 h 2484783"/>
                <a:gd name="connsiteX150" fmla="*/ 1029694 w 1057524"/>
                <a:gd name="connsiteY150" fmla="*/ 2464905 h 2484783"/>
                <a:gd name="connsiteX151" fmla="*/ 1057524 w 1057524"/>
                <a:gd name="connsiteY151" fmla="*/ 2484783 h 248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1057524" h="2484783">
                  <a:moveTo>
                    <a:pt x="250467" y="0"/>
                  </a:moveTo>
                  <a:cubicBezTo>
                    <a:pt x="257093" y="5301"/>
                    <a:pt x="263557" y="10812"/>
                    <a:pt x="270345" y="15903"/>
                  </a:cubicBezTo>
                  <a:cubicBezTo>
                    <a:pt x="303737" y="40947"/>
                    <a:pt x="302530" y="22973"/>
                    <a:pt x="373712" y="19878"/>
                  </a:cubicBezTo>
                  <a:cubicBezTo>
                    <a:pt x="379013" y="15902"/>
                    <a:pt x="382997" y="8299"/>
                    <a:pt x="389614" y="7951"/>
                  </a:cubicBezTo>
                  <a:cubicBezTo>
                    <a:pt x="409641" y="6897"/>
                    <a:pt x="430431" y="8970"/>
                    <a:pt x="449249" y="15903"/>
                  </a:cubicBezTo>
                  <a:cubicBezTo>
                    <a:pt x="457211" y="18837"/>
                    <a:pt x="459564" y="29395"/>
                    <a:pt x="465152" y="35781"/>
                  </a:cubicBezTo>
                  <a:cubicBezTo>
                    <a:pt x="468854" y="40012"/>
                    <a:pt x="473480" y="43389"/>
                    <a:pt x="477079" y="47708"/>
                  </a:cubicBezTo>
                  <a:cubicBezTo>
                    <a:pt x="484081" y="56110"/>
                    <a:pt x="493834" y="75682"/>
                    <a:pt x="496957" y="83489"/>
                  </a:cubicBezTo>
                  <a:cubicBezTo>
                    <a:pt x="498986" y="88562"/>
                    <a:pt x="499432" y="94137"/>
                    <a:pt x="500933" y="99391"/>
                  </a:cubicBezTo>
                  <a:cubicBezTo>
                    <a:pt x="502084" y="103420"/>
                    <a:pt x="503583" y="107342"/>
                    <a:pt x="504908" y="111318"/>
                  </a:cubicBezTo>
                  <a:cubicBezTo>
                    <a:pt x="500844" y="120801"/>
                    <a:pt x="492161" y="147118"/>
                    <a:pt x="481054" y="155051"/>
                  </a:cubicBezTo>
                  <a:cubicBezTo>
                    <a:pt x="476608" y="158227"/>
                    <a:pt x="470453" y="157701"/>
                    <a:pt x="465152" y="159026"/>
                  </a:cubicBezTo>
                  <a:cubicBezTo>
                    <a:pt x="462501" y="161677"/>
                    <a:pt x="460080" y="164578"/>
                    <a:pt x="457200" y="166978"/>
                  </a:cubicBezTo>
                  <a:cubicBezTo>
                    <a:pt x="452110" y="171220"/>
                    <a:pt x="445149" y="173513"/>
                    <a:pt x="441298" y="178905"/>
                  </a:cubicBezTo>
                  <a:cubicBezTo>
                    <a:pt x="438122" y="183351"/>
                    <a:pt x="438647" y="189506"/>
                    <a:pt x="437322" y="194807"/>
                  </a:cubicBezTo>
                  <a:cubicBezTo>
                    <a:pt x="438647" y="250466"/>
                    <a:pt x="436257" y="306339"/>
                    <a:pt x="441298" y="361785"/>
                  </a:cubicBezTo>
                  <a:cubicBezTo>
                    <a:pt x="441731" y="366543"/>
                    <a:pt x="448500" y="369027"/>
                    <a:pt x="453225" y="369736"/>
                  </a:cubicBezTo>
                  <a:cubicBezTo>
                    <a:pt x="475543" y="373083"/>
                    <a:pt x="498282" y="372386"/>
                    <a:pt x="520811" y="373711"/>
                  </a:cubicBezTo>
                  <a:cubicBezTo>
                    <a:pt x="550790" y="383705"/>
                    <a:pt x="513837" y="370224"/>
                    <a:pt x="544665" y="385638"/>
                  </a:cubicBezTo>
                  <a:cubicBezTo>
                    <a:pt x="548413" y="387512"/>
                    <a:pt x="552616" y="388289"/>
                    <a:pt x="556592" y="389614"/>
                  </a:cubicBezTo>
                  <a:cubicBezTo>
                    <a:pt x="580914" y="430151"/>
                    <a:pt x="553473" y="391484"/>
                    <a:pt x="588397" y="421419"/>
                  </a:cubicBezTo>
                  <a:cubicBezTo>
                    <a:pt x="592025" y="424529"/>
                    <a:pt x="592969" y="429967"/>
                    <a:pt x="596348" y="433346"/>
                  </a:cubicBezTo>
                  <a:cubicBezTo>
                    <a:pt x="607529" y="444528"/>
                    <a:pt x="616135" y="442608"/>
                    <a:pt x="632129" y="445273"/>
                  </a:cubicBezTo>
                  <a:cubicBezTo>
                    <a:pt x="648929" y="451994"/>
                    <a:pt x="657991" y="456071"/>
                    <a:pt x="675861" y="461176"/>
                  </a:cubicBezTo>
                  <a:cubicBezTo>
                    <a:pt x="685138" y="463826"/>
                    <a:pt x="694257" y="467105"/>
                    <a:pt x="703691" y="469127"/>
                  </a:cubicBezTo>
                  <a:cubicBezTo>
                    <a:pt x="712854" y="471090"/>
                    <a:pt x="722277" y="471563"/>
                    <a:pt x="731520" y="473103"/>
                  </a:cubicBezTo>
                  <a:cubicBezTo>
                    <a:pt x="738186" y="474214"/>
                    <a:pt x="744802" y="475612"/>
                    <a:pt x="751399" y="477078"/>
                  </a:cubicBezTo>
                  <a:cubicBezTo>
                    <a:pt x="756733" y="478263"/>
                    <a:pt x="761943" y="479982"/>
                    <a:pt x="767301" y="481054"/>
                  </a:cubicBezTo>
                  <a:cubicBezTo>
                    <a:pt x="775205" y="482635"/>
                    <a:pt x="783286" y="483281"/>
                    <a:pt x="791155" y="485030"/>
                  </a:cubicBezTo>
                  <a:cubicBezTo>
                    <a:pt x="795246" y="485939"/>
                    <a:pt x="798984" y="488127"/>
                    <a:pt x="803082" y="489005"/>
                  </a:cubicBezTo>
                  <a:cubicBezTo>
                    <a:pt x="817569" y="492109"/>
                    <a:pt x="832088" y="495321"/>
                    <a:pt x="846814" y="496957"/>
                  </a:cubicBezTo>
                  <a:cubicBezTo>
                    <a:pt x="867929" y="499303"/>
                    <a:pt x="889221" y="499607"/>
                    <a:pt x="910425" y="500932"/>
                  </a:cubicBezTo>
                  <a:cubicBezTo>
                    <a:pt x="919701" y="504908"/>
                    <a:pt x="928884" y="509111"/>
                    <a:pt x="938254" y="512859"/>
                  </a:cubicBezTo>
                  <a:cubicBezTo>
                    <a:pt x="950169" y="517625"/>
                    <a:pt x="952890" y="517042"/>
                    <a:pt x="966084" y="520811"/>
                  </a:cubicBezTo>
                  <a:cubicBezTo>
                    <a:pt x="970113" y="521962"/>
                    <a:pt x="974035" y="523461"/>
                    <a:pt x="978011" y="524786"/>
                  </a:cubicBezTo>
                  <a:cubicBezTo>
                    <a:pt x="981987" y="527437"/>
                    <a:pt x="985572" y="530797"/>
                    <a:pt x="989938" y="532738"/>
                  </a:cubicBezTo>
                  <a:cubicBezTo>
                    <a:pt x="1002377" y="538267"/>
                    <a:pt x="1016481" y="541361"/>
                    <a:pt x="1029694" y="544665"/>
                  </a:cubicBezTo>
                  <a:cubicBezTo>
                    <a:pt x="1032345" y="548640"/>
                    <a:pt x="1039420" y="552155"/>
                    <a:pt x="1037646" y="556591"/>
                  </a:cubicBezTo>
                  <a:cubicBezTo>
                    <a:pt x="1035445" y="562094"/>
                    <a:pt x="1027408" y="562800"/>
                    <a:pt x="1021743" y="564543"/>
                  </a:cubicBezTo>
                  <a:cubicBezTo>
                    <a:pt x="1010065" y="568136"/>
                    <a:pt x="997889" y="569844"/>
                    <a:pt x="985962" y="572494"/>
                  </a:cubicBezTo>
                  <a:lnTo>
                    <a:pt x="958133" y="600324"/>
                  </a:lnTo>
                  <a:cubicBezTo>
                    <a:pt x="954157" y="604300"/>
                    <a:pt x="951426" y="610163"/>
                    <a:pt x="946206" y="612251"/>
                  </a:cubicBezTo>
                  <a:cubicBezTo>
                    <a:pt x="939580" y="614901"/>
                    <a:pt x="932566" y="616736"/>
                    <a:pt x="926327" y="620202"/>
                  </a:cubicBezTo>
                  <a:cubicBezTo>
                    <a:pt x="920535" y="623420"/>
                    <a:pt x="915938" y="628454"/>
                    <a:pt x="910425" y="632129"/>
                  </a:cubicBezTo>
                  <a:cubicBezTo>
                    <a:pt x="903996" y="636415"/>
                    <a:pt x="897100" y="639961"/>
                    <a:pt x="890547" y="644056"/>
                  </a:cubicBezTo>
                  <a:cubicBezTo>
                    <a:pt x="886495" y="646588"/>
                    <a:pt x="882894" y="649870"/>
                    <a:pt x="878620" y="652007"/>
                  </a:cubicBezTo>
                  <a:cubicBezTo>
                    <a:pt x="874872" y="653881"/>
                    <a:pt x="870356" y="653948"/>
                    <a:pt x="866693" y="655983"/>
                  </a:cubicBezTo>
                  <a:cubicBezTo>
                    <a:pt x="858339" y="660624"/>
                    <a:pt x="842839" y="671885"/>
                    <a:pt x="842839" y="671885"/>
                  </a:cubicBezTo>
                  <a:cubicBezTo>
                    <a:pt x="840188" y="683812"/>
                    <a:pt x="837634" y="695761"/>
                    <a:pt x="834887" y="707666"/>
                  </a:cubicBezTo>
                  <a:cubicBezTo>
                    <a:pt x="833658" y="712990"/>
                    <a:pt x="833356" y="718682"/>
                    <a:pt x="830912" y="723569"/>
                  </a:cubicBezTo>
                  <a:cubicBezTo>
                    <a:pt x="829236" y="726922"/>
                    <a:pt x="825139" y="728470"/>
                    <a:pt x="822960" y="731520"/>
                  </a:cubicBezTo>
                  <a:cubicBezTo>
                    <a:pt x="818468" y="737808"/>
                    <a:pt x="814786" y="744643"/>
                    <a:pt x="811033" y="751398"/>
                  </a:cubicBezTo>
                  <a:cubicBezTo>
                    <a:pt x="808155" y="756579"/>
                    <a:pt x="806876" y="762748"/>
                    <a:pt x="803082" y="767301"/>
                  </a:cubicBezTo>
                  <a:cubicBezTo>
                    <a:pt x="800023" y="770972"/>
                    <a:pt x="794826" y="772193"/>
                    <a:pt x="791155" y="775252"/>
                  </a:cubicBezTo>
                  <a:cubicBezTo>
                    <a:pt x="771782" y="791396"/>
                    <a:pt x="786092" y="787936"/>
                    <a:pt x="755374" y="799106"/>
                  </a:cubicBezTo>
                  <a:cubicBezTo>
                    <a:pt x="749024" y="801415"/>
                    <a:pt x="742233" y="802564"/>
                    <a:pt x="735496" y="803082"/>
                  </a:cubicBezTo>
                  <a:cubicBezTo>
                    <a:pt x="707717" y="805219"/>
                    <a:pt x="679837" y="805733"/>
                    <a:pt x="652007" y="807058"/>
                  </a:cubicBezTo>
                  <a:cubicBezTo>
                    <a:pt x="627561" y="819281"/>
                    <a:pt x="641031" y="811724"/>
                    <a:pt x="612251" y="830911"/>
                  </a:cubicBezTo>
                  <a:cubicBezTo>
                    <a:pt x="604682" y="835957"/>
                    <a:pt x="597977" y="841940"/>
                    <a:pt x="588397" y="842838"/>
                  </a:cubicBezTo>
                  <a:cubicBezTo>
                    <a:pt x="550043" y="846434"/>
                    <a:pt x="511534" y="848139"/>
                    <a:pt x="473103" y="850790"/>
                  </a:cubicBezTo>
                  <a:cubicBezTo>
                    <a:pt x="463993" y="887231"/>
                    <a:pt x="471214" y="873503"/>
                    <a:pt x="457200" y="894522"/>
                  </a:cubicBezTo>
                  <a:cubicBezTo>
                    <a:pt x="449670" y="917117"/>
                    <a:pt x="456188" y="903486"/>
                    <a:pt x="429371" y="930303"/>
                  </a:cubicBezTo>
                  <a:cubicBezTo>
                    <a:pt x="422745" y="936929"/>
                    <a:pt x="413684" y="941800"/>
                    <a:pt x="409493" y="950181"/>
                  </a:cubicBezTo>
                  <a:cubicBezTo>
                    <a:pt x="404633" y="959900"/>
                    <a:pt x="400613" y="969584"/>
                    <a:pt x="393590" y="978011"/>
                  </a:cubicBezTo>
                  <a:cubicBezTo>
                    <a:pt x="389991" y="982330"/>
                    <a:pt x="385639" y="985962"/>
                    <a:pt x="381663" y="989938"/>
                  </a:cubicBezTo>
                  <a:cubicBezTo>
                    <a:pt x="375037" y="1009813"/>
                    <a:pt x="381078" y="995885"/>
                    <a:pt x="365760" y="1017767"/>
                  </a:cubicBezTo>
                  <a:cubicBezTo>
                    <a:pt x="360280" y="1025596"/>
                    <a:pt x="358405" y="1037348"/>
                    <a:pt x="349858" y="1041621"/>
                  </a:cubicBezTo>
                  <a:cubicBezTo>
                    <a:pt x="344557" y="1044271"/>
                    <a:pt x="339504" y="1047491"/>
                    <a:pt x="333955" y="1049572"/>
                  </a:cubicBezTo>
                  <a:cubicBezTo>
                    <a:pt x="328839" y="1051491"/>
                    <a:pt x="323307" y="1052047"/>
                    <a:pt x="318053" y="1053548"/>
                  </a:cubicBezTo>
                  <a:cubicBezTo>
                    <a:pt x="278179" y="1064942"/>
                    <a:pt x="339871" y="1049089"/>
                    <a:pt x="290223" y="1061499"/>
                  </a:cubicBezTo>
                  <a:cubicBezTo>
                    <a:pt x="286247" y="1064150"/>
                    <a:pt x="282570" y="1067314"/>
                    <a:pt x="278296" y="1069451"/>
                  </a:cubicBezTo>
                  <a:cubicBezTo>
                    <a:pt x="274548" y="1071325"/>
                    <a:pt x="270293" y="1071955"/>
                    <a:pt x="266369" y="1073426"/>
                  </a:cubicBezTo>
                  <a:cubicBezTo>
                    <a:pt x="259687" y="1075932"/>
                    <a:pt x="252756" y="1077961"/>
                    <a:pt x="246491" y="1081378"/>
                  </a:cubicBezTo>
                  <a:cubicBezTo>
                    <a:pt x="238102" y="1085954"/>
                    <a:pt x="222637" y="1097280"/>
                    <a:pt x="222637" y="1097280"/>
                  </a:cubicBezTo>
                  <a:cubicBezTo>
                    <a:pt x="219987" y="1102581"/>
                    <a:pt x="217974" y="1108252"/>
                    <a:pt x="214686" y="1113183"/>
                  </a:cubicBezTo>
                  <a:cubicBezTo>
                    <a:pt x="212607" y="1116302"/>
                    <a:pt x="208813" y="1118015"/>
                    <a:pt x="206734" y="1121134"/>
                  </a:cubicBezTo>
                  <a:cubicBezTo>
                    <a:pt x="203446" y="1126065"/>
                    <a:pt x="201832" y="1131955"/>
                    <a:pt x="198783" y="1137037"/>
                  </a:cubicBezTo>
                  <a:cubicBezTo>
                    <a:pt x="193866" y="1145232"/>
                    <a:pt x="188614" y="1153246"/>
                    <a:pt x="182880" y="1160891"/>
                  </a:cubicBezTo>
                  <a:cubicBezTo>
                    <a:pt x="178904" y="1166192"/>
                    <a:pt x="176043" y="1172551"/>
                    <a:pt x="170953" y="1176793"/>
                  </a:cubicBezTo>
                  <a:cubicBezTo>
                    <a:pt x="167734" y="1179476"/>
                    <a:pt x="163002" y="1179444"/>
                    <a:pt x="159027" y="1180769"/>
                  </a:cubicBezTo>
                  <a:cubicBezTo>
                    <a:pt x="152401" y="1176793"/>
                    <a:pt x="143785" y="1175024"/>
                    <a:pt x="139148" y="1168842"/>
                  </a:cubicBezTo>
                  <a:cubicBezTo>
                    <a:pt x="135094" y="1163436"/>
                    <a:pt x="141217" y="1151986"/>
                    <a:pt x="135173" y="1148964"/>
                  </a:cubicBezTo>
                  <a:cubicBezTo>
                    <a:pt x="130144" y="1146450"/>
                    <a:pt x="126365" y="1156213"/>
                    <a:pt x="123246" y="1160891"/>
                  </a:cubicBezTo>
                  <a:cubicBezTo>
                    <a:pt x="118315" y="1168288"/>
                    <a:pt x="115637" y="1176974"/>
                    <a:pt x="111319" y="1184745"/>
                  </a:cubicBezTo>
                  <a:cubicBezTo>
                    <a:pt x="105401" y="1195396"/>
                    <a:pt x="98315" y="1202262"/>
                    <a:pt x="91440" y="1212574"/>
                  </a:cubicBezTo>
                  <a:cubicBezTo>
                    <a:pt x="87154" y="1219003"/>
                    <a:pt x="82969" y="1225541"/>
                    <a:pt x="79513" y="1232452"/>
                  </a:cubicBezTo>
                  <a:cubicBezTo>
                    <a:pt x="77639" y="1236200"/>
                    <a:pt x="77862" y="1240892"/>
                    <a:pt x="75538" y="1244379"/>
                  </a:cubicBezTo>
                  <a:cubicBezTo>
                    <a:pt x="72419" y="1249057"/>
                    <a:pt x="67587" y="1252330"/>
                    <a:pt x="63611" y="1256306"/>
                  </a:cubicBezTo>
                  <a:cubicBezTo>
                    <a:pt x="61416" y="1262891"/>
                    <a:pt x="56076" y="1277891"/>
                    <a:pt x="55660" y="1284136"/>
                  </a:cubicBezTo>
                  <a:cubicBezTo>
                    <a:pt x="53366" y="1318541"/>
                    <a:pt x="53978" y="1353098"/>
                    <a:pt x="51684" y="1387503"/>
                  </a:cubicBezTo>
                  <a:cubicBezTo>
                    <a:pt x="51321" y="1392955"/>
                    <a:pt x="50152" y="1398518"/>
                    <a:pt x="47708" y="1403405"/>
                  </a:cubicBezTo>
                  <a:cubicBezTo>
                    <a:pt x="41025" y="1416770"/>
                    <a:pt x="29445" y="1424279"/>
                    <a:pt x="19879" y="1435211"/>
                  </a:cubicBezTo>
                  <a:cubicBezTo>
                    <a:pt x="12975" y="1443101"/>
                    <a:pt x="5938" y="1454134"/>
                    <a:pt x="0" y="1463040"/>
                  </a:cubicBezTo>
                  <a:cubicBezTo>
                    <a:pt x="2651" y="1469666"/>
                    <a:pt x="4170" y="1476866"/>
                    <a:pt x="7952" y="1482918"/>
                  </a:cubicBezTo>
                  <a:cubicBezTo>
                    <a:pt x="10932" y="1487686"/>
                    <a:pt x="16506" y="1490347"/>
                    <a:pt x="19879" y="1494845"/>
                  </a:cubicBezTo>
                  <a:cubicBezTo>
                    <a:pt x="28480" y="1506313"/>
                    <a:pt x="36220" y="1518418"/>
                    <a:pt x="43733" y="1530626"/>
                  </a:cubicBezTo>
                  <a:cubicBezTo>
                    <a:pt x="46839" y="1535673"/>
                    <a:pt x="48744" y="1541383"/>
                    <a:pt x="51684" y="1546529"/>
                  </a:cubicBezTo>
                  <a:cubicBezTo>
                    <a:pt x="58371" y="1558232"/>
                    <a:pt x="58879" y="1557700"/>
                    <a:pt x="67587" y="1566407"/>
                  </a:cubicBezTo>
                  <a:cubicBezTo>
                    <a:pt x="70237" y="1571708"/>
                    <a:pt x="71744" y="1577757"/>
                    <a:pt x="75538" y="1582310"/>
                  </a:cubicBezTo>
                  <a:cubicBezTo>
                    <a:pt x="78597" y="1585981"/>
                    <a:pt x="84598" y="1586439"/>
                    <a:pt x="87465" y="1590261"/>
                  </a:cubicBezTo>
                  <a:cubicBezTo>
                    <a:pt x="92799" y="1597373"/>
                    <a:pt x="94818" y="1606492"/>
                    <a:pt x="99392" y="1614115"/>
                  </a:cubicBezTo>
                  <a:cubicBezTo>
                    <a:pt x="102801" y="1619797"/>
                    <a:pt x="107807" y="1624399"/>
                    <a:pt x="111319" y="1630018"/>
                  </a:cubicBezTo>
                  <a:cubicBezTo>
                    <a:pt x="131997" y="1663103"/>
                    <a:pt x="109721" y="1630798"/>
                    <a:pt x="123246" y="1657847"/>
                  </a:cubicBezTo>
                  <a:cubicBezTo>
                    <a:pt x="127452" y="1666260"/>
                    <a:pt x="138620" y="1678471"/>
                    <a:pt x="143124" y="1685677"/>
                  </a:cubicBezTo>
                  <a:cubicBezTo>
                    <a:pt x="146265" y="1690703"/>
                    <a:pt x="147281" y="1697026"/>
                    <a:pt x="151075" y="1701579"/>
                  </a:cubicBezTo>
                  <a:cubicBezTo>
                    <a:pt x="154134" y="1705250"/>
                    <a:pt x="159374" y="1706421"/>
                    <a:pt x="163002" y="1709531"/>
                  </a:cubicBezTo>
                  <a:cubicBezTo>
                    <a:pt x="210847" y="1750540"/>
                    <a:pt x="150261" y="1705544"/>
                    <a:pt x="194807" y="1733385"/>
                  </a:cubicBezTo>
                  <a:cubicBezTo>
                    <a:pt x="200426" y="1736897"/>
                    <a:pt x="204783" y="1742348"/>
                    <a:pt x="210710" y="1745311"/>
                  </a:cubicBezTo>
                  <a:cubicBezTo>
                    <a:pt x="218207" y="1749059"/>
                    <a:pt x="226613" y="1750613"/>
                    <a:pt x="234564" y="1753263"/>
                  </a:cubicBezTo>
                  <a:lnTo>
                    <a:pt x="246491" y="1757238"/>
                  </a:lnTo>
                  <a:cubicBezTo>
                    <a:pt x="257499" y="1764577"/>
                    <a:pt x="268856" y="1771652"/>
                    <a:pt x="278296" y="1781092"/>
                  </a:cubicBezTo>
                  <a:cubicBezTo>
                    <a:pt x="281675" y="1784471"/>
                    <a:pt x="282359" y="1790242"/>
                    <a:pt x="286247" y="1793019"/>
                  </a:cubicBezTo>
                  <a:cubicBezTo>
                    <a:pt x="292054" y="1797167"/>
                    <a:pt x="299500" y="1798320"/>
                    <a:pt x="306126" y="1800971"/>
                  </a:cubicBezTo>
                  <a:cubicBezTo>
                    <a:pt x="308776" y="1806272"/>
                    <a:pt x="309886" y="1812682"/>
                    <a:pt x="314077" y="1816873"/>
                  </a:cubicBezTo>
                  <a:cubicBezTo>
                    <a:pt x="318268" y="1821064"/>
                    <a:pt x="326278" y="1820197"/>
                    <a:pt x="329980" y="1824825"/>
                  </a:cubicBezTo>
                  <a:cubicBezTo>
                    <a:pt x="337384" y="1834081"/>
                    <a:pt x="345882" y="1856630"/>
                    <a:pt x="345882" y="1856630"/>
                  </a:cubicBezTo>
                  <a:cubicBezTo>
                    <a:pt x="348532" y="1883134"/>
                    <a:pt x="350529" y="1909712"/>
                    <a:pt x="353833" y="1936143"/>
                  </a:cubicBezTo>
                  <a:cubicBezTo>
                    <a:pt x="354511" y="1941565"/>
                    <a:pt x="354778" y="1947499"/>
                    <a:pt x="357809" y="1952045"/>
                  </a:cubicBezTo>
                  <a:cubicBezTo>
                    <a:pt x="360460" y="1956021"/>
                    <a:pt x="365760" y="1957346"/>
                    <a:pt x="369736" y="1959997"/>
                  </a:cubicBezTo>
                  <a:cubicBezTo>
                    <a:pt x="387711" y="1986961"/>
                    <a:pt x="364512" y="1954773"/>
                    <a:pt x="397566" y="1987826"/>
                  </a:cubicBezTo>
                  <a:cubicBezTo>
                    <a:pt x="423373" y="2013632"/>
                    <a:pt x="394333" y="1996149"/>
                    <a:pt x="425395" y="2011680"/>
                  </a:cubicBezTo>
                  <a:cubicBezTo>
                    <a:pt x="445675" y="2042097"/>
                    <a:pt x="417861" y="2004654"/>
                    <a:pt x="449249" y="2031558"/>
                  </a:cubicBezTo>
                  <a:cubicBezTo>
                    <a:pt x="461572" y="2042121"/>
                    <a:pt x="462712" y="2055216"/>
                    <a:pt x="473103" y="2067339"/>
                  </a:cubicBezTo>
                  <a:cubicBezTo>
                    <a:pt x="476213" y="2070967"/>
                    <a:pt x="481054" y="2072640"/>
                    <a:pt x="485030" y="2075291"/>
                  </a:cubicBezTo>
                  <a:cubicBezTo>
                    <a:pt x="487680" y="2080592"/>
                    <a:pt x="489187" y="2086640"/>
                    <a:pt x="492981" y="2091193"/>
                  </a:cubicBezTo>
                  <a:cubicBezTo>
                    <a:pt x="502580" y="2102711"/>
                    <a:pt x="514185" y="2112396"/>
                    <a:pt x="524787" y="2122998"/>
                  </a:cubicBezTo>
                  <a:lnTo>
                    <a:pt x="536713" y="2134925"/>
                  </a:lnTo>
                  <a:cubicBezTo>
                    <a:pt x="540689" y="2138901"/>
                    <a:pt x="545521" y="2142174"/>
                    <a:pt x="548640" y="2146852"/>
                  </a:cubicBezTo>
                  <a:cubicBezTo>
                    <a:pt x="551291" y="2150828"/>
                    <a:pt x="552861" y="2155794"/>
                    <a:pt x="556592" y="2158779"/>
                  </a:cubicBezTo>
                  <a:cubicBezTo>
                    <a:pt x="559864" y="2161397"/>
                    <a:pt x="564543" y="2161430"/>
                    <a:pt x="568519" y="2162755"/>
                  </a:cubicBezTo>
                  <a:cubicBezTo>
                    <a:pt x="575145" y="2168056"/>
                    <a:pt x="582162" y="2172902"/>
                    <a:pt x="588397" y="2178658"/>
                  </a:cubicBezTo>
                  <a:cubicBezTo>
                    <a:pt x="599414" y="2188828"/>
                    <a:pt x="609600" y="2199861"/>
                    <a:pt x="620202" y="2210463"/>
                  </a:cubicBezTo>
                  <a:cubicBezTo>
                    <a:pt x="626828" y="2217089"/>
                    <a:pt x="631699" y="2226151"/>
                    <a:pt x="640080" y="2230341"/>
                  </a:cubicBezTo>
                  <a:lnTo>
                    <a:pt x="655983" y="2238292"/>
                  </a:lnTo>
                  <a:cubicBezTo>
                    <a:pt x="659959" y="2243593"/>
                    <a:pt x="663225" y="2249510"/>
                    <a:pt x="667910" y="2254195"/>
                  </a:cubicBezTo>
                  <a:cubicBezTo>
                    <a:pt x="671289" y="2257574"/>
                    <a:pt x="676015" y="2259279"/>
                    <a:pt x="679837" y="2262146"/>
                  </a:cubicBezTo>
                  <a:cubicBezTo>
                    <a:pt x="686625" y="2267237"/>
                    <a:pt x="693329" y="2272461"/>
                    <a:pt x="699715" y="2278049"/>
                  </a:cubicBezTo>
                  <a:cubicBezTo>
                    <a:pt x="733287" y="2307426"/>
                    <a:pt x="684582" y="2270611"/>
                    <a:pt x="731520" y="2301903"/>
                  </a:cubicBezTo>
                  <a:cubicBezTo>
                    <a:pt x="760635" y="2321313"/>
                    <a:pt x="743426" y="2317793"/>
                    <a:pt x="791155" y="2341659"/>
                  </a:cubicBezTo>
                  <a:cubicBezTo>
                    <a:pt x="796456" y="2344310"/>
                    <a:pt x="802235" y="2346166"/>
                    <a:pt x="807058" y="2349611"/>
                  </a:cubicBezTo>
                  <a:cubicBezTo>
                    <a:pt x="811633" y="2352879"/>
                    <a:pt x="814242" y="2358519"/>
                    <a:pt x="818985" y="2361538"/>
                  </a:cubicBezTo>
                  <a:cubicBezTo>
                    <a:pt x="828985" y="2367901"/>
                    <a:pt x="841308" y="2370328"/>
                    <a:pt x="850790" y="2377440"/>
                  </a:cubicBezTo>
                  <a:cubicBezTo>
                    <a:pt x="856091" y="2381416"/>
                    <a:pt x="860876" y="2386194"/>
                    <a:pt x="866693" y="2389367"/>
                  </a:cubicBezTo>
                  <a:cubicBezTo>
                    <a:pt x="875553" y="2394200"/>
                    <a:pt x="885662" y="2396461"/>
                    <a:pt x="894522" y="2401294"/>
                  </a:cubicBezTo>
                  <a:cubicBezTo>
                    <a:pt x="900339" y="2404467"/>
                    <a:pt x="904370" y="2410530"/>
                    <a:pt x="910425" y="2413221"/>
                  </a:cubicBezTo>
                  <a:cubicBezTo>
                    <a:pt x="916600" y="2415965"/>
                    <a:pt x="923707" y="2415731"/>
                    <a:pt x="930303" y="2417197"/>
                  </a:cubicBezTo>
                  <a:cubicBezTo>
                    <a:pt x="935637" y="2418382"/>
                    <a:pt x="940905" y="2419847"/>
                    <a:pt x="946206" y="2421172"/>
                  </a:cubicBezTo>
                  <a:cubicBezTo>
                    <a:pt x="952832" y="2425148"/>
                    <a:pt x="958982" y="2430055"/>
                    <a:pt x="966084" y="2433099"/>
                  </a:cubicBezTo>
                  <a:cubicBezTo>
                    <a:pt x="977640" y="2438051"/>
                    <a:pt x="1001865" y="2445026"/>
                    <a:pt x="1001865" y="2445026"/>
                  </a:cubicBezTo>
                  <a:cubicBezTo>
                    <a:pt x="1007166" y="2449002"/>
                    <a:pt x="1012375" y="2453102"/>
                    <a:pt x="1017767" y="2456953"/>
                  </a:cubicBezTo>
                  <a:cubicBezTo>
                    <a:pt x="1021655" y="2459730"/>
                    <a:pt x="1026023" y="2461846"/>
                    <a:pt x="1029694" y="2464905"/>
                  </a:cubicBezTo>
                  <a:cubicBezTo>
                    <a:pt x="1053869" y="2485050"/>
                    <a:pt x="1028099" y="2470070"/>
                    <a:pt x="1057524" y="2484783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CD13019-824D-4DF9-8F18-FB1D1C319A71}"/>
                </a:ext>
              </a:extLst>
            </p:cNvPr>
            <p:cNvSpPr/>
            <p:nvPr/>
          </p:nvSpPr>
          <p:spPr>
            <a:xfrm>
              <a:off x="6630648" y="2971800"/>
              <a:ext cx="552624" cy="914400"/>
            </a:xfrm>
            <a:custGeom>
              <a:avLst/>
              <a:gdLst>
                <a:gd name="connsiteX0" fmla="*/ 0 w 552624"/>
                <a:gd name="connsiteY0" fmla="*/ 0 h 914400"/>
                <a:gd name="connsiteX1" fmla="*/ 39757 w 552624"/>
                <a:gd name="connsiteY1" fmla="*/ 3975 h 914400"/>
                <a:gd name="connsiteX2" fmla="*/ 51684 w 552624"/>
                <a:gd name="connsiteY2" fmla="*/ 7951 h 914400"/>
                <a:gd name="connsiteX3" fmla="*/ 67587 w 552624"/>
                <a:gd name="connsiteY3" fmla="*/ 11926 h 914400"/>
                <a:gd name="connsiteX4" fmla="*/ 75538 w 552624"/>
                <a:gd name="connsiteY4" fmla="*/ 19878 h 914400"/>
                <a:gd name="connsiteX5" fmla="*/ 107343 w 552624"/>
                <a:gd name="connsiteY5" fmla="*/ 35780 h 914400"/>
                <a:gd name="connsiteX6" fmla="*/ 139148 w 552624"/>
                <a:gd name="connsiteY6" fmla="*/ 67586 h 914400"/>
                <a:gd name="connsiteX7" fmla="*/ 147100 w 552624"/>
                <a:gd name="connsiteY7" fmla="*/ 75537 h 914400"/>
                <a:gd name="connsiteX8" fmla="*/ 151075 w 552624"/>
                <a:gd name="connsiteY8" fmla="*/ 87464 h 914400"/>
                <a:gd name="connsiteX9" fmla="*/ 159027 w 552624"/>
                <a:gd name="connsiteY9" fmla="*/ 107342 h 914400"/>
                <a:gd name="connsiteX10" fmla="*/ 166978 w 552624"/>
                <a:gd name="connsiteY10" fmla="*/ 163001 h 914400"/>
                <a:gd name="connsiteX11" fmla="*/ 174929 w 552624"/>
                <a:gd name="connsiteY11" fmla="*/ 170953 h 914400"/>
                <a:gd name="connsiteX12" fmla="*/ 198783 w 552624"/>
                <a:gd name="connsiteY12" fmla="*/ 198782 h 914400"/>
                <a:gd name="connsiteX13" fmla="*/ 202759 w 552624"/>
                <a:gd name="connsiteY13" fmla="*/ 210709 h 914400"/>
                <a:gd name="connsiteX14" fmla="*/ 250467 w 552624"/>
                <a:gd name="connsiteY14" fmla="*/ 262393 h 914400"/>
                <a:gd name="connsiteX15" fmla="*/ 258418 w 552624"/>
                <a:gd name="connsiteY15" fmla="*/ 278295 h 914400"/>
                <a:gd name="connsiteX16" fmla="*/ 270345 w 552624"/>
                <a:gd name="connsiteY16" fmla="*/ 290222 h 914400"/>
                <a:gd name="connsiteX17" fmla="*/ 294199 w 552624"/>
                <a:gd name="connsiteY17" fmla="*/ 310100 h 914400"/>
                <a:gd name="connsiteX18" fmla="*/ 306126 w 552624"/>
                <a:gd name="connsiteY18" fmla="*/ 322027 h 914400"/>
                <a:gd name="connsiteX19" fmla="*/ 333955 w 552624"/>
                <a:gd name="connsiteY19" fmla="*/ 337930 h 914400"/>
                <a:gd name="connsiteX20" fmla="*/ 349858 w 552624"/>
                <a:gd name="connsiteY20" fmla="*/ 353833 h 914400"/>
                <a:gd name="connsiteX21" fmla="*/ 365760 w 552624"/>
                <a:gd name="connsiteY21" fmla="*/ 361784 h 914400"/>
                <a:gd name="connsiteX22" fmla="*/ 377687 w 552624"/>
                <a:gd name="connsiteY22" fmla="*/ 373711 h 914400"/>
                <a:gd name="connsiteX23" fmla="*/ 389614 w 552624"/>
                <a:gd name="connsiteY23" fmla="*/ 381662 h 914400"/>
                <a:gd name="connsiteX24" fmla="*/ 405517 w 552624"/>
                <a:gd name="connsiteY24" fmla="*/ 437321 h 914400"/>
                <a:gd name="connsiteX25" fmla="*/ 409493 w 552624"/>
                <a:gd name="connsiteY25" fmla="*/ 496956 h 914400"/>
                <a:gd name="connsiteX26" fmla="*/ 417444 w 552624"/>
                <a:gd name="connsiteY26" fmla="*/ 540688 h 914400"/>
                <a:gd name="connsiteX27" fmla="*/ 425395 w 552624"/>
                <a:gd name="connsiteY27" fmla="*/ 560566 h 914400"/>
                <a:gd name="connsiteX28" fmla="*/ 437322 w 552624"/>
                <a:gd name="connsiteY28" fmla="*/ 568518 h 914400"/>
                <a:gd name="connsiteX29" fmla="*/ 445274 w 552624"/>
                <a:gd name="connsiteY29" fmla="*/ 608274 h 914400"/>
                <a:gd name="connsiteX30" fmla="*/ 453225 w 552624"/>
                <a:gd name="connsiteY30" fmla="*/ 620201 h 914400"/>
                <a:gd name="connsiteX31" fmla="*/ 465152 w 552624"/>
                <a:gd name="connsiteY31" fmla="*/ 663933 h 914400"/>
                <a:gd name="connsiteX32" fmla="*/ 481054 w 552624"/>
                <a:gd name="connsiteY32" fmla="*/ 695739 h 914400"/>
                <a:gd name="connsiteX33" fmla="*/ 485030 w 552624"/>
                <a:gd name="connsiteY33" fmla="*/ 711641 h 914400"/>
                <a:gd name="connsiteX34" fmla="*/ 489006 w 552624"/>
                <a:gd name="connsiteY34" fmla="*/ 731520 h 914400"/>
                <a:gd name="connsiteX35" fmla="*/ 500933 w 552624"/>
                <a:gd name="connsiteY35" fmla="*/ 755373 h 914400"/>
                <a:gd name="connsiteX36" fmla="*/ 512860 w 552624"/>
                <a:gd name="connsiteY36" fmla="*/ 791154 h 914400"/>
                <a:gd name="connsiteX37" fmla="*/ 516835 w 552624"/>
                <a:gd name="connsiteY37" fmla="*/ 803081 h 914400"/>
                <a:gd name="connsiteX38" fmla="*/ 536714 w 552624"/>
                <a:gd name="connsiteY38" fmla="*/ 846813 h 914400"/>
                <a:gd name="connsiteX39" fmla="*/ 540689 w 552624"/>
                <a:gd name="connsiteY39" fmla="*/ 866692 h 914400"/>
                <a:gd name="connsiteX40" fmla="*/ 548640 w 552624"/>
                <a:gd name="connsiteY40" fmla="*/ 878619 h 914400"/>
                <a:gd name="connsiteX41" fmla="*/ 552616 w 552624"/>
                <a:gd name="connsiteY41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52624" h="914400">
                  <a:moveTo>
                    <a:pt x="0" y="0"/>
                  </a:moveTo>
                  <a:cubicBezTo>
                    <a:pt x="13252" y="1325"/>
                    <a:pt x="26593" y="1950"/>
                    <a:pt x="39757" y="3975"/>
                  </a:cubicBezTo>
                  <a:cubicBezTo>
                    <a:pt x="43899" y="4612"/>
                    <a:pt x="47654" y="6800"/>
                    <a:pt x="51684" y="7951"/>
                  </a:cubicBezTo>
                  <a:cubicBezTo>
                    <a:pt x="56938" y="9452"/>
                    <a:pt x="62286" y="10601"/>
                    <a:pt x="67587" y="11926"/>
                  </a:cubicBezTo>
                  <a:cubicBezTo>
                    <a:pt x="70237" y="14577"/>
                    <a:pt x="72488" y="17699"/>
                    <a:pt x="75538" y="19878"/>
                  </a:cubicBezTo>
                  <a:cubicBezTo>
                    <a:pt x="91968" y="31614"/>
                    <a:pt x="91904" y="30635"/>
                    <a:pt x="107343" y="35780"/>
                  </a:cubicBezTo>
                  <a:lnTo>
                    <a:pt x="139148" y="67586"/>
                  </a:lnTo>
                  <a:lnTo>
                    <a:pt x="147100" y="75537"/>
                  </a:lnTo>
                  <a:cubicBezTo>
                    <a:pt x="148425" y="79513"/>
                    <a:pt x="149604" y="83540"/>
                    <a:pt x="151075" y="87464"/>
                  </a:cubicBezTo>
                  <a:cubicBezTo>
                    <a:pt x="153581" y="94146"/>
                    <a:pt x="157712" y="100328"/>
                    <a:pt x="159027" y="107342"/>
                  </a:cubicBezTo>
                  <a:cubicBezTo>
                    <a:pt x="159186" y="108190"/>
                    <a:pt x="159574" y="150661"/>
                    <a:pt x="166978" y="163001"/>
                  </a:cubicBezTo>
                  <a:cubicBezTo>
                    <a:pt x="168906" y="166215"/>
                    <a:pt x="172529" y="168073"/>
                    <a:pt x="174929" y="170953"/>
                  </a:cubicBezTo>
                  <a:cubicBezTo>
                    <a:pt x="200423" y="201546"/>
                    <a:pt x="173521" y="173520"/>
                    <a:pt x="198783" y="198782"/>
                  </a:cubicBezTo>
                  <a:cubicBezTo>
                    <a:pt x="200108" y="202758"/>
                    <a:pt x="200356" y="207276"/>
                    <a:pt x="202759" y="210709"/>
                  </a:cubicBezTo>
                  <a:cubicBezTo>
                    <a:pt x="237641" y="260541"/>
                    <a:pt x="214559" y="217508"/>
                    <a:pt x="250467" y="262393"/>
                  </a:cubicBezTo>
                  <a:cubicBezTo>
                    <a:pt x="254169" y="267021"/>
                    <a:pt x="254973" y="273473"/>
                    <a:pt x="258418" y="278295"/>
                  </a:cubicBezTo>
                  <a:cubicBezTo>
                    <a:pt x="261686" y="282870"/>
                    <a:pt x="266686" y="285953"/>
                    <a:pt x="270345" y="290222"/>
                  </a:cubicBezTo>
                  <a:cubicBezTo>
                    <a:pt x="287675" y="310440"/>
                    <a:pt x="274159" y="303421"/>
                    <a:pt x="294199" y="310100"/>
                  </a:cubicBezTo>
                  <a:cubicBezTo>
                    <a:pt x="298175" y="314076"/>
                    <a:pt x="301551" y="318759"/>
                    <a:pt x="306126" y="322027"/>
                  </a:cubicBezTo>
                  <a:cubicBezTo>
                    <a:pt x="328680" y="338138"/>
                    <a:pt x="315179" y="321837"/>
                    <a:pt x="333955" y="337930"/>
                  </a:cubicBezTo>
                  <a:cubicBezTo>
                    <a:pt x="339647" y="342809"/>
                    <a:pt x="343153" y="350480"/>
                    <a:pt x="349858" y="353833"/>
                  </a:cubicBezTo>
                  <a:cubicBezTo>
                    <a:pt x="355159" y="356483"/>
                    <a:pt x="360938" y="358339"/>
                    <a:pt x="365760" y="361784"/>
                  </a:cubicBezTo>
                  <a:cubicBezTo>
                    <a:pt x="370335" y="365052"/>
                    <a:pt x="373368" y="370112"/>
                    <a:pt x="377687" y="373711"/>
                  </a:cubicBezTo>
                  <a:cubicBezTo>
                    <a:pt x="381358" y="376770"/>
                    <a:pt x="385638" y="379012"/>
                    <a:pt x="389614" y="381662"/>
                  </a:cubicBezTo>
                  <a:cubicBezTo>
                    <a:pt x="395006" y="397837"/>
                    <a:pt x="403377" y="420914"/>
                    <a:pt x="405517" y="437321"/>
                  </a:cubicBezTo>
                  <a:cubicBezTo>
                    <a:pt x="408094" y="457076"/>
                    <a:pt x="407689" y="477115"/>
                    <a:pt x="409493" y="496956"/>
                  </a:cubicBezTo>
                  <a:cubicBezTo>
                    <a:pt x="410528" y="508346"/>
                    <a:pt x="413359" y="528435"/>
                    <a:pt x="417444" y="540688"/>
                  </a:cubicBezTo>
                  <a:cubicBezTo>
                    <a:pt x="419701" y="547458"/>
                    <a:pt x="421247" y="554759"/>
                    <a:pt x="425395" y="560566"/>
                  </a:cubicBezTo>
                  <a:cubicBezTo>
                    <a:pt x="428172" y="564454"/>
                    <a:pt x="433346" y="565867"/>
                    <a:pt x="437322" y="568518"/>
                  </a:cubicBezTo>
                  <a:cubicBezTo>
                    <a:pt x="438219" y="573901"/>
                    <a:pt x="442038" y="600724"/>
                    <a:pt x="445274" y="608274"/>
                  </a:cubicBezTo>
                  <a:cubicBezTo>
                    <a:pt x="447156" y="612666"/>
                    <a:pt x="450575" y="616225"/>
                    <a:pt x="453225" y="620201"/>
                  </a:cubicBezTo>
                  <a:cubicBezTo>
                    <a:pt x="457299" y="644649"/>
                    <a:pt x="455157" y="642277"/>
                    <a:pt x="465152" y="663933"/>
                  </a:cubicBezTo>
                  <a:cubicBezTo>
                    <a:pt x="470119" y="674695"/>
                    <a:pt x="478179" y="684240"/>
                    <a:pt x="481054" y="695739"/>
                  </a:cubicBezTo>
                  <a:cubicBezTo>
                    <a:pt x="482379" y="701040"/>
                    <a:pt x="483845" y="706307"/>
                    <a:pt x="485030" y="711641"/>
                  </a:cubicBezTo>
                  <a:cubicBezTo>
                    <a:pt x="486496" y="718238"/>
                    <a:pt x="486697" y="725169"/>
                    <a:pt x="489006" y="731520"/>
                  </a:cubicBezTo>
                  <a:cubicBezTo>
                    <a:pt x="492044" y="739874"/>
                    <a:pt x="497631" y="747119"/>
                    <a:pt x="500933" y="755373"/>
                  </a:cubicBezTo>
                  <a:cubicBezTo>
                    <a:pt x="505602" y="767046"/>
                    <a:pt x="508884" y="779227"/>
                    <a:pt x="512860" y="791154"/>
                  </a:cubicBezTo>
                  <a:cubicBezTo>
                    <a:pt x="514185" y="795130"/>
                    <a:pt x="515279" y="799190"/>
                    <a:pt x="516835" y="803081"/>
                  </a:cubicBezTo>
                  <a:cubicBezTo>
                    <a:pt x="528089" y="831214"/>
                    <a:pt x="521595" y="816577"/>
                    <a:pt x="536714" y="846813"/>
                  </a:cubicBezTo>
                  <a:cubicBezTo>
                    <a:pt x="538039" y="853439"/>
                    <a:pt x="538316" y="860365"/>
                    <a:pt x="540689" y="866692"/>
                  </a:cubicBezTo>
                  <a:cubicBezTo>
                    <a:pt x="542367" y="871166"/>
                    <a:pt x="547267" y="874042"/>
                    <a:pt x="548640" y="878619"/>
                  </a:cubicBezTo>
                  <a:cubicBezTo>
                    <a:pt x="552991" y="893122"/>
                    <a:pt x="552616" y="901589"/>
                    <a:pt x="552616" y="914400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2" descr="C:\Users\Admin\Downloads\logo tran binh ttrong.png">
            <a:extLst>
              <a:ext uri="{FF2B5EF4-FFF2-40B4-BE49-F238E27FC236}">
                <a16:creationId xmlns:a16="http://schemas.microsoft.com/office/drawing/2014/main" id="{D30D0417-51FF-4C3C-8391-399AD4EF0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94852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E3009-974F-4927-9222-58BA66866FEE}"/>
              </a:ext>
            </a:extLst>
          </p:cNvPr>
          <p:cNvSpPr txBox="1"/>
          <p:nvPr/>
        </p:nvSpPr>
        <p:spPr>
          <a:xfrm>
            <a:off x="250622" y="730774"/>
            <a:ext cx="37211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đất liền nước ta có hình chữ S.</a:t>
            </a:r>
            <a:endParaRPr lang="en-US" sz="2800">
              <a:solidFill>
                <a:srgbClr val="00B050"/>
              </a:solidFill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16F39F28-4DED-47D9-9629-D9BAB3A55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322" y="6318607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Bản đồ Địa lí tự nhiên Việt Nam</a:t>
            </a:r>
          </a:p>
        </p:txBody>
      </p:sp>
      <p:pic>
        <p:nvPicPr>
          <p:cNvPr id="133124" name="Picture 4" descr="Câu 3 trang 5 VBT Địa lý 4: Bài 2. Làm quen với bản đồ">
            <a:extLst>
              <a:ext uri="{FF2B5EF4-FFF2-40B4-BE49-F238E27FC236}">
                <a16:creationId xmlns:a16="http://schemas.microsoft.com/office/drawing/2014/main" id="{8F7D5882-DAEA-4342-A24C-BA5EF9B31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" b="3951"/>
          <a:stretch/>
        </p:blipFill>
        <p:spPr bwMode="auto">
          <a:xfrm>
            <a:off x="3826667" y="123290"/>
            <a:ext cx="5066711" cy="619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3BCFC98-58C9-4E9F-9F89-D5236A7BF5B8}"/>
              </a:ext>
            </a:extLst>
          </p:cNvPr>
          <p:cNvSpPr/>
          <p:nvPr/>
        </p:nvSpPr>
        <p:spPr>
          <a:xfrm>
            <a:off x="7781337" y="2388358"/>
            <a:ext cx="917671" cy="768824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23C9D9-FF83-4B8C-B7A9-D3388B4869C3}"/>
              </a:ext>
            </a:extLst>
          </p:cNvPr>
          <p:cNvSpPr/>
          <p:nvPr/>
        </p:nvSpPr>
        <p:spPr>
          <a:xfrm>
            <a:off x="7562351" y="5305448"/>
            <a:ext cx="1024417" cy="634343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F61494-FABB-4FC4-BAEB-646C92B12F19}"/>
              </a:ext>
            </a:extLst>
          </p:cNvPr>
          <p:cNvGrpSpPr/>
          <p:nvPr/>
        </p:nvGrpSpPr>
        <p:grpSpPr>
          <a:xfrm>
            <a:off x="4257923" y="369736"/>
            <a:ext cx="2925349" cy="5418814"/>
            <a:chOff x="4257923" y="369736"/>
            <a:chExt cx="2925349" cy="541881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3A04B8B-FABF-425B-AA47-AF282930B82B}"/>
                </a:ext>
              </a:extLst>
            </p:cNvPr>
            <p:cNvSpPr/>
            <p:nvPr/>
          </p:nvSpPr>
          <p:spPr>
            <a:xfrm>
              <a:off x="4257923" y="369736"/>
              <a:ext cx="1618091" cy="2210462"/>
            </a:xfrm>
            <a:custGeom>
              <a:avLst/>
              <a:gdLst>
                <a:gd name="connsiteX0" fmla="*/ 1618091 w 1618091"/>
                <a:gd name="connsiteY0" fmla="*/ 119269 h 2210462"/>
                <a:gd name="connsiteX1" fmla="*/ 1598213 w 1618091"/>
                <a:gd name="connsiteY1" fmla="*/ 127221 h 2210462"/>
                <a:gd name="connsiteX2" fmla="*/ 1538578 w 1618091"/>
                <a:gd name="connsiteY2" fmla="*/ 143123 h 2210462"/>
                <a:gd name="connsiteX3" fmla="*/ 1518700 w 1618091"/>
                <a:gd name="connsiteY3" fmla="*/ 147099 h 2210462"/>
                <a:gd name="connsiteX4" fmla="*/ 1502797 w 1618091"/>
                <a:gd name="connsiteY4" fmla="*/ 151074 h 2210462"/>
                <a:gd name="connsiteX5" fmla="*/ 1423284 w 1618091"/>
                <a:gd name="connsiteY5" fmla="*/ 135172 h 2210462"/>
                <a:gd name="connsiteX6" fmla="*/ 1407381 w 1618091"/>
                <a:gd name="connsiteY6" fmla="*/ 123245 h 2210462"/>
                <a:gd name="connsiteX7" fmla="*/ 1383527 w 1618091"/>
                <a:gd name="connsiteY7" fmla="*/ 91440 h 2210462"/>
                <a:gd name="connsiteX8" fmla="*/ 1367625 w 1618091"/>
                <a:gd name="connsiteY8" fmla="*/ 83488 h 2210462"/>
                <a:gd name="connsiteX9" fmla="*/ 1343771 w 1618091"/>
                <a:gd name="connsiteY9" fmla="*/ 55659 h 2210462"/>
                <a:gd name="connsiteX10" fmla="*/ 1335820 w 1618091"/>
                <a:gd name="connsiteY10" fmla="*/ 39756 h 2210462"/>
                <a:gd name="connsiteX11" fmla="*/ 1315941 w 1618091"/>
                <a:gd name="connsiteY11" fmla="*/ 19878 h 2210462"/>
                <a:gd name="connsiteX12" fmla="*/ 1292087 w 1618091"/>
                <a:gd name="connsiteY12" fmla="*/ 15902 h 2210462"/>
                <a:gd name="connsiteX13" fmla="*/ 1240404 w 1618091"/>
                <a:gd name="connsiteY13" fmla="*/ 0 h 2210462"/>
                <a:gd name="connsiteX14" fmla="*/ 1200647 w 1618091"/>
                <a:gd name="connsiteY14" fmla="*/ 3975 h 2210462"/>
                <a:gd name="connsiteX15" fmla="*/ 1176794 w 1618091"/>
                <a:gd name="connsiteY15" fmla="*/ 31805 h 2210462"/>
                <a:gd name="connsiteX16" fmla="*/ 1160891 w 1618091"/>
                <a:gd name="connsiteY16" fmla="*/ 35781 h 2210462"/>
                <a:gd name="connsiteX17" fmla="*/ 1097280 w 1618091"/>
                <a:gd name="connsiteY17" fmla="*/ 67586 h 2210462"/>
                <a:gd name="connsiteX18" fmla="*/ 1057524 w 1618091"/>
                <a:gd name="connsiteY18" fmla="*/ 135172 h 2210462"/>
                <a:gd name="connsiteX19" fmla="*/ 1049573 w 1618091"/>
                <a:gd name="connsiteY19" fmla="*/ 147099 h 2210462"/>
                <a:gd name="connsiteX20" fmla="*/ 1045597 w 1618091"/>
                <a:gd name="connsiteY20" fmla="*/ 159026 h 2210462"/>
                <a:gd name="connsiteX21" fmla="*/ 1021743 w 1618091"/>
                <a:gd name="connsiteY21" fmla="*/ 170953 h 2210462"/>
                <a:gd name="connsiteX22" fmla="*/ 1009816 w 1618091"/>
                <a:gd name="connsiteY22" fmla="*/ 178904 h 2210462"/>
                <a:gd name="connsiteX23" fmla="*/ 954157 w 1618091"/>
                <a:gd name="connsiteY23" fmla="*/ 198782 h 2210462"/>
                <a:gd name="connsiteX24" fmla="*/ 938254 w 1618091"/>
                <a:gd name="connsiteY24" fmla="*/ 206734 h 2210462"/>
                <a:gd name="connsiteX25" fmla="*/ 914400 w 1618091"/>
                <a:gd name="connsiteY25" fmla="*/ 214685 h 2210462"/>
                <a:gd name="connsiteX26" fmla="*/ 898498 w 1618091"/>
                <a:gd name="connsiteY26" fmla="*/ 226612 h 2210462"/>
                <a:gd name="connsiteX27" fmla="*/ 862717 w 1618091"/>
                <a:gd name="connsiteY27" fmla="*/ 190831 h 2210462"/>
                <a:gd name="connsiteX28" fmla="*/ 858741 w 1618091"/>
                <a:gd name="connsiteY28" fmla="*/ 166977 h 2210462"/>
                <a:gd name="connsiteX29" fmla="*/ 842839 w 1618091"/>
                <a:gd name="connsiteY29" fmla="*/ 163001 h 2210462"/>
                <a:gd name="connsiteX30" fmla="*/ 747423 w 1618091"/>
                <a:gd name="connsiteY30" fmla="*/ 170953 h 2210462"/>
                <a:gd name="connsiteX31" fmla="*/ 735496 w 1618091"/>
                <a:gd name="connsiteY31" fmla="*/ 210709 h 2210462"/>
                <a:gd name="connsiteX32" fmla="*/ 715618 w 1618091"/>
                <a:gd name="connsiteY32" fmla="*/ 286247 h 2210462"/>
                <a:gd name="connsiteX33" fmla="*/ 687788 w 1618091"/>
                <a:gd name="connsiteY33" fmla="*/ 282271 h 2210462"/>
                <a:gd name="connsiteX34" fmla="*/ 663934 w 1618091"/>
                <a:gd name="connsiteY34" fmla="*/ 242514 h 2210462"/>
                <a:gd name="connsiteX35" fmla="*/ 644056 w 1618091"/>
                <a:gd name="connsiteY35" fmla="*/ 222636 h 2210462"/>
                <a:gd name="connsiteX36" fmla="*/ 592373 w 1618091"/>
                <a:gd name="connsiteY36" fmla="*/ 218661 h 2210462"/>
                <a:gd name="connsiteX37" fmla="*/ 572494 w 1618091"/>
                <a:gd name="connsiteY37" fmla="*/ 214685 h 2210462"/>
                <a:gd name="connsiteX38" fmla="*/ 556592 w 1618091"/>
                <a:gd name="connsiteY38" fmla="*/ 210709 h 2210462"/>
                <a:gd name="connsiteX39" fmla="*/ 544665 w 1618091"/>
                <a:gd name="connsiteY39" fmla="*/ 222636 h 2210462"/>
                <a:gd name="connsiteX40" fmla="*/ 540689 w 1618091"/>
                <a:gd name="connsiteY40" fmla="*/ 238539 h 2210462"/>
                <a:gd name="connsiteX41" fmla="*/ 512860 w 1618091"/>
                <a:gd name="connsiteY41" fmla="*/ 238539 h 2210462"/>
                <a:gd name="connsiteX42" fmla="*/ 496957 w 1618091"/>
                <a:gd name="connsiteY42" fmla="*/ 206734 h 2210462"/>
                <a:gd name="connsiteX43" fmla="*/ 477079 w 1618091"/>
                <a:gd name="connsiteY43" fmla="*/ 170953 h 2210462"/>
                <a:gd name="connsiteX44" fmla="*/ 437322 w 1618091"/>
                <a:gd name="connsiteY44" fmla="*/ 218661 h 2210462"/>
                <a:gd name="connsiteX45" fmla="*/ 429371 w 1618091"/>
                <a:gd name="connsiteY45" fmla="*/ 230587 h 2210462"/>
                <a:gd name="connsiteX46" fmla="*/ 413468 w 1618091"/>
                <a:gd name="connsiteY46" fmla="*/ 246490 h 2210462"/>
                <a:gd name="connsiteX47" fmla="*/ 405517 w 1618091"/>
                <a:gd name="connsiteY47" fmla="*/ 270344 h 2210462"/>
                <a:gd name="connsiteX48" fmla="*/ 365760 w 1618091"/>
                <a:gd name="connsiteY48" fmla="*/ 302149 h 2210462"/>
                <a:gd name="connsiteX49" fmla="*/ 326004 w 1618091"/>
                <a:gd name="connsiteY49" fmla="*/ 318052 h 2210462"/>
                <a:gd name="connsiteX50" fmla="*/ 306126 w 1618091"/>
                <a:gd name="connsiteY50" fmla="*/ 314076 h 2210462"/>
                <a:gd name="connsiteX51" fmla="*/ 266369 w 1618091"/>
                <a:gd name="connsiteY51" fmla="*/ 266368 h 2210462"/>
                <a:gd name="connsiteX52" fmla="*/ 250467 w 1618091"/>
                <a:gd name="connsiteY52" fmla="*/ 258417 h 2210462"/>
                <a:gd name="connsiteX53" fmla="*/ 234564 w 1618091"/>
                <a:gd name="connsiteY53" fmla="*/ 246490 h 2210462"/>
                <a:gd name="connsiteX54" fmla="*/ 206734 w 1618091"/>
                <a:gd name="connsiteY54" fmla="*/ 238539 h 2210462"/>
                <a:gd name="connsiteX55" fmla="*/ 178905 w 1618091"/>
                <a:gd name="connsiteY55" fmla="*/ 218661 h 2210462"/>
                <a:gd name="connsiteX56" fmla="*/ 123246 w 1618091"/>
                <a:gd name="connsiteY56" fmla="*/ 210709 h 2210462"/>
                <a:gd name="connsiteX57" fmla="*/ 83489 w 1618091"/>
                <a:gd name="connsiteY57" fmla="*/ 214685 h 2210462"/>
                <a:gd name="connsiteX58" fmla="*/ 71562 w 1618091"/>
                <a:gd name="connsiteY58" fmla="*/ 222636 h 2210462"/>
                <a:gd name="connsiteX59" fmla="*/ 51684 w 1618091"/>
                <a:gd name="connsiteY59" fmla="*/ 238539 h 2210462"/>
                <a:gd name="connsiteX60" fmla="*/ 39757 w 1618091"/>
                <a:gd name="connsiteY60" fmla="*/ 266368 h 2210462"/>
                <a:gd name="connsiteX61" fmla="*/ 31806 w 1618091"/>
                <a:gd name="connsiteY61" fmla="*/ 274320 h 2210462"/>
                <a:gd name="connsiteX62" fmla="*/ 23854 w 1618091"/>
                <a:gd name="connsiteY62" fmla="*/ 290222 h 2210462"/>
                <a:gd name="connsiteX63" fmla="*/ 19879 w 1618091"/>
                <a:gd name="connsiteY63" fmla="*/ 302149 h 2210462"/>
                <a:gd name="connsiteX64" fmla="*/ 0 w 1618091"/>
                <a:gd name="connsiteY64" fmla="*/ 322027 h 2210462"/>
                <a:gd name="connsiteX65" fmla="*/ 3976 w 1618091"/>
                <a:gd name="connsiteY65" fmla="*/ 349857 h 2210462"/>
                <a:gd name="connsiteX66" fmla="*/ 15903 w 1618091"/>
                <a:gd name="connsiteY66" fmla="*/ 357808 h 2210462"/>
                <a:gd name="connsiteX67" fmla="*/ 23854 w 1618091"/>
                <a:gd name="connsiteY67" fmla="*/ 365760 h 2210462"/>
                <a:gd name="connsiteX68" fmla="*/ 47708 w 1618091"/>
                <a:gd name="connsiteY68" fmla="*/ 401541 h 2210462"/>
                <a:gd name="connsiteX69" fmla="*/ 75538 w 1618091"/>
                <a:gd name="connsiteY69" fmla="*/ 453224 h 2210462"/>
                <a:gd name="connsiteX70" fmla="*/ 87465 w 1618091"/>
                <a:gd name="connsiteY70" fmla="*/ 465151 h 2210462"/>
                <a:gd name="connsiteX71" fmla="*/ 111319 w 1618091"/>
                <a:gd name="connsiteY71" fmla="*/ 496956 h 2210462"/>
                <a:gd name="connsiteX72" fmla="*/ 135173 w 1618091"/>
                <a:gd name="connsiteY72" fmla="*/ 516834 h 2210462"/>
                <a:gd name="connsiteX73" fmla="*/ 139148 w 1618091"/>
                <a:gd name="connsiteY73" fmla="*/ 528761 h 2210462"/>
                <a:gd name="connsiteX74" fmla="*/ 147100 w 1618091"/>
                <a:gd name="connsiteY74" fmla="*/ 536713 h 2210462"/>
                <a:gd name="connsiteX75" fmla="*/ 163002 w 1618091"/>
                <a:gd name="connsiteY75" fmla="*/ 568518 h 2210462"/>
                <a:gd name="connsiteX76" fmla="*/ 286247 w 1618091"/>
                <a:gd name="connsiteY76" fmla="*/ 572494 h 2210462"/>
                <a:gd name="connsiteX77" fmla="*/ 298174 w 1618091"/>
                <a:gd name="connsiteY77" fmla="*/ 580445 h 2210462"/>
                <a:gd name="connsiteX78" fmla="*/ 290223 w 1618091"/>
                <a:gd name="connsiteY78" fmla="*/ 628153 h 2210462"/>
                <a:gd name="connsiteX79" fmla="*/ 278296 w 1618091"/>
                <a:gd name="connsiteY79" fmla="*/ 640080 h 2210462"/>
                <a:gd name="connsiteX80" fmla="*/ 270345 w 1618091"/>
                <a:gd name="connsiteY80" fmla="*/ 663934 h 2210462"/>
                <a:gd name="connsiteX81" fmla="*/ 262394 w 1618091"/>
                <a:gd name="connsiteY81" fmla="*/ 683812 h 2210462"/>
                <a:gd name="connsiteX82" fmla="*/ 274320 w 1618091"/>
                <a:gd name="connsiteY82" fmla="*/ 771276 h 2210462"/>
                <a:gd name="connsiteX83" fmla="*/ 278296 w 1618091"/>
                <a:gd name="connsiteY83" fmla="*/ 783203 h 2210462"/>
                <a:gd name="connsiteX84" fmla="*/ 286247 w 1618091"/>
                <a:gd name="connsiteY84" fmla="*/ 795130 h 2210462"/>
                <a:gd name="connsiteX85" fmla="*/ 294199 w 1618091"/>
                <a:gd name="connsiteY85" fmla="*/ 803081 h 2210462"/>
                <a:gd name="connsiteX86" fmla="*/ 322028 w 1618091"/>
                <a:gd name="connsiteY86" fmla="*/ 834887 h 2210462"/>
                <a:gd name="connsiteX87" fmla="*/ 345882 w 1618091"/>
                <a:gd name="connsiteY87" fmla="*/ 842838 h 2210462"/>
                <a:gd name="connsiteX88" fmla="*/ 369736 w 1618091"/>
                <a:gd name="connsiteY88" fmla="*/ 862716 h 2210462"/>
                <a:gd name="connsiteX89" fmla="*/ 393590 w 1618091"/>
                <a:gd name="connsiteY89" fmla="*/ 882594 h 2210462"/>
                <a:gd name="connsiteX90" fmla="*/ 417444 w 1618091"/>
                <a:gd name="connsiteY90" fmla="*/ 890546 h 2210462"/>
                <a:gd name="connsiteX91" fmla="*/ 449249 w 1618091"/>
                <a:gd name="connsiteY91" fmla="*/ 898497 h 2210462"/>
                <a:gd name="connsiteX92" fmla="*/ 481054 w 1618091"/>
                <a:gd name="connsiteY92" fmla="*/ 918375 h 2210462"/>
                <a:gd name="connsiteX93" fmla="*/ 532738 w 1618091"/>
                <a:gd name="connsiteY93" fmla="*/ 934278 h 2210462"/>
                <a:gd name="connsiteX94" fmla="*/ 695740 w 1618091"/>
                <a:gd name="connsiteY94" fmla="*/ 930302 h 2210462"/>
                <a:gd name="connsiteX95" fmla="*/ 715618 w 1618091"/>
                <a:gd name="connsiteY95" fmla="*/ 918375 h 2210462"/>
                <a:gd name="connsiteX96" fmla="*/ 731520 w 1618091"/>
                <a:gd name="connsiteY96" fmla="*/ 910424 h 2210462"/>
                <a:gd name="connsiteX97" fmla="*/ 763326 w 1618091"/>
                <a:gd name="connsiteY97" fmla="*/ 890546 h 2210462"/>
                <a:gd name="connsiteX98" fmla="*/ 807058 w 1618091"/>
                <a:gd name="connsiteY98" fmla="*/ 898497 h 2210462"/>
                <a:gd name="connsiteX99" fmla="*/ 834887 w 1618091"/>
                <a:gd name="connsiteY99" fmla="*/ 914400 h 2210462"/>
                <a:gd name="connsiteX100" fmla="*/ 854766 w 1618091"/>
                <a:gd name="connsiteY100" fmla="*/ 922351 h 2210462"/>
                <a:gd name="connsiteX101" fmla="*/ 870668 w 1618091"/>
                <a:gd name="connsiteY101" fmla="*/ 930302 h 2210462"/>
                <a:gd name="connsiteX102" fmla="*/ 886571 w 1618091"/>
                <a:gd name="connsiteY102" fmla="*/ 934278 h 2210462"/>
                <a:gd name="connsiteX103" fmla="*/ 906449 w 1618091"/>
                <a:gd name="connsiteY103" fmla="*/ 942229 h 2210462"/>
                <a:gd name="connsiteX104" fmla="*/ 974035 w 1618091"/>
                <a:gd name="connsiteY104" fmla="*/ 954156 h 2210462"/>
                <a:gd name="connsiteX105" fmla="*/ 978011 w 1618091"/>
                <a:gd name="connsiteY105" fmla="*/ 970059 h 2210462"/>
                <a:gd name="connsiteX106" fmla="*/ 970060 w 1618091"/>
                <a:gd name="connsiteY106" fmla="*/ 989937 h 2210462"/>
                <a:gd name="connsiteX107" fmla="*/ 946206 w 1618091"/>
                <a:gd name="connsiteY107" fmla="*/ 997888 h 2210462"/>
                <a:gd name="connsiteX108" fmla="*/ 910425 w 1618091"/>
                <a:gd name="connsiteY108" fmla="*/ 1005840 h 2210462"/>
                <a:gd name="connsiteX109" fmla="*/ 890547 w 1618091"/>
                <a:gd name="connsiteY109" fmla="*/ 1017767 h 2210462"/>
                <a:gd name="connsiteX110" fmla="*/ 870668 w 1618091"/>
                <a:gd name="connsiteY110" fmla="*/ 1037645 h 2210462"/>
                <a:gd name="connsiteX111" fmla="*/ 866693 w 1618091"/>
                <a:gd name="connsiteY111" fmla="*/ 1049572 h 2210462"/>
                <a:gd name="connsiteX112" fmla="*/ 954157 w 1618091"/>
                <a:gd name="connsiteY112" fmla="*/ 1081377 h 2210462"/>
                <a:gd name="connsiteX113" fmla="*/ 978011 w 1618091"/>
                <a:gd name="connsiteY113" fmla="*/ 1133061 h 2210462"/>
                <a:gd name="connsiteX114" fmla="*/ 1017767 w 1618091"/>
                <a:gd name="connsiteY114" fmla="*/ 1144987 h 2210462"/>
                <a:gd name="connsiteX115" fmla="*/ 1085354 w 1618091"/>
                <a:gd name="connsiteY115" fmla="*/ 1148963 h 2210462"/>
                <a:gd name="connsiteX116" fmla="*/ 1109207 w 1618091"/>
                <a:gd name="connsiteY116" fmla="*/ 1160890 h 2210462"/>
                <a:gd name="connsiteX117" fmla="*/ 1113183 w 1618091"/>
                <a:gd name="connsiteY117" fmla="*/ 1220525 h 2210462"/>
                <a:gd name="connsiteX118" fmla="*/ 1101256 w 1618091"/>
                <a:gd name="connsiteY118" fmla="*/ 1244379 h 2210462"/>
                <a:gd name="connsiteX119" fmla="*/ 1089329 w 1618091"/>
                <a:gd name="connsiteY119" fmla="*/ 1264257 h 2210462"/>
                <a:gd name="connsiteX120" fmla="*/ 1037646 w 1618091"/>
                <a:gd name="connsiteY120" fmla="*/ 1307989 h 2210462"/>
                <a:gd name="connsiteX121" fmla="*/ 1017767 w 1618091"/>
                <a:gd name="connsiteY121" fmla="*/ 1315941 h 2210462"/>
                <a:gd name="connsiteX122" fmla="*/ 1001865 w 1618091"/>
                <a:gd name="connsiteY122" fmla="*/ 1331843 h 2210462"/>
                <a:gd name="connsiteX123" fmla="*/ 751399 w 1618091"/>
                <a:gd name="connsiteY123" fmla="*/ 1347746 h 2210462"/>
                <a:gd name="connsiteX124" fmla="*/ 739472 w 1618091"/>
                <a:gd name="connsiteY124" fmla="*/ 1363648 h 2210462"/>
                <a:gd name="connsiteX125" fmla="*/ 735496 w 1618091"/>
                <a:gd name="connsiteY125" fmla="*/ 1375575 h 2210462"/>
                <a:gd name="connsiteX126" fmla="*/ 727545 w 1618091"/>
                <a:gd name="connsiteY126" fmla="*/ 1387502 h 2210462"/>
                <a:gd name="connsiteX127" fmla="*/ 719594 w 1618091"/>
                <a:gd name="connsiteY127" fmla="*/ 1415332 h 2210462"/>
                <a:gd name="connsiteX128" fmla="*/ 679837 w 1618091"/>
                <a:gd name="connsiteY128" fmla="*/ 1439186 h 2210462"/>
                <a:gd name="connsiteX129" fmla="*/ 667910 w 1618091"/>
                <a:gd name="connsiteY129" fmla="*/ 1443161 h 2210462"/>
                <a:gd name="connsiteX130" fmla="*/ 652007 w 1618091"/>
                <a:gd name="connsiteY130" fmla="*/ 1459064 h 2210462"/>
                <a:gd name="connsiteX131" fmla="*/ 663934 w 1618091"/>
                <a:gd name="connsiteY131" fmla="*/ 1478942 h 2210462"/>
                <a:gd name="connsiteX132" fmla="*/ 675861 w 1618091"/>
                <a:gd name="connsiteY132" fmla="*/ 1490869 h 2210462"/>
                <a:gd name="connsiteX133" fmla="*/ 747423 w 1618091"/>
                <a:gd name="connsiteY133" fmla="*/ 1502796 h 2210462"/>
                <a:gd name="connsiteX134" fmla="*/ 763326 w 1618091"/>
                <a:gd name="connsiteY134" fmla="*/ 1510747 h 2210462"/>
                <a:gd name="connsiteX135" fmla="*/ 775253 w 1618091"/>
                <a:gd name="connsiteY135" fmla="*/ 1514723 h 2210462"/>
                <a:gd name="connsiteX136" fmla="*/ 791155 w 1618091"/>
                <a:gd name="connsiteY136" fmla="*/ 1522674 h 2210462"/>
                <a:gd name="connsiteX137" fmla="*/ 803082 w 1618091"/>
                <a:gd name="connsiteY137" fmla="*/ 1542553 h 2210462"/>
                <a:gd name="connsiteX138" fmla="*/ 811034 w 1618091"/>
                <a:gd name="connsiteY138" fmla="*/ 1550504 h 2210462"/>
                <a:gd name="connsiteX139" fmla="*/ 834887 w 1618091"/>
                <a:gd name="connsiteY139" fmla="*/ 1566407 h 2210462"/>
                <a:gd name="connsiteX140" fmla="*/ 866693 w 1618091"/>
                <a:gd name="connsiteY140" fmla="*/ 1574358 h 2210462"/>
                <a:gd name="connsiteX141" fmla="*/ 882595 w 1618091"/>
                <a:gd name="connsiteY141" fmla="*/ 1582309 h 2210462"/>
                <a:gd name="connsiteX142" fmla="*/ 894522 w 1618091"/>
                <a:gd name="connsiteY142" fmla="*/ 1590261 h 2210462"/>
                <a:gd name="connsiteX143" fmla="*/ 910425 w 1618091"/>
                <a:gd name="connsiteY143" fmla="*/ 1594236 h 2210462"/>
                <a:gd name="connsiteX144" fmla="*/ 934279 w 1618091"/>
                <a:gd name="connsiteY144" fmla="*/ 1606163 h 2210462"/>
                <a:gd name="connsiteX145" fmla="*/ 946206 w 1618091"/>
                <a:gd name="connsiteY145" fmla="*/ 1614114 h 2210462"/>
                <a:gd name="connsiteX146" fmla="*/ 962108 w 1618091"/>
                <a:gd name="connsiteY146" fmla="*/ 1622066 h 2210462"/>
                <a:gd name="connsiteX147" fmla="*/ 1005840 w 1618091"/>
                <a:gd name="connsiteY147" fmla="*/ 1649895 h 2210462"/>
                <a:gd name="connsiteX148" fmla="*/ 1025719 w 1618091"/>
                <a:gd name="connsiteY148" fmla="*/ 1669774 h 2210462"/>
                <a:gd name="connsiteX149" fmla="*/ 1065475 w 1618091"/>
                <a:gd name="connsiteY149" fmla="*/ 1693627 h 2210462"/>
                <a:gd name="connsiteX150" fmla="*/ 1125110 w 1618091"/>
                <a:gd name="connsiteY150" fmla="*/ 1713506 h 2210462"/>
                <a:gd name="connsiteX151" fmla="*/ 1137037 w 1618091"/>
                <a:gd name="connsiteY151" fmla="*/ 1717481 h 2210462"/>
                <a:gd name="connsiteX152" fmla="*/ 1148964 w 1618091"/>
                <a:gd name="connsiteY152" fmla="*/ 1721457 h 2210462"/>
                <a:gd name="connsiteX153" fmla="*/ 1172818 w 1618091"/>
                <a:gd name="connsiteY153" fmla="*/ 1725433 h 2210462"/>
                <a:gd name="connsiteX154" fmla="*/ 1192696 w 1618091"/>
                <a:gd name="connsiteY154" fmla="*/ 1745311 h 2210462"/>
                <a:gd name="connsiteX155" fmla="*/ 1176794 w 1618091"/>
                <a:gd name="connsiteY155" fmla="*/ 1777116 h 2210462"/>
                <a:gd name="connsiteX156" fmla="*/ 1184745 w 1618091"/>
                <a:gd name="connsiteY156" fmla="*/ 1856629 h 2210462"/>
                <a:gd name="connsiteX157" fmla="*/ 1208599 w 1618091"/>
                <a:gd name="connsiteY157" fmla="*/ 1888434 h 2210462"/>
                <a:gd name="connsiteX158" fmla="*/ 1220526 w 1618091"/>
                <a:gd name="connsiteY158" fmla="*/ 1896386 h 2210462"/>
                <a:gd name="connsiteX159" fmla="*/ 1240404 w 1618091"/>
                <a:gd name="connsiteY159" fmla="*/ 1900361 h 2210462"/>
                <a:gd name="connsiteX160" fmla="*/ 1264258 w 1618091"/>
                <a:gd name="connsiteY160" fmla="*/ 1908313 h 2210462"/>
                <a:gd name="connsiteX161" fmla="*/ 1284136 w 1618091"/>
                <a:gd name="connsiteY161" fmla="*/ 1912288 h 2210462"/>
                <a:gd name="connsiteX162" fmla="*/ 1300039 w 1618091"/>
                <a:gd name="connsiteY162" fmla="*/ 1916264 h 2210462"/>
                <a:gd name="connsiteX163" fmla="*/ 1331844 w 1618091"/>
                <a:gd name="connsiteY163" fmla="*/ 1952045 h 2210462"/>
                <a:gd name="connsiteX164" fmla="*/ 1335820 w 1618091"/>
                <a:gd name="connsiteY164" fmla="*/ 1971923 h 2210462"/>
                <a:gd name="connsiteX165" fmla="*/ 1355698 w 1618091"/>
                <a:gd name="connsiteY165" fmla="*/ 2003728 h 2210462"/>
                <a:gd name="connsiteX166" fmla="*/ 1359674 w 1618091"/>
                <a:gd name="connsiteY166" fmla="*/ 2015655 h 2210462"/>
                <a:gd name="connsiteX167" fmla="*/ 1367625 w 1618091"/>
                <a:gd name="connsiteY167" fmla="*/ 2023607 h 2210462"/>
                <a:gd name="connsiteX168" fmla="*/ 1383527 w 1618091"/>
                <a:gd name="connsiteY168" fmla="*/ 2047461 h 2210462"/>
                <a:gd name="connsiteX169" fmla="*/ 1395454 w 1618091"/>
                <a:gd name="connsiteY169" fmla="*/ 2063363 h 2210462"/>
                <a:gd name="connsiteX170" fmla="*/ 1427260 w 1618091"/>
                <a:gd name="connsiteY170" fmla="*/ 2107095 h 2210462"/>
                <a:gd name="connsiteX171" fmla="*/ 1447138 w 1618091"/>
                <a:gd name="connsiteY171" fmla="*/ 2130949 h 2210462"/>
                <a:gd name="connsiteX172" fmla="*/ 1451114 w 1618091"/>
                <a:gd name="connsiteY172" fmla="*/ 2142876 h 2210462"/>
                <a:gd name="connsiteX173" fmla="*/ 1498821 w 1618091"/>
                <a:gd name="connsiteY173" fmla="*/ 2146852 h 2210462"/>
                <a:gd name="connsiteX174" fmla="*/ 1510748 w 1618091"/>
                <a:gd name="connsiteY174" fmla="*/ 2174681 h 2210462"/>
                <a:gd name="connsiteX175" fmla="*/ 1530627 w 1618091"/>
                <a:gd name="connsiteY175" fmla="*/ 2210462 h 2210462"/>
                <a:gd name="connsiteX176" fmla="*/ 1542554 w 1618091"/>
                <a:gd name="connsiteY176" fmla="*/ 2210462 h 221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618091" h="2210462">
                  <a:moveTo>
                    <a:pt x="1618091" y="119269"/>
                  </a:moveTo>
                  <a:cubicBezTo>
                    <a:pt x="1611465" y="121920"/>
                    <a:pt x="1605049" y="125170"/>
                    <a:pt x="1598213" y="127221"/>
                  </a:cubicBezTo>
                  <a:cubicBezTo>
                    <a:pt x="1578508" y="133133"/>
                    <a:pt x="1558537" y="138133"/>
                    <a:pt x="1538578" y="143123"/>
                  </a:cubicBezTo>
                  <a:cubicBezTo>
                    <a:pt x="1532023" y="144762"/>
                    <a:pt x="1525296" y="145633"/>
                    <a:pt x="1518700" y="147099"/>
                  </a:cubicBezTo>
                  <a:cubicBezTo>
                    <a:pt x="1513366" y="148284"/>
                    <a:pt x="1508098" y="149749"/>
                    <a:pt x="1502797" y="151074"/>
                  </a:cubicBezTo>
                  <a:cubicBezTo>
                    <a:pt x="1490974" y="149104"/>
                    <a:pt x="1439099" y="141761"/>
                    <a:pt x="1423284" y="135172"/>
                  </a:cubicBezTo>
                  <a:cubicBezTo>
                    <a:pt x="1417167" y="132623"/>
                    <a:pt x="1412682" y="127221"/>
                    <a:pt x="1407381" y="123245"/>
                  </a:cubicBezTo>
                  <a:cubicBezTo>
                    <a:pt x="1401103" y="113828"/>
                    <a:pt x="1391085" y="98053"/>
                    <a:pt x="1383527" y="91440"/>
                  </a:cubicBezTo>
                  <a:cubicBezTo>
                    <a:pt x="1379067" y="87537"/>
                    <a:pt x="1372447" y="86933"/>
                    <a:pt x="1367625" y="83488"/>
                  </a:cubicBezTo>
                  <a:cubicBezTo>
                    <a:pt x="1360281" y="78242"/>
                    <a:pt x="1348149" y="62664"/>
                    <a:pt x="1343771" y="55659"/>
                  </a:cubicBezTo>
                  <a:cubicBezTo>
                    <a:pt x="1340630" y="50633"/>
                    <a:pt x="1338760" y="44902"/>
                    <a:pt x="1335820" y="39756"/>
                  </a:cubicBezTo>
                  <a:cubicBezTo>
                    <a:pt x="1330831" y="31025"/>
                    <a:pt x="1326230" y="23308"/>
                    <a:pt x="1315941" y="19878"/>
                  </a:cubicBezTo>
                  <a:cubicBezTo>
                    <a:pt x="1308294" y="17329"/>
                    <a:pt x="1299942" y="17715"/>
                    <a:pt x="1292087" y="15902"/>
                  </a:cubicBezTo>
                  <a:cubicBezTo>
                    <a:pt x="1275425" y="12057"/>
                    <a:pt x="1256708" y="5434"/>
                    <a:pt x="1240404" y="0"/>
                  </a:cubicBezTo>
                  <a:cubicBezTo>
                    <a:pt x="1227152" y="1325"/>
                    <a:pt x="1213377" y="58"/>
                    <a:pt x="1200647" y="3975"/>
                  </a:cubicBezTo>
                  <a:cubicBezTo>
                    <a:pt x="1192551" y="6466"/>
                    <a:pt x="1182056" y="28046"/>
                    <a:pt x="1176794" y="31805"/>
                  </a:cubicBezTo>
                  <a:cubicBezTo>
                    <a:pt x="1172348" y="34981"/>
                    <a:pt x="1165874" y="33539"/>
                    <a:pt x="1160891" y="35781"/>
                  </a:cubicBezTo>
                  <a:cubicBezTo>
                    <a:pt x="1139273" y="45509"/>
                    <a:pt x="1097280" y="67586"/>
                    <a:pt x="1097280" y="67586"/>
                  </a:cubicBezTo>
                  <a:cubicBezTo>
                    <a:pt x="1080922" y="100303"/>
                    <a:pt x="1090253" y="82804"/>
                    <a:pt x="1057524" y="135172"/>
                  </a:cubicBezTo>
                  <a:cubicBezTo>
                    <a:pt x="1054992" y="139224"/>
                    <a:pt x="1051084" y="142566"/>
                    <a:pt x="1049573" y="147099"/>
                  </a:cubicBezTo>
                  <a:cubicBezTo>
                    <a:pt x="1048248" y="151075"/>
                    <a:pt x="1048779" y="156299"/>
                    <a:pt x="1045597" y="159026"/>
                  </a:cubicBezTo>
                  <a:cubicBezTo>
                    <a:pt x="1038847" y="164811"/>
                    <a:pt x="1029514" y="166636"/>
                    <a:pt x="1021743" y="170953"/>
                  </a:cubicBezTo>
                  <a:cubicBezTo>
                    <a:pt x="1017566" y="173273"/>
                    <a:pt x="1014090" y="176767"/>
                    <a:pt x="1009816" y="178904"/>
                  </a:cubicBezTo>
                  <a:cubicBezTo>
                    <a:pt x="994874" y="186375"/>
                    <a:pt x="967448" y="193670"/>
                    <a:pt x="954157" y="198782"/>
                  </a:cubicBezTo>
                  <a:cubicBezTo>
                    <a:pt x="948625" y="200910"/>
                    <a:pt x="943757" y="204533"/>
                    <a:pt x="938254" y="206734"/>
                  </a:cubicBezTo>
                  <a:cubicBezTo>
                    <a:pt x="930472" y="209847"/>
                    <a:pt x="914400" y="214685"/>
                    <a:pt x="914400" y="214685"/>
                  </a:cubicBezTo>
                  <a:cubicBezTo>
                    <a:pt x="909099" y="218661"/>
                    <a:pt x="904890" y="228355"/>
                    <a:pt x="898498" y="226612"/>
                  </a:cubicBezTo>
                  <a:cubicBezTo>
                    <a:pt x="882019" y="222118"/>
                    <a:pt x="871587" y="204137"/>
                    <a:pt x="862717" y="190831"/>
                  </a:cubicBezTo>
                  <a:cubicBezTo>
                    <a:pt x="861392" y="182880"/>
                    <a:pt x="863426" y="173537"/>
                    <a:pt x="858741" y="166977"/>
                  </a:cubicBezTo>
                  <a:cubicBezTo>
                    <a:pt x="855565" y="162531"/>
                    <a:pt x="848299" y="162806"/>
                    <a:pt x="842839" y="163001"/>
                  </a:cubicBezTo>
                  <a:cubicBezTo>
                    <a:pt x="810944" y="164140"/>
                    <a:pt x="779228" y="168302"/>
                    <a:pt x="747423" y="170953"/>
                  </a:cubicBezTo>
                  <a:cubicBezTo>
                    <a:pt x="737744" y="199990"/>
                    <a:pt x="741505" y="186676"/>
                    <a:pt x="735496" y="210709"/>
                  </a:cubicBezTo>
                  <a:cubicBezTo>
                    <a:pt x="734442" y="220195"/>
                    <a:pt x="749029" y="286247"/>
                    <a:pt x="715618" y="286247"/>
                  </a:cubicBezTo>
                  <a:cubicBezTo>
                    <a:pt x="706247" y="286247"/>
                    <a:pt x="697065" y="283596"/>
                    <a:pt x="687788" y="282271"/>
                  </a:cubicBezTo>
                  <a:cubicBezTo>
                    <a:pt x="675563" y="257819"/>
                    <a:pt x="683126" y="271302"/>
                    <a:pt x="663934" y="242514"/>
                  </a:cubicBezTo>
                  <a:cubicBezTo>
                    <a:pt x="659138" y="235319"/>
                    <a:pt x="654154" y="224529"/>
                    <a:pt x="644056" y="222636"/>
                  </a:cubicBezTo>
                  <a:cubicBezTo>
                    <a:pt x="627073" y="219452"/>
                    <a:pt x="609601" y="219986"/>
                    <a:pt x="592373" y="218661"/>
                  </a:cubicBezTo>
                  <a:cubicBezTo>
                    <a:pt x="585747" y="217336"/>
                    <a:pt x="579091" y="216151"/>
                    <a:pt x="572494" y="214685"/>
                  </a:cubicBezTo>
                  <a:cubicBezTo>
                    <a:pt x="567160" y="213500"/>
                    <a:pt x="561846" y="209208"/>
                    <a:pt x="556592" y="210709"/>
                  </a:cubicBezTo>
                  <a:cubicBezTo>
                    <a:pt x="551186" y="212254"/>
                    <a:pt x="548641" y="218660"/>
                    <a:pt x="544665" y="222636"/>
                  </a:cubicBezTo>
                  <a:cubicBezTo>
                    <a:pt x="543340" y="227937"/>
                    <a:pt x="544103" y="234272"/>
                    <a:pt x="540689" y="238539"/>
                  </a:cubicBezTo>
                  <a:cubicBezTo>
                    <a:pt x="534036" y="246855"/>
                    <a:pt x="519194" y="240122"/>
                    <a:pt x="512860" y="238539"/>
                  </a:cubicBezTo>
                  <a:cubicBezTo>
                    <a:pt x="507559" y="227937"/>
                    <a:pt x="503532" y="216597"/>
                    <a:pt x="496957" y="206734"/>
                  </a:cubicBezTo>
                  <a:cubicBezTo>
                    <a:pt x="484075" y="187410"/>
                    <a:pt x="491143" y="199081"/>
                    <a:pt x="477079" y="170953"/>
                  </a:cubicBezTo>
                  <a:cubicBezTo>
                    <a:pt x="445632" y="186675"/>
                    <a:pt x="468711" y="171579"/>
                    <a:pt x="437322" y="218661"/>
                  </a:cubicBezTo>
                  <a:cubicBezTo>
                    <a:pt x="434672" y="222636"/>
                    <a:pt x="432480" y="226959"/>
                    <a:pt x="429371" y="230587"/>
                  </a:cubicBezTo>
                  <a:cubicBezTo>
                    <a:pt x="424492" y="236279"/>
                    <a:pt x="413468" y="246490"/>
                    <a:pt x="413468" y="246490"/>
                  </a:cubicBezTo>
                  <a:cubicBezTo>
                    <a:pt x="410818" y="254441"/>
                    <a:pt x="410166" y="263370"/>
                    <a:pt x="405517" y="270344"/>
                  </a:cubicBezTo>
                  <a:cubicBezTo>
                    <a:pt x="393025" y="289082"/>
                    <a:pt x="383524" y="294075"/>
                    <a:pt x="365760" y="302149"/>
                  </a:cubicBezTo>
                  <a:cubicBezTo>
                    <a:pt x="340866" y="313464"/>
                    <a:pt x="344687" y="311824"/>
                    <a:pt x="326004" y="318052"/>
                  </a:cubicBezTo>
                  <a:cubicBezTo>
                    <a:pt x="319378" y="316727"/>
                    <a:pt x="311317" y="318402"/>
                    <a:pt x="306126" y="314076"/>
                  </a:cubicBezTo>
                  <a:cubicBezTo>
                    <a:pt x="301815" y="310484"/>
                    <a:pt x="278944" y="275350"/>
                    <a:pt x="266369" y="266368"/>
                  </a:cubicBezTo>
                  <a:cubicBezTo>
                    <a:pt x="261547" y="262923"/>
                    <a:pt x="255493" y="261558"/>
                    <a:pt x="250467" y="258417"/>
                  </a:cubicBezTo>
                  <a:cubicBezTo>
                    <a:pt x="244848" y="254905"/>
                    <a:pt x="240317" y="249778"/>
                    <a:pt x="234564" y="246490"/>
                  </a:cubicBezTo>
                  <a:cubicBezTo>
                    <a:pt x="230125" y="243953"/>
                    <a:pt x="210181" y="239401"/>
                    <a:pt x="206734" y="238539"/>
                  </a:cubicBezTo>
                  <a:cubicBezTo>
                    <a:pt x="204921" y="237179"/>
                    <a:pt x="183429" y="220600"/>
                    <a:pt x="178905" y="218661"/>
                  </a:cubicBezTo>
                  <a:cubicBezTo>
                    <a:pt x="165745" y="213021"/>
                    <a:pt x="130261" y="211411"/>
                    <a:pt x="123246" y="210709"/>
                  </a:cubicBezTo>
                  <a:cubicBezTo>
                    <a:pt x="109994" y="212034"/>
                    <a:pt x="96466" y="211690"/>
                    <a:pt x="83489" y="214685"/>
                  </a:cubicBezTo>
                  <a:cubicBezTo>
                    <a:pt x="78833" y="215759"/>
                    <a:pt x="75384" y="219769"/>
                    <a:pt x="71562" y="222636"/>
                  </a:cubicBezTo>
                  <a:cubicBezTo>
                    <a:pt x="64774" y="227727"/>
                    <a:pt x="58310" y="233238"/>
                    <a:pt x="51684" y="238539"/>
                  </a:cubicBezTo>
                  <a:cubicBezTo>
                    <a:pt x="48150" y="249140"/>
                    <a:pt x="46307" y="256543"/>
                    <a:pt x="39757" y="266368"/>
                  </a:cubicBezTo>
                  <a:cubicBezTo>
                    <a:pt x="37678" y="269487"/>
                    <a:pt x="33885" y="271201"/>
                    <a:pt x="31806" y="274320"/>
                  </a:cubicBezTo>
                  <a:cubicBezTo>
                    <a:pt x="28519" y="279251"/>
                    <a:pt x="26189" y="284775"/>
                    <a:pt x="23854" y="290222"/>
                  </a:cubicBezTo>
                  <a:cubicBezTo>
                    <a:pt x="22203" y="294074"/>
                    <a:pt x="22393" y="298796"/>
                    <a:pt x="19879" y="302149"/>
                  </a:cubicBezTo>
                  <a:cubicBezTo>
                    <a:pt x="14256" y="309646"/>
                    <a:pt x="0" y="322027"/>
                    <a:pt x="0" y="322027"/>
                  </a:cubicBezTo>
                  <a:cubicBezTo>
                    <a:pt x="1325" y="331304"/>
                    <a:pt x="170" y="341294"/>
                    <a:pt x="3976" y="349857"/>
                  </a:cubicBezTo>
                  <a:cubicBezTo>
                    <a:pt x="5917" y="354223"/>
                    <a:pt x="12172" y="354823"/>
                    <a:pt x="15903" y="357808"/>
                  </a:cubicBezTo>
                  <a:cubicBezTo>
                    <a:pt x="18830" y="360150"/>
                    <a:pt x="21649" y="362729"/>
                    <a:pt x="23854" y="365760"/>
                  </a:cubicBezTo>
                  <a:cubicBezTo>
                    <a:pt x="32285" y="377353"/>
                    <a:pt x="41297" y="388720"/>
                    <a:pt x="47708" y="401541"/>
                  </a:cubicBezTo>
                  <a:cubicBezTo>
                    <a:pt x="50916" y="407957"/>
                    <a:pt x="65434" y="441099"/>
                    <a:pt x="75538" y="453224"/>
                  </a:cubicBezTo>
                  <a:cubicBezTo>
                    <a:pt x="79137" y="457543"/>
                    <a:pt x="83489" y="461175"/>
                    <a:pt x="87465" y="465151"/>
                  </a:cubicBezTo>
                  <a:cubicBezTo>
                    <a:pt x="101756" y="500880"/>
                    <a:pt x="86105" y="471742"/>
                    <a:pt x="111319" y="496956"/>
                  </a:cubicBezTo>
                  <a:cubicBezTo>
                    <a:pt x="132981" y="518618"/>
                    <a:pt x="112393" y="509242"/>
                    <a:pt x="135173" y="516834"/>
                  </a:cubicBezTo>
                  <a:cubicBezTo>
                    <a:pt x="136498" y="520810"/>
                    <a:pt x="136992" y="525168"/>
                    <a:pt x="139148" y="528761"/>
                  </a:cubicBezTo>
                  <a:cubicBezTo>
                    <a:pt x="141077" y="531975"/>
                    <a:pt x="145784" y="533203"/>
                    <a:pt x="147100" y="536713"/>
                  </a:cubicBezTo>
                  <a:cubicBezTo>
                    <a:pt x="159796" y="570570"/>
                    <a:pt x="139664" y="552960"/>
                    <a:pt x="163002" y="568518"/>
                  </a:cubicBezTo>
                  <a:cubicBezTo>
                    <a:pt x="219781" y="565178"/>
                    <a:pt x="232759" y="559908"/>
                    <a:pt x="286247" y="572494"/>
                  </a:cubicBezTo>
                  <a:cubicBezTo>
                    <a:pt x="290898" y="573588"/>
                    <a:pt x="294198" y="577795"/>
                    <a:pt x="298174" y="580445"/>
                  </a:cubicBezTo>
                  <a:cubicBezTo>
                    <a:pt x="295524" y="596348"/>
                    <a:pt x="295321" y="612858"/>
                    <a:pt x="290223" y="628153"/>
                  </a:cubicBezTo>
                  <a:cubicBezTo>
                    <a:pt x="288445" y="633487"/>
                    <a:pt x="281026" y="635165"/>
                    <a:pt x="278296" y="640080"/>
                  </a:cubicBezTo>
                  <a:cubicBezTo>
                    <a:pt x="274226" y="647407"/>
                    <a:pt x="273458" y="656152"/>
                    <a:pt x="270345" y="663934"/>
                  </a:cubicBezTo>
                  <a:lnTo>
                    <a:pt x="262394" y="683812"/>
                  </a:lnTo>
                  <a:cubicBezTo>
                    <a:pt x="266369" y="712967"/>
                    <a:pt x="269671" y="742221"/>
                    <a:pt x="274320" y="771276"/>
                  </a:cubicBezTo>
                  <a:cubicBezTo>
                    <a:pt x="274982" y="775414"/>
                    <a:pt x="276422" y="779455"/>
                    <a:pt x="278296" y="783203"/>
                  </a:cubicBezTo>
                  <a:cubicBezTo>
                    <a:pt x="280433" y="787477"/>
                    <a:pt x="283262" y="791399"/>
                    <a:pt x="286247" y="795130"/>
                  </a:cubicBezTo>
                  <a:cubicBezTo>
                    <a:pt x="288589" y="798057"/>
                    <a:pt x="291950" y="800082"/>
                    <a:pt x="294199" y="803081"/>
                  </a:cubicBezTo>
                  <a:cubicBezTo>
                    <a:pt x="306291" y="819203"/>
                    <a:pt x="305380" y="827488"/>
                    <a:pt x="322028" y="834887"/>
                  </a:cubicBezTo>
                  <a:cubicBezTo>
                    <a:pt x="329687" y="838291"/>
                    <a:pt x="345882" y="842838"/>
                    <a:pt x="345882" y="842838"/>
                  </a:cubicBezTo>
                  <a:cubicBezTo>
                    <a:pt x="380727" y="877683"/>
                    <a:pt x="336526" y="835041"/>
                    <a:pt x="369736" y="862716"/>
                  </a:cubicBezTo>
                  <a:cubicBezTo>
                    <a:pt x="380438" y="871634"/>
                    <a:pt x="380897" y="876953"/>
                    <a:pt x="393590" y="882594"/>
                  </a:cubicBezTo>
                  <a:cubicBezTo>
                    <a:pt x="401249" y="885998"/>
                    <a:pt x="409493" y="887896"/>
                    <a:pt x="417444" y="890546"/>
                  </a:cubicBezTo>
                  <a:cubicBezTo>
                    <a:pt x="435774" y="896656"/>
                    <a:pt x="425274" y="893702"/>
                    <a:pt x="449249" y="898497"/>
                  </a:cubicBezTo>
                  <a:cubicBezTo>
                    <a:pt x="459851" y="905123"/>
                    <a:pt x="468925" y="915343"/>
                    <a:pt x="481054" y="918375"/>
                  </a:cubicBezTo>
                  <a:cubicBezTo>
                    <a:pt x="519783" y="928058"/>
                    <a:pt x="502713" y="922268"/>
                    <a:pt x="532738" y="934278"/>
                  </a:cubicBezTo>
                  <a:cubicBezTo>
                    <a:pt x="587072" y="932953"/>
                    <a:pt x="641446" y="932770"/>
                    <a:pt x="695740" y="930302"/>
                  </a:cubicBezTo>
                  <a:cubicBezTo>
                    <a:pt x="710598" y="929627"/>
                    <a:pt x="705263" y="925279"/>
                    <a:pt x="715618" y="918375"/>
                  </a:cubicBezTo>
                  <a:cubicBezTo>
                    <a:pt x="720549" y="915088"/>
                    <a:pt x="726698" y="913869"/>
                    <a:pt x="731520" y="910424"/>
                  </a:cubicBezTo>
                  <a:cubicBezTo>
                    <a:pt x="763922" y="887280"/>
                    <a:pt x="718643" y="908418"/>
                    <a:pt x="763326" y="890546"/>
                  </a:cubicBezTo>
                  <a:cubicBezTo>
                    <a:pt x="777903" y="893196"/>
                    <a:pt x="792742" y="894679"/>
                    <a:pt x="807058" y="898497"/>
                  </a:cubicBezTo>
                  <a:cubicBezTo>
                    <a:pt x="821997" y="902481"/>
                    <a:pt x="822251" y="908082"/>
                    <a:pt x="834887" y="914400"/>
                  </a:cubicBezTo>
                  <a:cubicBezTo>
                    <a:pt x="841270" y="917592"/>
                    <a:pt x="848244" y="919453"/>
                    <a:pt x="854766" y="922351"/>
                  </a:cubicBezTo>
                  <a:cubicBezTo>
                    <a:pt x="860182" y="924758"/>
                    <a:pt x="865119" y="928221"/>
                    <a:pt x="870668" y="930302"/>
                  </a:cubicBezTo>
                  <a:cubicBezTo>
                    <a:pt x="875784" y="932221"/>
                    <a:pt x="881387" y="932550"/>
                    <a:pt x="886571" y="934278"/>
                  </a:cubicBezTo>
                  <a:cubicBezTo>
                    <a:pt x="893341" y="936535"/>
                    <a:pt x="899554" y="940390"/>
                    <a:pt x="906449" y="942229"/>
                  </a:cubicBezTo>
                  <a:cubicBezTo>
                    <a:pt x="929049" y="948256"/>
                    <a:pt x="951094" y="950879"/>
                    <a:pt x="974035" y="954156"/>
                  </a:cubicBezTo>
                  <a:cubicBezTo>
                    <a:pt x="975360" y="959457"/>
                    <a:pt x="978614" y="964628"/>
                    <a:pt x="978011" y="970059"/>
                  </a:cubicBezTo>
                  <a:cubicBezTo>
                    <a:pt x="977223" y="977152"/>
                    <a:pt x="975431" y="985238"/>
                    <a:pt x="970060" y="989937"/>
                  </a:cubicBezTo>
                  <a:cubicBezTo>
                    <a:pt x="963752" y="995456"/>
                    <a:pt x="954157" y="995238"/>
                    <a:pt x="946206" y="997888"/>
                  </a:cubicBezTo>
                  <a:cubicBezTo>
                    <a:pt x="926628" y="1004414"/>
                    <a:pt x="938419" y="1001174"/>
                    <a:pt x="910425" y="1005840"/>
                  </a:cubicBezTo>
                  <a:cubicBezTo>
                    <a:pt x="903799" y="1009816"/>
                    <a:pt x="896581" y="1012940"/>
                    <a:pt x="890547" y="1017767"/>
                  </a:cubicBezTo>
                  <a:cubicBezTo>
                    <a:pt x="883230" y="1023621"/>
                    <a:pt x="870668" y="1037645"/>
                    <a:pt x="870668" y="1037645"/>
                  </a:cubicBezTo>
                  <a:cubicBezTo>
                    <a:pt x="869343" y="1041621"/>
                    <a:pt x="865871" y="1045463"/>
                    <a:pt x="866693" y="1049572"/>
                  </a:cubicBezTo>
                  <a:cubicBezTo>
                    <a:pt x="876771" y="1099956"/>
                    <a:pt x="897976" y="1078420"/>
                    <a:pt x="954157" y="1081377"/>
                  </a:cubicBezTo>
                  <a:cubicBezTo>
                    <a:pt x="1001764" y="1100419"/>
                    <a:pt x="944390" y="1070621"/>
                    <a:pt x="978011" y="1133061"/>
                  </a:cubicBezTo>
                  <a:cubicBezTo>
                    <a:pt x="978697" y="1134335"/>
                    <a:pt x="1012216" y="1144458"/>
                    <a:pt x="1017767" y="1144987"/>
                  </a:cubicBezTo>
                  <a:cubicBezTo>
                    <a:pt x="1040233" y="1147127"/>
                    <a:pt x="1062825" y="1147638"/>
                    <a:pt x="1085354" y="1148963"/>
                  </a:cubicBezTo>
                  <a:cubicBezTo>
                    <a:pt x="1093305" y="1152939"/>
                    <a:pt x="1102517" y="1155036"/>
                    <a:pt x="1109207" y="1160890"/>
                  </a:cubicBezTo>
                  <a:cubicBezTo>
                    <a:pt x="1124481" y="1174255"/>
                    <a:pt x="1115779" y="1209491"/>
                    <a:pt x="1113183" y="1220525"/>
                  </a:cubicBezTo>
                  <a:cubicBezTo>
                    <a:pt x="1111147" y="1229179"/>
                    <a:pt x="1105513" y="1236575"/>
                    <a:pt x="1101256" y="1244379"/>
                  </a:cubicBezTo>
                  <a:cubicBezTo>
                    <a:pt x="1097556" y="1251163"/>
                    <a:pt x="1094276" y="1258321"/>
                    <a:pt x="1089329" y="1264257"/>
                  </a:cubicBezTo>
                  <a:cubicBezTo>
                    <a:pt x="1074147" y="1282476"/>
                    <a:pt x="1058281" y="1296734"/>
                    <a:pt x="1037646" y="1307989"/>
                  </a:cubicBezTo>
                  <a:cubicBezTo>
                    <a:pt x="1031381" y="1311406"/>
                    <a:pt x="1024393" y="1313290"/>
                    <a:pt x="1017767" y="1315941"/>
                  </a:cubicBezTo>
                  <a:cubicBezTo>
                    <a:pt x="1012466" y="1321242"/>
                    <a:pt x="1009328" y="1331132"/>
                    <a:pt x="1001865" y="1331843"/>
                  </a:cubicBezTo>
                  <a:cubicBezTo>
                    <a:pt x="724941" y="1358216"/>
                    <a:pt x="840033" y="1303423"/>
                    <a:pt x="751399" y="1347746"/>
                  </a:cubicBezTo>
                  <a:cubicBezTo>
                    <a:pt x="747423" y="1353047"/>
                    <a:pt x="742759" y="1357895"/>
                    <a:pt x="739472" y="1363648"/>
                  </a:cubicBezTo>
                  <a:cubicBezTo>
                    <a:pt x="737393" y="1367287"/>
                    <a:pt x="737370" y="1371827"/>
                    <a:pt x="735496" y="1375575"/>
                  </a:cubicBezTo>
                  <a:cubicBezTo>
                    <a:pt x="733359" y="1379849"/>
                    <a:pt x="730195" y="1383526"/>
                    <a:pt x="727545" y="1387502"/>
                  </a:cubicBezTo>
                  <a:cubicBezTo>
                    <a:pt x="724895" y="1396779"/>
                    <a:pt x="724946" y="1407304"/>
                    <a:pt x="719594" y="1415332"/>
                  </a:cubicBezTo>
                  <a:cubicBezTo>
                    <a:pt x="705499" y="1436474"/>
                    <a:pt x="698413" y="1433879"/>
                    <a:pt x="679837" y="1439186"/>
                  </a:cubicBezTo>
                  <a:cubicBezTo>
                    <a:pt x="675808" y="1440337"/>
                    <a:pt x="671886" y="1441836"/>
                    <a:pt x="667910" y="1443161"/>
                  </a:cubicBezTo>
                  <a:cubicBezTo>
                    <a:pt x="662609" y="1448462"/>
                    <a:pt x="652835" y="1451613"/>
                    <a:pt x="652007" y="1459064"/>
                  </a:cubicBezTo>
                  <a:cubicBezTo>
                    <a:pt x="651154" y="1466744"/>
                    <a:pt x="659298" y="1472760"/>
                    <a:pt x="663934" y="1478942"/>
                  </a:cubicBezTo>
                  <a:cubicBezTo>
                    <a:pt x="667307" y="1483440"/>
                    <a:pt x="671542" y="1487270"/>
                    <a:pt x="675861" y="1490869"/>
                  </a:cubicBezTo>
                  <a:cubicBezTo>
                    <a:pt x="698169" y="1509460"/>
                    <a:pt x="708849" y="1500225"/>
                    <a:pt x="747423" y="1502796"/>
                  </a:cubicBezTo>
                  <a:cubicBezTo>
                    <a:pt x="752724" y="1505446"/>
                    <a:pt x="757879" y="1508412"/>
                    <a:pt x="763326" y="1510747"/>
                  </a:cubicBezTo>
                  <a:cubicBezTo>
                    <a:pt x="767178" y="1512398"/>
                    <a:pt x="771401" y="1513072"/>
                    <a:pt x="775253" y="1514723"/>
                  </a:cubicBezTo>
                  <a:cubicBezTo>
                    <a:pt x="780700" y="1517058"/>
                    <a:pt x="785854" y="1520024"/>
                    <a:pt x="791155" y="1522674"/>
                  </a:cubicBezTo>
                  <a:cubicBezTo>
                    <a:pt x="795131" y="1529300"/>
                    <a:pt x="798590" y="1536265"/>
                    <a:pt x="803082" y="1542553"/>
                  </a:cubicBezTo>
                  <a:cubicBezTo>
                    <a:pt x="805261" y="1545603"/>
                    <a:pt x="808035" y="1548255"/>
                    <a:pt x="811034" y="1550504"/>
                  </a:cubicBezTo>
                  <a:cubicBezTo>
                    <a:pt x="818679" y="1556238"/>
                    <a:pt x="826533" y="1561766"/>
                    <a:pt x="834887" y="1566407"/>
                  </a:cubicBezTo>
                  <a:cubicBezTo>
                    <a:pt x="841760" y="1570226"/>
                    <a:pt x="861192" y="1573258"/>
                    <a:pt x="866693" y="1574358"/>
                  </a:cubicBezTo>
                  <a:cubicBezTo>
                    <a:pt x="871994" y="1577008"/>
                    <a:pt x="877450" y="1579369"/>
                    <a:pt x="882595" y="1582309"/>
                  </a:cubicBezTo>
                  <a:cubicBezTo>
                    <a:pt x="886744" y="1584680"/>
                    <a:pt x="890130" y="1588379"/>
                    <a:pt x="894522" y="1590261"/>
                  </a:cubicBezTo>
                  <a:cubicBezTo>
                    <a:pt x="899544" y="1592413"/>
                    <a:pt x="905124" y="1592911"/>
                    <a:pt x="910425" y="1594236"/>
                  </a:cubicBezTo>
                  <a:cubicBezTo>
                    <a:pt x="944606" y="1617022"/>
                    <a:pt x="901359" y="1589703"/>
                    <a:pt x="934279" y="1606163"/>
                  </a:cubicBezTo>
                  <a:cubicBezTo>
                    <a:pt x="938553" y="1608300"/>
                    <a:pt x="942057" y="1611743"/>
                    <a:pt x="946206" y="1614114"/>
                  </a:cubicBezTo>
                  <a:cubicBezTo>
                    <a:pt x="951352" y="1617054"/>
                    <a:pt x="957177" y="1618779"/>
                    <a:pt x="962108" y="1622066"/>
                  </a:cubicBezTo>
                  <a:cubicBezTo>
                    <a:pt x="1006052" y="1651362"/>
                    <a:pt x="978564" y="1640804"/>
                    <a:pt x="1005840" y="1649895"/>
                  </a:cubicBezTo>
                  <a:cubicBezTo>
                    <a:pt x="1012466" y="1656521"/>
                    <a:pt x="1017683" y="1664953"/>
                    <a:pt x="1025719" y="1669774"/>
                  </a:cubicBezTo>
                  <a:cubicBezTo>
                    <a:pt x="1038971" y="1677725"/>
                    <a:pt x="1050814" y="1688740"/>
                    <a:pt x="1065475" y="1693627"/>
                  </a:cubicBezTo>
                  <a:lnTo>
                    <a:pt x="1125110" y="1713506"/>
                  </a:lnTo>
                  <a:lnTo>
                    <a:pt x="1137037" y="1717481"/>
                  </a:lnTo>
                  <a:cubicBezTo>
                    <a:pt x="1141013" y="1718806"/>
                    <a:pt x="1144830" y="1720768"/>
                    <a:pt x="1148964" y="1721457"/>
                  </a:cubicBezTo>
                  <a:lnTo>
                    <a:pt x="1172818" y="1725433"/>
                  </a:lnTo>
                  <a:cubicBezTo>
                    <a:pt x="1176687" y="1728012"/>
                    <a:pt x="1194129" y="1737431"/>
                    <a:pt x="1192696" y="1745311"/>
                  </a:cubicBezTo>
                  <a:cubicBezTo>
                    <a:pt x="1190576" y="1756973"/>
                    <a:pt x="1176794" y="1777116"/>
                    <a:pt x="1176794" y="1777116"/>
                  </a:cubicBezTo>
                  <a:cubicBezTo>
                    <a:pt x="1179444" y="1803620"/>
                    <a:pt x="1180366" y="1830355"/>
                    <a:pt x="1184745" y="1856629"/>
                  </a:cubicBezTo>
                  <a:cubicBezTo>
                    <a:pt x="1186816" y="1869055"/>
                    <a:pt x="1200183" y="1881220"/>
                    <a:pt x="1208599" y="1888434"/>
                  </a:cubicBezTo>
                  <a:cubicBezTo>
                    <a:pt x="1212227" y="1891544"/>
                    <a:pt x="1216052" y="1894708"/>
                    <a:pt x="1220526" y="1896386"/>
                  </a:cubicBezTo>
                  <a:cubicBezTo>
                    <a:pt x="1226853" y="1898759"/>
                    <a:pt x="1233885" y="1898583"/>
                    <a:pt x="1240404" y="1900361"/>
                  </a:cubicBezTo>
                  <a:cubicBezTo>
                    <a:pt x="1248490" y="1902566"/>
                    <a:pt x="1256172" y="1906108"/>
                    <a:pt x="1264258" y="1908313"/>
                  </a:cubicBezTo>
                  <a:cubicBezTo>
                    <a:pt x="1270777" y="1910091"/>
                    <a:pt x="1277540" y="1910822"/>
                    <a:pt x="1284136" y="1912288"/>
                  </a:cubicBezTo>
                  <a:cubicBezTo>
                    <a:pt x="1289470" y="1913473"/>
                    <a:pt x="1294738" y="1914939"/>
                    <a:pt x="1300039" y="1916264"/>
                  </a:cubicBezTo>
                  <a:cubicBezTo>
                    <a:pt x="1308300" y="1924525"/>
                    <a:pt x="1326699" y="1941755"/>
                    <a:pt x="1331844" y="1952045"/>
                  </a:cubicBezTo>
                  <a:cubicBezTo>
                    <a:pt x="1334866" y="1958089"/>
                    <a:pt x="1332988" y="1965788"/>
                    <a:pt x="1335820" y="1971923"/>
                  </a:cubicBezTo>
                  <a:cubicBezTo>
                    <a:pt x="1341059" y="1983274"/>
                    <a:pt x="1351744" y="1991868"/>
                    <a:pt x="1355698" y="2003728"/>
                  </a:cubicBezTo>
                  <a:cubicBezTo>
                    <a:pt x="1357023" y="2007704"/>
                    <a:pt x="1357518" y="2012061"/>
                    <a:pt x="1359674" y="2015655"/>
                  </a:cubicBezTo>
                  <a:cubicBezTo>
                    <a:pt x="1361602" y="2018869"/>
                    <a:pt x="1365376" y="2020608"/>
                    <a:pt x="1367625" y="2023607"/>
                  </a:cubicBezTo>
                  <a:cubicBezTo>
                    <a:pt x="1373358" y="2031252"/>
                    <a:pt x="1377793" y="2039816"/>
                    <a:pt x="1383527" y="2047461"/>
                  </a:cubicBezTo>
                  <a:cubicBezTo>
                    <a:pt x="1387503" y="2052762"/>
                    <a:pt x="1391682" y="2057915"/>
                    <a:pt x="1395454" y="2063363"/>
                  </a:cubicBezTo>
                  <a:cubicBezTo>
                    <a:pt x="1424629" y="2105504"/>
                    <a:pt x="1408324" y="2088161"/>
                    <a:pt x="1427260" y="2107095"/>
                  </a:cubicBezTo>
                  <a:cubicBezTo>
                    <a:pt x="1436373" y="2134440"/>
                    <a:pt x="1423070" y="2102069"/>
                    <a:pt x="1447138" y="2130949"/>
                  </a:cubicBezTo>
                  <a:cubicBezTo>
                    <a:pt x="1449821" y="2134168"/>
                    <a:pt x="1447109" y="2141644"/>
                    <a:pt x="1451114" y="2142876"/>
                  </a:cubicBezTo>
                  <a:cubicBezTo>
                    <a:pt x="1466366" y="2147569"/>
                    <a:pt x="1482919" y="2145527"/>
                    <a:pt x="1498821" y="2146852"/>
                  </a:cubicBezTo>
                  <a:cubicBezTo>
                    <a:pt x="1507096" y="2179947"/>
                    <a:pt x="1497021" y="2147226"/>
                    <a:pt x="1510748" y="2174681"/>
                  </a:cubicBezTo>
                  <a:cubicBezTo>
                    <a:pt x="1515250" y="2183684"/>
                    <a:pt x="1518093" y="2210462"/>
                    <a:pt x="1530627" y="2210462"/>
                  </a:cubicBezTo>
                  <a:lnTo>
                    <a:pt x="1542554" y="2210462"/>
                  </a:lnTo>
                </a:path>
              </a:pathLst>
            </a:cu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B67DBB2-ABAB-40F5-8314-E3F6FB9E5479}"/>
                </a:ext>
              </a:extLst>
            </p:cNvPr>
            <p:cNvSpPr/>
            <p:nvPr/>
          </p:nvSpPr>
          <p:spPr>
            <a:xfrm>
              <a:off x="5798886" y="2575030"/>
              <a:ext cx="652007" cy="1995777"/>
            </a:xfrm>
            <a:custGeom>
              <a:avLst/>
              <a:gdLst>
                <a:gd name="connsiteX0" fmla="*/ 0 w 652007"/>
                <a:gd name="connsiteY0" fmla="*/ 0 h 1995777"/>
                <a:gd name="connsiteX1" fmla="*/ 19879 w 652007"/>
                <a:gd name="connsiteY1" fmla="*/ 3976 h 1995777"/>
                <a:gd name="connsiteX2" fmla="*/ 47708 w 652007"/>
                <a:gd name="connsiteY2" fmla="*/ 7951 h 1995777"/>
                <a:gd name="connsiteX3" fmla="*/ 67586 w 652007"/>
                <a:gd name="connsiteY3" fmla="*/ 15903 h 1995777"/>
                <a:gd name="connsiteX4" fmla="*/ 83489 w 652007"/>
                <a:gd name="connsiteY4" fmla="*/ 19878 h 1995777"/>
                <a:gd name="connsiteX5" fmla="*/ 119270 w 652007"/>
                <a:gd name="connsiteY5" fmla="*/ 47708 h 1995777"/>
                <a:gd name="connsiteX6" fmla="*/ 131197 w 652007"/>
                <a:gd name="connsiteY6" fmla="*/ 71562 h 1995777"/>
                <a:gd name="connsiteX7" fmla="*/ 143124 w 652007"/>
                <a:gd name="connsiteY7" fmla="*/ 87464 h 1995777"/>
                <a:gd name="connsiteX8" fmla="*/ 147099 w 652007"/>
                <a:gd name="connsiteY8" fmla="*/ 119269 h 1995777"/>
                <a:gd name="connsiteX9" fmla="*/ 155051 w 652007"/>
                <a:gd name="connsiteY9" fmla="*/ 127221 h 1995777"/>
                <a:gd name="connsiteX10" fmla="*/ 166978 w 652007"/>
                <a:gd name="connsiteY10" fmla="*/ 143123 h 1995777"/>
                <a:gd name="connsiteX11" fmla="*/ 178905 w 652007"/>
                <a:gd name="connsiteY11" fmla="*/ 151075 h 1995777"/>
                <a:gd name="connsiteX12" fmla="*/ 210710 w 652007"/>
                <a:gd name="connsiteY12" fmla="*/ 163002 h 1995777"/>
                <a:gd name="connsiteX13" fmla="*/ 222637 w 652007"/>
                <a:gd name="connsiteY13" fmla="*/ 186856 h 1995777"/>
                <a:gd name="connsiteX14" fmla="*/ 230588 w 652007"/>
                <a:gd name="connsiteY14" fmla="*/ 210709 h 1995777"/>
                <a:gd name="connsiteX15" fmla="*/ 242515 w 652007"/>
                <a:gd name="connsiteY15" fmla="*/ 266369 h 1995777"/>
                <a:gd name="connsiteX16" fmla="*/ 262393 w 652007"/>
                <a:gd name="connsiteY16" fmla="*/ 282271 h 1995777"/>
                <a:gd name="connsiteX17" fmla="*/ 286247 w 652007"/>
                <a:gd name="connsiteY17" fmla="*/ 302149 h 1995777"/>
                <a:gd name="connsiteX18" fmla="*/ 333955 w 652007"/>
                <a:gd name="connsiteY18" fmla="*/ 310101 h 1995777"/>
                <a:gd name="connsiteX19" fmla="*/ 357809 w 652007"/>
                <a:gd name="connsiteY19" fmla="*/ 318052 h 1995777"/>
                <a:gd name="connsiteX20" fmla="*/ 377687 w 652007"/>
                <a:gd name="connsiteY20" fmla="*/ 353833 h 1995777"/>
                <a:gd name="connsiteX21" fmla="*/ 389614 w 652007"/>
                <a:gd name="connsiteY21" fmla="*/ 373711 h 1995777"/>
                <a:gd name="connsiteX22" fmla="*/ 429371 w 652007"/>
                <a:gd name="connsiteY22" fmla="*/ 393589 h 1995777"/>
                <a:gd name="connsiteX23" fmla="*/ 465152 w 652007"/>
                <a:gd name="connsiteY23" fmla="*/ 405516 h 1995777"/>
                <a:gd name="connsiteX24" fmla="*/ 492981 w 652007"/>
                <a:gd name="connsiteY24" fmla="*/ 413468 h 1995777"/>
                <a:gd name="connsiteX25" fmla="*/ 508884 w 652007"/>
                <a:gd name="connsiteY25" fmla="*/ 425395 h 1995777"/>
                <a:gd name="connsiteX26" fmla="*/ 548640 w 652007"/>
                <a:gd name="connsiteY26" fmla="*/ 445273 h 1995777"/>
                <a:gd name="connsiteX27" fmla="*/ 556592 w 652007"/>
                <a:gd name="connsiteY27" fmla="*/ 453224 h 1995777"/>
                <a:gd name="connsiteX28" fmla="*/ 576470 w 652007"/>
                <a:gd name="connsiteY28" fmla="*/ 481054 h 1995777"/>
                <a:gd name="connsiteX29" fmla="*/ 584421 w 652007"/>
                <a:gd name="connsiteY29" fmla="*/ 496956 h 1995777"/>
                <a:gd name="connsiteX30" fmla="*/ 540689 w 652007"/>
                <a:gd name="connsiteY30" fmla="*/ 524786 h 1995777"/>
                <a:gd name="connsiteX31" fmla="*/ 528762 w 652007"/>
                <a:gd name="connsiteY31" fmla="*/ 536713 h 1995777"/>
                <a:gd name="connsiteX32" fmla="*/ 508884 w 652007"/>
                <a:gd name="connsiteY32" fmla="*/ 564543 h 1995777"/>
                <a:gd name="connsiteX33" fmla="*/ 528762 w 652007"/>
                <a:gd name="connsiteY33" fmla="*/ 632129 h 1995777"/>
                <a:gd name="connsiteX34" fmla="*/ 540689 w 652007"/>
                <a:gd name="connsiteY34" fmla="*/ 636104 h 1995777"/>
                <a:gd name="connsiteX35" fmla="*/ 552616 w 652007"/>
                <a:gd name="connsiteY35" fmla="*/ 644056 h 1995777"/>
                <a:gd name="connsiteX36" fmla="*/ 564543 w 652007"/>
                <a:gd name="connsiteY36" fmla="*/ 648031 h 1995777"/>
                <a:gd name="connsiteX37" fmla="*/ 572494 w 652007"/>
                <a:gd name="connsiteY37" fmla="*/ 659958 h 1995777"/>
                <a:gd name="connsiteX38" fmla="*/ 592372 w 652007"/>
                <a:gd name="connsiteY38" fmla="*/ 667909 h 1995777"/>
                <a:gd name="connsiteX39" fmla="*/ 604299 w 652007"/>
                <a:gd name="connsiteY39" fmla="*/ 675861 h 1995777"/>
                <a:gd name="connsiteX40" fmla="*/ 624178 w 652007"/>
                <a:gd name="connsiteY40" fmla="*/ 683812 h 1995777"/>
                <a:gd name="connsiteX41" fmla="*/ 648032 w 652007"/>
                <a:gd name="connsiteY41" fmla="*/ 715617 h 1995777"/>
                <a:gd name="connsiteX42" fmla="*/ 652007 w 652007"/>
                <a:gd name="connsiteY42" fmla="*/ 743447 h 1995777"/>
                <a:gd name="connsiteX43" fmla="*/ 648032 w 652007"/>
                <a:gd name="connsiteY43" fmla="*/ 830911 h 1995777"/>
                <a:gd name="connsiteX44" fmla="*/ 640080 w 652007"/>
                <a:gd name="connsiteY44" fmla="*/ 842838 h 1995777"/>
                <a:gd name="connsiteX45" fmla="*/ 636105 w 652007"/>
                <a:gd name="connsiteY45" fmla="*/ 854765 h 1995777"/>
                <a:gd name="connsiteX46" fmla="*/ 624178 w 652007"/>
                <a:gd name="connsiteY46" fmla="*/ 882595 h 1995777"/>
                <a:gd name="connsiteX47" fmla="*/ 620202 w 652007"/>
                <a:gd name="connsiteY47" fmla="*/ 1021743 h 1995777"/>
                <a:gd name="connsiteX48" fmla="*/ 592372 w 652007"/>
                <a:gd name="connsiteY48" fmla="*/ 1073426 h 1995777"/>
                <a:gd name="connsiteX49" fmla="*/ 588397 w 652007"/>
                <a:gd name="connsiteY49" fmla="*/ 1093304 h 1995777"/>
                <a:gd name="connsiteX50" fmla="*/ 584421 w 652007"/>
                <a:gd name="connsiteY50" fmla="*/ 1105231 h 1995777"/>
                <a:gd name="connsiteX51" fmla="*/ 572494 w 652007"/>
                <a:gd name="connsiteY51" fmla="*/ 1148963 h 1995777"/>
                <a:gd name="connsiteX52" fmla="*/ 568519 w 652007"/>
                <a:gd name="connsiteY52" fmla="*/ 1196671 h 1995777"/>
                <a:gd name="connsiteX53" fmla="*/ 568519 w 652007"/>
                <a:gd name="connsiteY53" fmla="*/ 1244379 h 1995777"/>
                <a:gd name="connsiteX54" fmla="*/ 588397 w 652007"/>
                <a:gd name="connsiteY54" fmla="*/ 1248355 h 1995777"/>
                <a:gd name="connsiteX55" fmla="*/ 596348 w 652007"/>
                <a:gd name="connsiteY55" fmla="*/ 1335819 h 1995777"/>
                <a:gd name="connsiteX56" fmla="*/ 616226 w 652007"/>
                <a:gd name="connsiteY56" fmla="*/ 1367624 h 1995777"/>
                <a:gd name="connsiteX57" fmla="*/ 620202 w 652007"/>
                <a:gd name="connsiteY57" fmla="*/ 1379551 h 1995777"/>
                <a:gd name="connsiteX58" fmla="*/ 616226 w 652007"/>
                <a:gd name="connsiteY58" fmla="*/ 1518699 h 1995777"/>
                <a:gd name="connsiteX59" fmla="*/ 608275 w 652007"/>
                <a:gd name="connsiteY59" fmla="*/ 1570383 h 1995777"/>
                <a:gd name="connsiteX60" fmla="*/ 600324 w 652007"/>
                <a:gd name="connsiteY60" fmla="*/ 1614115 h 1995777"/>
                <a:gd name="connsiteX61" fmla="*/ 608275 w 652007"/>
                <a:gd name="connsiteY61" fmla="*/ 1677725 h 1995777"/>
                <a:gd name="connsiteX62" fmla="*/ 612251 w 652007"/>
                <a:gd name="connsiteY62" fmla="*/ 1689652 h 1995777"/>
                <a:gd name="connsiteX63" fmla="*/ 612251 w 652007"/>
                <a:gd name="connsiteY63" fmla="*/ 1781092 h 1995777"/>
                <a:gd name="connsiteX64" fmla="*/ 604299 w 652007"/>
                <a:gd name="connsiteY64" fmla="*/ 1793019 h 1995777"/>
                <a:gd name="connsiteX65" fmla="*/ 592372 w 652007"/>
                <a:gd name="connsiteY65" fmla="*/ 1800970 h 1995777"/>
                <a:gd name="connsiteX66" fmla="*/ 584421 w 652007"/>
                <a:gd name="connsiteY66" fmla="*/ 1812897 h 1995777"/>
                <a:gd name="connsiteX67" fmla="*/ 572494 w 652007"/>
                <a:gd name="connsiteY67" fmla="*/ 1832776 h 1995777"/>
                <a:gd name="connsiteX68" fmla="*/ 552616 w 652007"/>
                <a:gd name="connsiteY68" fmla="*/ 1844703 h 1995777"/>
                <a:gd name="connsiteX69" fmla="*/ 544665 w 652007"/>
                <a:gd name="connsiteY69" fmla="*/ 1856629 h 1995777"/>
                <a:gd name="connsiteX70" fmla="*/ 528762 w 652007"/>
                <a:gd name="connsiteY70" fmla="*/ 1864581 h 1995777"/>
                <a:gd name="connsiteX71" fmla="*/ 489005 w 652007"/>
                <a:gd name="connsiteY71" fmla="*/ 1872532 h 1995777"/>
                <a:gd name="connsiteX72" fmla="*/ 441298 w 652007"/>
                <a:gd name="connsiteY72" fmla="*/ 1888435 h 1995777"/>
                <a:gd name="connsiteX73" fmla="*/ 429371 w 652007"/>
                <a:gd name="connsiteY73" fmla="*/ 1892410 h 1995777"/>
                <a:gd name="connsiteX74" fmla="*/ 381663 w 652007"/>
                <a:gd name="connsiteY74" fmla="*/ 1912289 h 1995777"/>
                <a:gd name="connsiteX75" fmla="*/ 266369 w 652007"/>
                <a:gd name="connsiteY75" fmla="*/ 1924216 h 1995777"/>
                <a:gd name="connsiteX76" fmla="*/ 226612 w 652007"/>
                <a:gd name="connsiteY76" fmla="*/ 1932167 h 1995777"/>
                <a:gd name="connsiteX77" fmla="*/ 202759 w 652007"/>
                <a:gd name="connsiteY77" fmla="*/ 1940118 h 1995777"/>
                <a:gd name="connsiteX78" fmla="*/ 166978 w 652007"/>
                <a:gd name="connsiteY78" fmla="*/ 1948069 h 1995777"/>
                <a:gd name="connsiteX79" fmla="*/ 155051 w 652007"/>
                <a:gd name="connsiteY79" fmla="*/ 1979875 h 1995777"/>
                <a:gd name="connsiteX80" fmla="*/ 151075 w 652007"/>
                <a:gd name="connsiteY80" fmla="*/ 1995777 h 199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52007" h="1995777">
                  <a:moveTo>
                    <a:pt x="0" y="0"/>
                  </a:moveTo>
                  <a:cubicBezTo>
                    <a:pt x="6626" y="1325"/>
                    <a:pt x="13213" y="2865"/>
                    <a:pt x="19879" y="3976"/>
                  </a:cubicBezTo>
                  <a:cubicBezTo>
                    <a:pt x="29122" y="5516"/>
                    <a:pt x="38617" y="5678"/>
                    <a:pt x="47708" y="7951"/>
                  </a:cubicBezTo>
                  <a:cubicBezTo>
                    <a:pt x="54631" y="9682"/>
                    <a:pt x="60816" y="13646"/>
                    <a:pt x="67586" y="15903"/>
                  </a:cubicBezTo>
                  <a:cubicBezTo>
                    <a:pt x="72770" y="17631"/>
                    <a:pt x="78188" y="18553"/>
                    <a:pt x="83489" y="19878"/>
                  </a:cubicBezTo>
                  <a:cubicBezTo>
                    <a:pt x="98404" y="28827"/>
                    <a:pt x="108955" y="32972"/>
                    <a:pt x="119270" y="47708"/>
                  </a:cubicBezTo>
                  <a:cubicBezTo>
                    <a:pt x="124368" y="54991"/>
                    <a:pt x="126623" y="63939"/>
                    <a:pt x="131197" y="71562"/>
                  </a:cubicBezTo>
                  <a:cubicBezTo>
                    <a:pt x="134606" y="77244"/>
                    <a:pt x="139148" y="82163"/>
                    <a:pt x="143124" y="87464"/>
                  </a:cubicBezTo>
                  <a:cubicBezTo>
                    <a:pt x="144449" y="98066"/>
                    <a:pt x="144029" y="109035"/>
                    <a:pt x="147099" y="119269"/>
                  </a:cubicBezTo>
                  <a:cubicBezTo>
                    <a:pt x="148176" y="122860"/>
                    <a:pt x="152651" y="124341"/>
                    <a:pt x="155051" y="127221"/>
                  </a:cubicBezTo>
                  <a:cubicBezTo>
                    <a:pt x="159293" y="132311"/>
                    <a:pt x="162293" y="138438"/>
                    <a:pt x="166978" y="143123"/>
                  </a:cubicBezTo>
                  <a:cubicBezTo>
                    <a:pt x="170357" y="146502"/>
                    <a:pt x="174756" y="148704"/>
                    <a:pt x="178905" y="151075"/>
                  </a:cubicBezTo>
                  <a:cubicBezTo>
                    <a:pt x="195073" y="160314"/>
                    <a:pt x="193319" y="158654"/>
                    <a:pt x="210710" y="163002"/>
                  </a:cubicBezTo>
                  <a:cubicBezTo>
                    <a:pt x="214686" y="170953"/>
                    <a:pt x="219218" y="178650"/>
                    <a:pt x="222637" y="186856"/>
                  </a:cubicBezTo>
                  <a:cubicBezTo>
                    <a:pt x="225861" y="194592"/>
                    <a:pt x="230588" y="210709"/>
                    <a:pt x="230588" y="210709"/>
                  </a:cubicBezTo>
                  <a:cubicBezTo>
                    <a:pt x="232463" y="221957"/>
                    <a:pt x="237893" y="258446"/>
                    <a:pt x="242515" y="266369"/>
                  </a:cubicBezTo>
                  <a:cubicBezTo>
                    <a:pt x="246790" y="273698"/>
                    <a:pt x="256007" y="276683"/>
                    <a:pt x="262393" y="282271"/>
                  </a:cubicBezTo>
                  <a:cubicBezTo>
                    <a:pt x="267997" y="287174"/>
                    <a:pt x="277887" y="299920"/>
                    <a:pt x="286247" y="302149"/>
                  </a:cubicBezTo>
                  <a:cubicBezTo>
                    <a:pt x="301825" y="306303"/>
                    <a:pt x="318660" y="305003"/>
                    <a:pt x="333955" y="310101"/>
                  </a:cubicBezTo>
                  <a:lnTo>
                    <a:pt x="357809" y="318052"/>
                  </a:lnTo>
                  <a:cubicBezTo>
                    <a:pt x="371130" y="351354"/>
                    <a:pt x="358777" y="325469"/>
                    <a:pt x="377687" y="353833"/>
                  </a:cubicBezTo>
                  <a:cubicBezTo>
                    <a:pt x="381973" y="360262"/>
                    <a:pt x="384150" y="368247"/>
                    <a:pt x="389614" y="373711"/>
                  </a:cubicBezTo>
                  <a:cubicBezTo>
                    <a:pt x="405393" y="389490"/>
                    <a:pt x="411413" y="389100"/>
                    <a:pt x="429371" y="393589"/>
                  </a:cubicBezTo>
                  <a:cubicBezTo>
                    <a:pt x="450496" y="407674"/>
                    <a:pt x="432382" y="397954"/>
                    <a:pt x="465152" y="405516"/>
                  </a:cubicBezTo>
                  <a:cubicBezTo>
                    <a:pt x="474553" y="407685"/>
                    <a:pt x="483705" y="410817"/>
                    <a:pt x="492981" y="413468"/>
                  </a:cubicBezTo>
                  <a:cubicBezTo>
                    <a:pt x="498282" y="417444"/>
                    <a:pt x="503131" y="422107"/>
                    <a:pt x="508884" y="425395"/>
                  </a:cubicBezTo>
                  <a:cubicBezTo>
                    <a:pt x="521748" y="432746"/>
                    <a:pt x="538163" y="434797"/>
                    <a:pt x="548640" y="445273"/>
                  </a:cubicBezTo>
                  <a:cubicBezTo>
                    <a:pt x="551291" y="447923"/>
                    <a:pt x="554192" y="450344"/>
                    <a:pt x="556592" y="453224"/>
                  </a:cubicBezTo>
                  <a:cubicBezTo>
                    <a:pt x="560471" y="457879"/>
                    <a:pt x="572714" y="474481"/>
                    <a:pt x="576470" y="481054"/>
                  </a:cubicBezTo>
                  <a:cubicBezTo>
                    <a:pt x="579410" y="486200"/>
                    <a:pt x="581771" y="491655"/>
                    <a:pt x="584421" y="496956"/>
                  </a:cubicBezTo>
                  <a:cubicBezTo>
                    <a:pt x="577200" y="540278"/>
                    <a:pt x="590209" y="509548"/>
                    <a:pt x="540689" y="524786"/>
                  </a:cubicBezTo>
                  <a:cubicBezTo>
                    <a:pt x="535315" y="526440"/>
                    <a:pt x="532274" y="532323"/>
                    <a:pt x="528762" y="536713"/>
                  </a:cubicBezTo>
                  <a:cubicBezTo>
                    <a:pt x="521641" y="545615"/>
                    <a:pt x="515510" y="555266"/>
                    <a:pt x="508884" y="564543"/>
                  </a:cubicBezTo>
                  <a:cubicBezTo>
                    <a:pt x="512182" y="610723"/>
                    <a:pt x="498388" y="614773"/>
                    <a:pt x="528762" y="632129"/>
                  </a:cubicBezTo>
                  <a:cubicBezTo>
                    <a:pt x="532401" y="634208"/>
                    <a:pt x="536713" y="634779"/>
                    <a:pt x="540689" y="636104"/>
                  </a:cubicBezTo>
                  <a:cubicBezTo>
                    <a:pt x="544665" y="638755"/>
                    <a:pt x="548342" y="641919"/>
                    <a:pt x="552616" y="644056"/>
                  </a:cubicBezTo>
                  <a:cubicBezTo>
                    <a:pt x="556364" y="645930"/>
                    <a:pt x="561271" y="645413"/>
                    <a:pt x="564543" y="648031"/>
                  </a:cubicBezTo>
                  <a:cubicBezTo>
                    <a:pt x="568274" y="651016"/>
                    <a:pt x="568606" y="657181"/>
                    <a:pt x="572494" y="659958"/>
                  </a:cubicBezTo>
                  <a:cubicBezTo>
                    <a:pt x="578301" y="664106"/>
                    <a:pt x="585989" y="664717"/>
                    <a:pt x="592372" y="667909"/>
                  </a:cubicBezTo>
                  <a:cubicBezTo>
                    <a:pt x="596646" y="670046"/>
                    <a:pt x="600025" y="673724"/>
                    <a:pt x="604299" y="675861"/>
                  </a:cubicBezTo>
                  <a:cubicBezTo>
                    <a:pt x="610682" y="679053"/>
                    <a:pt x="617552" y="681162"/>
                    <a:pt x="624178" y="683812"/>
                  </a:cubicBezTo>
                  <a:cubicBezTo>
                    <a:pt x="634380" y="694014"/>
                    <a:pt x="643093" y="700798"/>
                    <a:pt x="648032" y="715617"/>
                  </a:cubicBezTo>
                  <a:cubicBezTo>
                    <a:pt x="650995" y="724507"/>
                    <a:pt x="650682" y="734170"/>
                    <a:pt x="652007" y="743447"/>
                  </a:cubicBezTo>
                  <a:cubicBezTo>
                    <a:pt x="650682" y="772602"/>
                    <a:pt x="651509" y="801934"/>
                    <a:pt x="648032" y="830911"/>
                  </a:cubicBezTo>
                  <a:cubicBezTo>
                    <a:pt x="647463" y="835655"/>
                    <a:pt x="642217" y="838564"/>
                    <a:pt x="640080" y="842838"/>
                  </a:cubicBezTo>
                  <a:cubicBezTo>
                    <a:pt x="638206" y="846586"/>
                    <a:pt x="637661" y="850874"/>
                    <a:pt x="636105" y="854765"/>
                  </a:cubicBezTo>
                  <a:cubicBezTo>
                    <a:pt x="632357" y="864136"/>
                    <a:pt x="628154" y="873318"/>
                    <a:pt x="624178" y="882595"/>
                  </a:cubicBezTo>
                  <a:cubicBezTo>
                    <a:pt x="627224" y="934391"/>
                    <a:pt x="633131" y="970025"/>
                    <a:pt x="620202" y="1021743"/>
                  </a:cubicBezTo>
                  <a:cubicBezTo>
                    <a:pt x="615798" y="1039358"/>
                    <a:pt x="602863" y="1057690"/>
                    <a:pt x="592372" y="1073426"/>
                  </a:cubicBezTo>
                  <a:cubicBezTo>
                    <a:pt x="591047" y="1080052"/>
                    <a:pt x="590036" y="1086749"/>
                    <a:pt x="588397" y="1093304"/>
                  </a:cubicBezTo>
                  <a:cubicBezTo>
                    <a:pt x="587381" y="1097370"/>
                    <a:pt x="585437" y="1101165"/>
                    <a:pt x="584421" y="1105231"/>
                  </a:cubicBezTo>
                  <a:cubicBezTo>
                    <a:pt x="573179" y="1150194"/>
                    <a:pt x="589555" y="1097778"/>
                    <a:pt x="572494" y="1148963"/>
                  </a:cubicBezTo>
                  <a:cubicBezTo>
                    <a:pt x="571169" y="1164866"/>
                    <a:pt x="570628" y="1180853"/>
                    <a:pt x="568519" y="1196671"/>
                  </a:cubicBezTo>
                  <a:cubicBezTo>
                    <a:pt x="565803" y="1217042"/>
                    <a:pt x="549604" y="1212854"/>
                    <a:pt x="568519" y="1244379"/>
                  </a:cubicBezTo>
                  <a:cubicBezTo>
                    <a:pt x="571996" y="1250173"/>
                    <a:pt x="581771" y="1247030"/>
                    <a:pt x="588397" y="1248355"/>
                  </a:cubicBezTo>
                  <a:cubicBezTo>
                    <a:pt x="591047" y="1277510"/>
                    <a:pt x="589696" y="1307310"/>
                    <a:pt x="596348" y="1335819"/>
                  </a:cubicBezTo>
                  <a:cubicBezTo>
                    <a:pt x="599189" y="1347994"/>
                    <a:pt x="612272" y="1355764"/>
                    <a:pt x="616226" y="1367624"/>
                  </a:cubicBezTo>
                  <a:lnTo>
                    <a:pt x="620202" y="1379551"/>
                  </a:lnTo>
                  <a:cubicBezTo>
                    <a:pt x="618877" y="1425934"/>
                    <a:pt x="618382" y="1472348"/>
                    <a:pt x="616226" y="1518699"/>
                  </a:cubicBezTo>
                  <a:cubicBezTo>
                    <a:pt x="615234" y="1540035"/>
                    <a:pt x="611930" y="1550890"/>
                    <a:pt x="608275" y="1570383"/>
                  </a:cubicBezTo>
                  <a:cubicBezTo>
                    <a:pt x="605545" y="1584946"/>
                    <a:pt x="602974" y="1599538"/>
                    <a:pt x="600324" y="1614115"/>
                  </a:cubicBezTo>
                  <a:cubicBezTo>
                    <a:pt x="602793" y="1641276"/>
                    <a:pt x="602406" y="1654250"/>
                    <a:pt x="608275" y="1677725"/>
                  </a:cubicBezTo>
                  <a:cubicBezTo>
                    <a:pt x="609291" y="1681791"/>
                    <a:pt x="610926" y="1685676"/>
                    <a:pt x="612251" y="1689652"/>
                  </a:cubicBezTo>
                  <a:cubicBezTo>
                    <a:pt x="618639" y="1727987"/>
                    <a:pt x="620329" y="1727240"/>
                    <a:pt x="612251" y="1781092"/>
                  </a:cubicBezTo>
                  <a:cubicBezTo>
                    <a:pt x="611542" y="1785817"/>
                    <a:pt x="607678" y="1789640"/>
                    <a:pt x="604299" y="1793019"/>
                  </a:cubicBezTo>
                  <a:cubicBezTo>
                    <a:pt x="600920" y="1796398"/>
                    <a:pt x="596348" y="1798320"/>
                    <a:pt x="592372" y="1800970"/>
                  </a:cubicBezTo>
                  <a:cubicBezTo>
                    <a:pt x="589722" y="1804946"/>
                    <a:pt x="586953" y="1808845"/>
                    <a:pt x="584421" y="1812897"/>
                  </a:cubicBezTo>
                  <a:cubicBezTo>
                    <a:pt x="580326" y="1819450"/>
                    <a:pt x="577958" y="1827312"/>
                    <a:pt x="572494" y="1832776"/>
                  </a:cubicBezTo>
                  <a:cubicBezTo>
                    <a:pt x="567030" y="1838240"/>
                    <a:pt x="559242" y="1840727"/>
                    <a:pt x="552616" y="1844703"/>
                  </a:cubicBezTo>
                  <a:cubicBezTo>
                    <a:pt x="549966" y="1848678"/>
                    <a:pt x="548335" y="1853570"/>
                    <a:pt x="544665" y="1856629"/>
                  </a:cubicBezTo>
                  <a:cubicBezTo>
                    <a:pt x="540112" y="1860423"/>
                    <a:pt x="534311" y="1862500"/>
                    <a:pt x="528762" y="1864581"/>
                  </a:cubicBezTo>
                  <a:cubicBezTo>
                    <a:pt x="512897" y="1870530"/>
                    <a:pt x="506655" y="1867629"/>
                    <a:pt x="489005" y="1872532"/>
                  </a:cubicBezTo>
                  <a:cubicBezTo>
                    <a:pt x="472854" y="1877019"/>
                    <a:pt x="457200" y="1883134"/>
                    <a:pt x="441298" y="1888435"/>
                  </a:cubicBezTo>
                  <a:cubicBezTo>
                    <a:pt x="437322" y="1889760"/>
                    <a:pt x="433009" y="1890331"/>
                    <a:pt x="429371" y="1892410"/>
                  </a:cubicBezTo>
                  <a:cubicBezTo>
                    <a:pt x="395674" y="1911666"/>
                    <a:pt x="412018" y="1906217"/>
                    <a:pt x="381663" y="1912289"/>
                  </a:cubicBezTo>
                  <a:cubicBezTo>
                    <a:pt x="340449" y="1939764"/>
                    <a:pt x="378812" y="1917189"/>
                    <a:pt x="266369" y="1924216"/>
                  </a:cubicBezTo>
                  <a:cubicBezTo>
                    <a:pt x="257314" y="1924782"/>
                    <a:pt x="236650" y="1929155"/>
                    <a:pt x="226612" y="1932167"/>
                  </a:cubicBezTo>
                  <a:cubicBezTo>
                    <a:pt x="218584" y="1934575"/>
                    <a:pt x="210977" y="1938474"/>
                    <a:pt x="202759" y="1940118"/>
                  </a:cubicBezTo>
                  <a:cubicBezTo>
                    <a:pt x="177522" y="1945166"/>
                    <a:pt x="189436" y="1942455"/>
                    <a:pt x="166978" y="1948069"/>
                  </a:cubicBezTo>
                  <a:cubicBezTo>
                    <a:pt x="156773" y="1988886"/>
                    <a:pt x="170642" y="1938298"/>
                    <a:pt x="155051" y="1979875"/>
                  </a:cubicBezTo>
                  <a:cubicBezTo>
                    <a:pt x="153132" y="1984991"/>
                    <a:pt x="151075" y="1995777"/>
                    <a:pt x="151075" y="1995777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8BF8C46-AC74-48D9-93E4-F23A418443C8}"/>
                </a:ext>
              </a:extLst>
            </p:cNvPr>
            <p:cNvSpPr/>
            <p:nvPr/>
          </p:nvSpPr>
          <p:spPr>
            <a:xfrm>
              <a:off x="5059086" y="3856383"/>
              <a:ext cx="2124186" cy="1932167"/>
            </a:xfrm>
            <a:custGeom>
              <a:avLst/>
              <a:gdLst>
                <a:gd name="connsiteX0" fmla="*/ 880538 w 2144796"/>
                <a:gd name="connsiteY0" fmla="*/ 719593 h 1932167"/>
                <a:gd name="connsiteX1" fmla="*/ 876563 w 2144796"/>
                <a:gd name="connsiteY1" fmla="*/ 739471 h 1932167"/>
                <a:gd name="connsiteX2" fmla="*/ 872587 w 2144796"/>
                <a:gd name="connsiteY2" fmla="*/ 767300 h 1932167"/>
                <a:gd name="connsiteX3" fmla="*/ 864636 w 2144796"/>
                <a:gd name="connsiteY3" fmla="*/ 779227 h 1932167"/>
                <a:gd name="connsiteX4" fmla="*/ 832831 w 2144796"/>
                <a:gd name="connsiteY4" fmla="*/ 787179 h 1932167"/>
                <a:gd name="connsiteX5" fmla="*/ 634048 w 2144796"/>
                <a:gd name="connsiteY5" fmla="*/ 787179 h 1932167"/>
                <a:gd name="connsiteX6" fmla="*/ 614170 w 2144796"/>
                <a:gd name="connsiteY6" fmla="*/ 815008 h 1932167"/>
                <a:gd name="connsiteX7" fmla="*/ 622121 w 2144796"/>
                <a:gd name="connsiteY7" fmla="*/ 854765 h 1932167"/>
                <a:gd name="connsiteX8" fmla="*/ 630072 w 2144796"/>
                <a:gd name="connsiteY8" fmla="*/ 866692 h 1932167"/>
                <a:gd name="connsiteX9" fmla="*/ 626097 w 2144796"/>
                <a:gd name="connsiteY9" fmla="*/ 902473 h 1932167"/>
                <a:gd name="connsiteX10" fmla="*/ 622121 w 2144796"/>
                <a:gd name="connsiteY10" fmla="*/ 914400 h 1932167"/>
                <a:gd name="connsiteX11" fmla="*/ 641999 w 2144796"/>
                <a:gd name="connsiteY11" fmla="*/ 942229 h 1932167"/>
                <a:gd name="connsiteX12" fmla="*/ 673804 w 2144796"/>
                <a:gd name="connsiteY12" fmla="*/ 950180 h 1932167"/>
                <a:gd name="connsiteX13" fmla="*/ 685731 w 2144796"/>
                <a:gd name="connsiteY13" fmla="*/ 958132 h 1932167"/>
                <a:gd name="connsiteX14" fmla="*/ 701634 w 2144796"/>
                <a:gd name="connsiteY14" fmla="*/ 981986 h 1932167"/>
                <a:gd name="connsiteX15" fmla="*/ 717537 w 2144796"/>
                <a:gd name="connsiteY15" fmla="*/ 1001864 h 1932167"/>
                <a:gd name="connsiteX16" fmla="*/ 725488 w 2144796"/>
                <a:gd name="connsiteY16" fmla="*/ 1021742 h 1932167"/>
                <a:gd name="connsiteX17" fmla="*/ 733439 w 2144796"/>
                <a:gd name="connsiteY17" fmla="*/ 1033669 h 1932167"/>
                <a:gd name="connsiteX18" fmla="*/ 737415 w 2144796"/>
                <a:gd name="connsiteY18" fmla="*/ 1045596 h 1932167"/>
                <a:gd name="connsiteX19" fmla="*/ 749342 w 2144796"/>
                <a:gd name="connsiteY19" fmla="*/ 1085353 h 1932167"/>
                <a:gd name="connsiteX20" fmla="*/ 745366 w 2144796"/>
                <a:gd name="connsiteY20" fmla="*/ 1105231 h 1932167"/>
                <a:gd name="connsiteX21" fmla="*/ 693683 w 2144796"/>
                <a:gd name="connsiteY21" fmla="*/ 1089328 h 1932167"/>
                <a:gd name="connsiteX22" fmla="*/ 689707 w 2144796"/>
                <a:gd name="connsiteY22" fmla="*/ 1077401 h 1932167"/>
                <a:gd name="connsiteX23" fmla="*/ 677780 w 2144796"/>
                <a:gd name="connsiteY23" fmla="*/ 1073426 h 1932167"/>
                <a:gd name="connsiteX24" fmla="*/ 665853 w 2144796"/>
                <a:gd name="connsiteY24" fmla="*/ 1065474 h 1932167"/>
                <a:gd name="connsiteX25" fmla="*/ 649951 w 2144796"/>
                <a:gd name="connsiteY25" fmla="*/ 1061499 h 1932167"/>
                <a:gd name="connsiteX26" fmla="*/ 630072 w 2144796"/>
                <a:gd name="connsiteY26" fmla="*/ 1053547 h 1932167"/>
                <a:gd name="connsiteX27" fmla="*/ 598267 w 2144796"/>
                <a:gd name="connsiteY27" fmla="*/ 1037645 h 1932167"/>
                <a:gd name="connsiteX28" fmla="*/ 582364 w 2144796"/>
                <a:gd name="connsiteY28" fmla="*/ 1017767 h 1932167"/>
                <a:gd name="connsiteX29" fmla="*/ 562486 w 2144796"/>
                <a:gd name="connsiteY29" fmla="*/ 1013791 h 1932167"/>
                <a:gd name="connsiteX30" fmla="*/ 522730 w 2144796"/>
                <a:gd name="connsiteY30" fmla="*/ 1017767 h 1932167"/>
                <a:gd name="connsiteX31" fmla="*/ 490924 w 2144796"/>
                <a:gd name="connsiteY31" fmla="*/ 1029694 h 1932167"/>
                <a:gd name="connsiteX32" fmla="*/ 471046 w 2144796"/>
                <a:gd name="connsiteY32" fmla="*/ 1033669 h 1932167"/>
                <a:gd name="connsiteX33" fmla="*/ 459119 w 2144796"/>
                <a:gd name="connsiteY33" fmla="*/ 1041620 h 1932167"/>
                <a:gd name="connsiteX34" fmla="*/ 443217 w 2144796"/>
                <a:gd name="connsiteY34" fmla="*/ 1045596 h 1932167"/>
                <a:gd name="connsiteX35" fmla="*/ 371655 w 2144796"/>
                <a:gd name="connsiteY35" fmla="*/ 1053547 h 1932167"/>
                <a:gd name="connsiteX36" fmla="*/ 335874 w 2144796"/>
                <a:gd name="connsiteY36" fmla="*/ 1049572 h 1932167"/>
                <a:gd name="connsiteX37" fmla="*/ 323947 w 2144796"/>
                <a:gd name="connsiteY37" fmla="*/ 1045596 h 1932167"/>
                <a:gd name="connsiteX38" fmla="*/ 308044 w 2144796"/>
                <a:gd name="connsiteY38" fmla="*/ 1041620 h 1932167"/>
                <a:gd name="connsiteX39" fmla="*/ 284191 w 2144796"/>
                <a:gd name="connsiteY39" fmla="*/ 1045596 h 1932167"/>
                <a:gd name="connsiteX40" fmla="*/ 252385 w 2144796"/>
                <a:gd name="connsiteY40" fmla="*/ 1069450 h 1932167"/>
                <a:gd name="connsiteX41" fmla="*/ 240458 w 2144796"/>
                <a:gd name="connsiteY41" fmla="*/ 1109207 h 1932167"/>
                <a:gd name="connsiteX42" fmla="*/ 248410 w 2144796"/>
                <a:gd name="connsiteY42" fmla="*/ 1125109 h 1932167"/>
                <a:gd name="connsiteX43" fmla="*/ 228531 w 2144796"/>
                <a:gd name="connsiteY43" fmla="*/ 1141012 h 1932167"/>
                <a:gd name="connsiteX44" fmla="*/ 212629 w 2144796"/>
                <a:gd name="connsiteY44" fmla="*/ 1148963 h 1932167"/>
                <a:gd name="connsiteX45" fmla="*/ 176848 w 2144796"/>
                <a:gd name="connsiteY45" fmla="*/ 1160890 h 1932167"/>
                <a:gd name="connsiteX46" fmla="*/ 117213 w 2144796"/>
                <a:gd name="connsiteY46" fmla="*/ 1188720 h 1932167"/>
                <a:gd name="connsiteX47" fmla="*/ 89384 w 2144796"/>
                <a:gd name="connsiteY47" fmla="*/ 1192695 h 1932167"/>
                <a:gd name="connsiteX48" fmla="*/ 65530 w 2144796"/>
                <a:gd name="connsiteY48" fmla="*/ 1200647 h 1932167"/>
                <a:gd name="connsiteX49" fmla="*/ 45651 w 2144796"/>
                <a:gd name="connsiteY49" fmla="*/ 1204622 h 1932167"/>
                <a:gd name="connsiteX50" fmla="*/ 9871 w 2144796"/>
                <a:gd name="connsiteY50" fmla="*/ 1224500 h 1932167"/>
                <a:gd name="connsiteX51" fmla="*/ 13846 w 2144796"/>
                <a:gd name="connsiteY51" fmla="*/ 1280160 h 1932167"/>
                <a:gd name="connsiteX52" fmla="*/ 29749 w 2144796"/>
                <a:gd name="connsiteY52" fmla="*/ 1284135 h 1932167"/>
                <a:gd name="connsiteX53" fmla="*/ 53603 w 2144796"/>
                <a:gd name="connsiteY53" fmla="*/ 1296062 h 1932167"/>
                <a:gd name="connsiteX54" fmla="*/ 69505 w 2144796"/>
                <a:gd name="connsiteY54" fmla="*/ 1304014 h 1932167"/>
                <a:gd name="connsiteX55" fmla="*/ 89384 w 2144796"/>
                <a:gd name="connsiteY55" fmla="*/ 1311965 h 1932167"/>
                <a:gd name="connsiteX56" fmla="*/ 101311 w 2144796"/>
                <a:gd name="connsiteY56" fmla="*/ 1319916 h 1932167"/>
                <a:gd name="connsiteX57" fmla="*/ 133116 w 2144796"/>
                <a:gd name="connsiteY57" fmla="*/ 1335819 h 1932167"/>
                <a:gd name="connsiteX58" fmla="*/ 145043 w 2144796"/>
                <a:gd name="connsiteY58" fmla="*/ 1347746 h 1932167"/>
                <a:gd name="connsiteX59" fmla="*/ 156970 w 2144796"/>
                <a:gd name="connsiteY59" fmla="*/ 1351721 h 1932167"/>
                <a:gd name="connsiteX60" fmla="*/ 204677 w 2144796"/>
                <a:gd name="connsiteY60" fmla="*/ 1359673 h 1932167"/>
                <a:gd name="connsiteX61" fmla="*/ 232507 w 2144796"/>
                <a:gd name="connsiteY61" fmla="*/ 1371600 h 1932167"/>
                <a:gd name="connsiteX62" fmla="*/ 252385 w 2144796"/>
                <a:gd name="connsiteY62" fmla="*/ 1379551 h 1932167"/>
                <a:gd name="connsiteX63" fmla="*/ 256361 w 2144796"/>
                <a:gd name="connsiteY63" fmla="*/ 1399429 h 1932167"/>
                <a:gd name="connsiteX64" fmla="*/ 240458 w 2144796"/>
                <a:gd name="connsiteY64" fmla="*/ 1431234 h 1932167"/>
                <a:gd name="connsiteX65" fmla="*/ 208653 w 2144796"/>
                <a:gd name="connsiteY65" fmla="*/ 1463040 h 1932167"/>
                <a:gd name="connsiteX66" fmla="*/ 192751 w 2144796"/>
                <a:gd name="connsiteY66" fmla="*/ 1478942 h 1932167"/>
                <a:gd name="connsiteX67" fmla="*/ 160945 w 2144796"/>
                <a:gd name="connsiteY67" fmla="*/ 1498820 h 1932167"/>
                <a:gd name="connsiteX68" fmla="*/ 152994 w 2144796"/>
                <a:gd name="connsiteY68" fmla="*/ 1514723 h 1932167"/>
                <a:gd name="connsiteX69" fmla="*/ 141067 w 2144796"/>
                <a:gd name="connsiteY69" fmla="*/ 1546528 h 1932167"/>
                <a:gd name="connsiteX70" fmla="*/ 133116 w 2144796"/>
                <a:gd name="connsiteY70" fmla="*/ 1578334 h 1932167"/>
                <a:gd name="connsiteX71" fmla="*/ 129140 w 2144796"/>
                <a:gd name="connsiteY71" fmla="*/ 1594236 h 1932167"/>
                <a:gd name="connsiteX72" fmla="*/ 117213 w 2144796"/>
                <a:gd name="connsiteY72" fmla="*/ 1876507 h 1932167"/>
                <a:gd name="connsiteX73" fmla="*/ 105286 w 2144796"/>
                <a:gd name="connsiteY73" fmla="*/ 1888434 h 1932167"/>
                <a:gd name="connsiteX74" fmla="*/ 109262 w 2144796"/>
                <a:gd name="connsiteY74" fmla="*/ 1904337 h 1932167"/>
                <a:gd name="connsiteX75" fmla="*/ 125164 w 2144796"/>
                <a:gd name="connsiteY75" fmla="*/ 1916264 h 1932167"/>
                <a:gd name="connsiteX76" fmla="*/ 149018 w 2144796"/>
                <a:gd name="connsiteY76" fmla="*/ 1924215 h 1932167"/>
                <a:gd name="connsiteX77" fmla="*/ 180824 w 2144796"/>
                <a:gd name="connsiteY77" fmla="*/ 1932167 h 1932167"/>
                <a:gd name="connsiteX78" fmla="*/ 232507 w 2144796"/>
                <a:gd name="connsiteY78" fmla="*/ 1928191 h 1932167"/>
                <a:gd name="connsiteX79" fmla="*/ 268288 w 2144796"/>
                <a:gd name="connsiteY79" fmla="*/ 1904337 h 1932167"/>
                <a:gd name="connsiteX80" fmla="*/ 280215 w 2144796"/>
                <a:gd name="connsiteY80" fmla="*/ 1900361 h 1932167"/>
                <a:gd name="connsiteX81" fmla="*/ 308044 w 2144796"/>
                <a:gd name="connsiteY81" fmla="*/ 1876507 h 1932167"/>
                <a:gd name="connsiteX82" fmla="*/ 319971 w 2144796"/>
                <a:gd name="connsiteY82" fmla="*/ 1872532 h 1932167"/>
                <a:gd name="connsiteX83" fmla="*/ 355752 w 2144796"/>
                <a:gd name="connsiteY83" fmla="*/ 1844702 h 1932167"/>
                <a:gd name="connsiteX84" fmla="*/ 375631 w 2144796"/>
                <a:gd name="connsiteY84" fmla="*/ 1812897 h 1932167"/>
                <a:gd name="connsiteX85" fmla="*/ 379606 w 2144796"/>
                <a:gd name="connsiteY85" fmla="*/ 1800970 h 1932167"/>
                <a:gd name="connsiteX86" fmla="*/ 395509 w 2144796"/>
                <a:gd name="connsiteY86" fmla="*/ 1773140 h 1932167"/>
                <a:gd name="connsiteX87" fmla="*/ 399484 w 2144796"/>
                <a:gd name="connsiteY87" fmla="*/ 1753262 h 1932167"/>
                <a:gd name="connsiteX88" fmla="*/ 431290 w 2144796"/>
                <a:gd name="connsiteY88" fmla="*/ 1725433 h 1932167"/>
                <a:gd name="connsiteX89" fmla="*/ 447192 w 2144796"/>
                <a:gd name="connsiteY89" fmla="*/ 1713506 h 1932167"/>
                <a:gd name="connsiteX90" fmla="*/ 486949 w 2144796"/>
                <a:gd name="connsiteY90" fmla="*/ 1701579 h 1932167"/>
                <a:gd name="connsiteX91" fmla="*/ 518754 w 2144796"/>
                <a:gd name="connsiteY91" fmla="*/ 1693627 h 1932167"/>
                <a:gd name="connsiteX92" fmla="*/ 641999 w 2144796"/>
                <a:gd name="connsiteY92" fmla="*/ 1681700 h 1932167"/>
                <a:gd name="connsiteX93" fmla="*/ 669829 w 2144796"/>
                <a:gd name="connsiteY93" fmla="*/ 1669774 h 1932167"/>
                <a:gd name="connsiteX94" fmla="*/ 681756 w 2144796"/>
                <a:gd name="connsiteY94" fmla="*/ 1665798 h 1932167"/>
                <a:gd name="connsiteX95" fmla="*/ 693683 w 2144796"/>
                <a:gd name="connsiteY95" fmla="*/ 1657847 h 1932167"/>
                <a:gd name="connsiteX96" fmla="*/ 721512 w 2144796"/>
                <a:gd name="connsiteY96" fmla="*/ 1653871 h 1932167"/>
                <a:gd name="connsiteX97" fmla="*/ 781147 w 2144796"/>
                <a:gd name="connsiteY97" fmla="*/ 1602187 h 1932167"/>
                <a:gd name="connsiteX98" fmla="*/ 789098 w 2144796"/>
                <a:gd name="connsiteY98" fmla="*/ 1586285 h 1932167"/>
                <a:gd name="connsiteX99" fmla="*/ 812952 w 2144796"/>
                <a:gd name="connsiteY99" fmla="*/ 1570382 h 1932167"/>
                <a:gd name="connsiteX100" fmla="*/ 856684 w 2144796"/>
                <a:gd name="connsiteY100" fmla="*/ 1550504 h 1932167"/>
                <a:gd name="connsiteX101" fmla="*/ 892465 w 2144796"/>
                <a:gd name="connsiteY101" fmla="*/ 1546528 h 1932167"/>
                <a:gd name="connsiteX102" fmla="*/ 912344 w 2144796"/>
                <a:gd name="connsiteY102" fmla="*/ 1542553 h 1932167"/>
                <a:gd name="connsiteX103" fmla="*/ 916319 w 2144796"/>
                <a:gd name="connsiteY103" fmla="*/ 1530626 h 1932167"/>
                <a:gd name="connsiteX104" fmla="*/ 940173 w 2144796"/>
                <a:gd name="connsiteY104" fmla="*/ 1518699 h 1932167"/>
                <a:gd name="connsiteX105" fmla="*/ 960051 w 2144796"/>
                <a:gd name="connsiteY105" fmla="*/ 1482918 h 1932167"/>
                <a:gd name="connsiteX106" fmla="*/ 960051 w 2144796"/>
                <a:gd name="connsiteY106" fmla="*/ 1482918 h 1932167"/>
                <a:gd name="connsiteX107" fmla="*/ 975954 w 2144796"/>
                <a:gd name="connsiteY107" fmla="*/ 1443161 h 1932167"/>
                <a:gd name="connsiteX108" fmla="*/ 979930 w 2144796"/>
                <a:gd name="connsiteY108" fmla="*/ 1427259 h 1932167"/>
                <a:gd name="connsiteX109" fmla="*/ 995832 w 2144796"/>
                <a:gd name="connsiteY109" fmla="*/ 1415332 h 1932167"/>
                <a:gd name="connsiteX110" fmla="*/ 1003784 w 2144796"/>
                <a:gd name="connsiteY110" fmla="*/ 1395454 h 1932167"/>
                <a:gd name="connsiteX111" fmla="*/ 1011735 w 2144796"/>
                <a:gd name="connsiteY111" fmla="*/ 1296062 h 1932167"/>
                <a:gd name="connsiteX112" fmla="*/ 1015711 w 2144796"/>
                <a:gd name="connsiteY112" fmla="*/ 1276184 h 1932167"/>
                <a:gd name="connsiteX113" fmla="*/ 1019686 w 2144796"/>
                <a:gd name="connsiteY113" fmla="*/ 1252330 h 1932167"/>
                <a:gd name="connsiteX114" fmla="*/ 1035589 w 2144796"/>
                <a:gd name="connsiteY114" fmla="*/ 1228476 h 1932167"/>
                <a:gd name="connsiteX115" fmla="*/ 1059443 w 2144796"/>
                <a:gd name="connsiteY115" fmla="*/ 1232452 h 1932167"/>
                <a:gd name="connsiteX116" fmla="*/ 1087272 w 2144796"/>
                <a:gd name="connsiteY116" fmla="*/ 1260281 h 1932167"/>
                <a:gd name="connsiteX117" fmla="*/ 1115102 w 2144796"/>
                <a:gd name="connsiteY117" fmla="*/ 1288111 h 1932167"/>
                <a:gd name="connsiteX118" fmla="*/ 1146907 w 2144796"/>
                <a:gd name="connsiteY118" fmla="*/ 1296062 h 1932167"/>
                <a:gd name="connsiteX119" fmla="*/ 1246298 w 2144796"/>
                <a:gd name="connsiteY119" fmla="*/ 1292087 h 1932167"/>
                <a:gd name="connsiteX120" fmla="*/ 1266177 w 2144796"/>
                <a:gd name="connsiteY120" fmla="*/ 1276184 h 1932167"/>
                <a:gd name="connsiteX121" fmla="*/ 1286055 w 2144796"/>
                <a:gd name="connsiteY121" fmla="*/ 1252330 h 1932167"/>
                <a:gd name="connsiteX122" fmla="*/ 1297982 w 2144796"/>
                <a:gd name="connsiteY122" fmla="*/ 1244379 h 1932167"/>
                <a:gd name="connsiteX123" fmla="*/ 1321836 w 2144796"/>
                <a:gd name="connsiteY123" fmla="*/ 1228476 h 1932167"/>
                <a:gd name="connsiteX124" fmla="*/ 1345690 w 2144796"/>
                <a:gd name="connsiteY124" fmla="*/ 1220525 h 1932167"/>
                <a:gd name="connsiteX125" fmla="*/ 1361592 w 2144796"/>
                <a:gd name="connsiteY125" fmla="*/ 1216549 h 1932167"/>
                <a:gd name="connsiteX126" fmla="*/ 1377495 w 2144796"/>
                <a:gd name="connsiteY126" fmla="*/ 1208598 h 1932167"/>
                <a:gd name="connsiteX127" fmla="*/ 1397373 w 2144796"/>
                <a:gd name="connsiteY127" fmla="*/ 1204622 h 1932167"/>
                <a:gd name="connsiteX128" fmla="*/ 1413276 w 2144796"/>
                <a:gd name="connsiteY128" fmla="*/ 1200647 h 1932167"/>
                <a:gd name="connsiteX129" fmla="*/ 1425203 w 2144796"/>
                <a:gd name="connsiteY129" fmla="*/ 1196671 h 1932167"/>
                <a:gd name="connsiteX130" fmla="*/ 1437130 w 2144796"/>
                <a:gd name="connsiteY130" fmla="*/ 1188720 h 1932167"/>
                <a:gd name="connsiteX131" fmla="*/ 1460984 w 2144796"/>
                <a:gd name="connsiteY131" fmla="*/ 1184744 h 1932167"/>
                <a:gd name="connsiteX132" fmla="*/ 1496764 w 2144796"/>
                <a:gd name="connsiteY132" fmla="*/ 1172817 h 1932167"/>
                <a:gd name="connsiteX133" fmla="*/ 1528570 w 2144796"/>
                <a:gd name="connsiteY133" fmla="*/ 1160890 h 1932167"/>
                <a:gd name="connsiteX134" fmla="*/ 1560375 w 2144796"/>
                <a:gd name="connsiteY134" fmla="*/ 1137036 h 1932167"/>
                <a:gd name="connsiteX135" fmla="*/ 1572302 w 2144796"/>
                <a:gd name="connsiteY135" fmla="*/ 1129085 h 1932167"/>
                <a:gd name="connsiteX136" fmla="*/ 1588204 w 2144796"/>
                <a:gd name="connsiteY136" fmla="*/ 1101255 h 1932167"/>
                <a:gd name="connsiteX137" fmla="*/ 1600131 w 2144796"/>
                <a:gd name="connsiteY137" fmla="*/ 1093304 h 1932167"/>
                <a:gd name="connsiteX138" fmla="*/ 1627961 w 2144796"/>
                <a:gd name="connsiteY138" fmla="*/ 1065474 h 1932167"/>
                <a:gd name="connsiteX139" fmla="*/ 1643864 w 2144796"/>
                <a:gd name="connsiteY139" fmla="*/ 1057523 h 1932167"/>
                <a:gd name="connsiteX140" fmla="*/ 1667717 w 2144796"/>
                <a:gd name="connsiteY140" fmla="*/ 1037645 h 1932167"/>
                <a:gd name="connsiteX141" fmla="*/ 1707474 w 2144796"/>
                <a:gd name="connsiteY141" fmla="*/ 1029694 h 1932167"/>
                <a:gd name="connsiteX142" fmla="*/ 1735304 w 2144796"/>
                <a:gd name="connsiteY142" fmla="*/ 1017767 h 1932167"/>
                <a:gd name="connsiteX143" fmla="*/ 1755182 w 2144796"/>
                <a:gd name="connsiteY143" fmla="*/ 1013791 h 1932167"/>
                <a:gd name="connsiteX144" fmla="*/ 1767109 w 2144796"/>
                <a:gd name="connsiteY144" fmla="*/ 1001864 h 1932167"/>
                <a:gd name="connsiteX145" fmla="*/ 1802890 w 2144796"/>
                <a:gd name="connsiteY145" fmla="*/ 981986 h 1932167"/>
                <a:gd name="connsiteX146" fmla="*/ 1810841 w 2144796"/>
                <a:gd name="connsiteY146" fmla="*/ 974034 h 1932167"/>
                <a:gd name="connsiteX147" fmla="*/ 1882403 w 2144796"/>
                <a:gd name="connsiteY147" fmla="*/ 962107 h 1932167"/>
                <a:gd name="connsiteX148" fmla="*/ 1902281 w 2144796"/>
                <a:gd name="connsiteY148" fmla="*/ 946205 h 1932167"/>
                <a:gd name="connsiteX149" fmla="*/ 1914208 w 2144796"/>
                <a:gd name="connsiteY149" fmla="*/ 942229 h 1932167"/>
                <a:gd name="connsiteX150" fmla="*/ 1926135 w 2144796"/>
                <a:gd name="connsiteY150" fmla="*/ 930302 h 1932167"/>
                <a:gd name="connsiteX151" fmla="*/ 1942037 w 2144796"/>
                <a:gd name="connsiteY151" fmla="*/ 918375 h 1932167"/>
                <a:gd name="connsiteX152" fmla="*/ 1949989 w 2144796"/>
                <a:gd name="connsiteY152" fmla="*/ 910424 h 1932167"/>
                <a:gd name="connsiteX153" fmla="*/ 1961916 w 2144796"/>
                <a:gd name="connsiteY153" fmla="*/ 894521 h 1932167"/>
                <a:gd name="connsiteX154" fmla="*/ 1973843 w 2144796"/>
                <a:gd name="connsiteY154" fmla="*/ 890546 h 1932167"/>
                <a:gd name="connsiteX155" fmla="*/ 1997697 w 2144796"/>
                <a:gd name="connsiteY155" fmla="*/ 858740 h 1932167"/>
                <a:gd name="connsiteX156" fmla="*/ 2037453 w 2144796"/>
                <a:gd name="connsiteY156" fmla="*/ 807057 h 1932167"/>
                <a:gd name="connsiteX157" fmla="*/ 2049380 w 2144796"/>
                <a:gd name="connsiteY157" fmla="*/ 791154 h 1932167"/>
                <a:gd name="connsiteX158" fmla="*/ 2057331 w 2144796"/>
                <a:gd name="connsiteY158" fmla="*/ 771276 h 1932167"/>
                <a:gd name="connsiteX159" fmla="*/ 2065283 w 2144796"/>
                <a:gd name="connsiteY159" fmla="*/ 755374 h 1932167"/>
                <a:gd name="connsiteX160" fmla="*/ 2077210 w 2144796"/>
                <a:gd name="connsiteY160" fmla="*/ 719593 h 1932167"/>
                <a:gd name="connsiteX161" fmla="*/ 2085161 w 2144796"/>
                <a:gd name="connsiteY161" fmla="*/ 695739 h 1932167"/>
                <a:gd name="connsiteX162" fmla="*/ 2089137 w 2144796"/>
                <a:gd name="connsiteY162" fmla="*/ 675860 h 1932167"/>
                <a:gd name="connsiteX163" fmla="*/ 2097088 w 2144796"/>
                <a:gd name="connsiteY163" fmla="*/ 655982 h 1932167"/>
                <a:gd name="connsiteX164" fmla="*/ 2101064 w 2144796"/>
                <a:gd name="connsiteY164" fmla="*/ 640080 h 1932167"/>
                <a:gd name="connsiteX165" fmla="*/ 2105039 w 2144796"/>
                <a:gd name="connsiteY165" fmla="*/ 628153 h 1932167"/>
                <a:gd name="connsiteX166" fmla="*/ 2112991 w 2144796"/>
                <a:gd name="connsiteY166" fmla="*/ 524786 h 1932167"/>
                <a:gd name="connsiteX167" fmla="*/ 2116966 w 2144796"/>
                <a:gd name="connsiteY167" fmla="*/ 508883 h 1932167"/>
                <a:gd name="connsiteX168" fmla="*/ 2120942 w 2144796"/>
                <a:gd name="connsiteY168" fmla="*/ 489005 h 1932167"/>
                <a:gd name="connsiteX169" fmla="*/ 2124917 w 2144796"/>
                <a:gd name="connsiteY169" fmla="*/ 477078 h 1932167"/>
                <a:gd name="connsiteX170" fmla="*/ 2136844 w 2144796"/>
                <a:gd name="connsiteY170" fmla="*/ 421419 h 1932167"/>
                <a:gd name="connsiteX171" fmla="*/ 2140820 w 2144796"/>
                <a:gd name="connsiteY171" fmla="*/ 373711 h 1932167"/>
                <a:gd name="connsiteX172" fmla="*/ 2144796 w 2144796"/>
                <a:gd name="connsiteY172" fmla="*/ 357808 h 1932167"/>
                <a:gd name="connsiteX173" fmla="*/ 2140820 w 2144796"/>
                <a:gd name="connsiteY173" fmla="*/ 55659 h 1932167"/>
                <a:gd name="connsiteX174" fmla="*/ 2136844 w 2144796"/>
                <a:gd name="connsiteY174" fmla="*/ 39756 h 1932167"/>
                <a:gd name="connsiteX175" fmla="*/ 2112991 w 2144796"/>
                <a:gd name="connsiteY175" fmla="*/ 0 h 193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2144796" h="1932167">
                  <a:moveTo>
                    <a:pt x="880538" y="719593"/>
                  </a:moveTo>
                  <a:cubicBezTo>
                    <a:pt x="879213" y="726219"/>
                    <a:pt x="877674" y="732806"/>
                    <a:pt x="876563" y="739471"/>
                  </a:cubicBezTo>
                  <a:cubicBezTo>
                    <a:pt x="875023" y="748714"/>
                    <a:pt x="875280" y="758325"/>
                    <a:pt x="872587" y="767300"/>
                  </a:cubicBezTo>
                  <a:cubicBezTo>
                    <a:pt x="871214" y="771877"/>
                    <a:pt x="868910" y="777090"/>
                    <a:pt x="864636" y="779227"/>
                  </a:cubicBezTo>
                  <a:cubicBezTo>
                    <a:pt x="854862" y="784114"/>
                    <a:pt x="832831" y="787179"/>
                    <a:pt x="832831" y="787179"/>
                  </a:cubicBezTo>
                  <a:cubicBezTo>
                    <a:pt x="765120" y="781023"/>
                    <a:pt x="706566" y="773994"/>
                    <a:pt x="634048" y="787179"/>
                  </a:cubicBezTo>
                  <a:cubicBezTo>
                    <a:pt x="622832" y="789218"/>
                    <a:pt x="620796" y="805732"/>
                    <a:pt x="614170" y="815008"/>
                  </a:cubicBezTo>
                  <a:cubicBezTo>
                    <a:pt x="615636" y="825269"/>
                    <a:pt x="616569" y="843660"/>
                    <a:pt x="622121" y="854765"/>
                  </a:cubicBezTo>
                  <a:cubicBezTo>
                    <a:pt x="624258" y="859039"/>
                    <a:pt x="627422" y="862716"/>
                    <a:pt x="630072" y="866692"/>
                  </a:cubicBezTo>
                  <a:cubicBezTo>
                    <a:pt x="628747" y="878619"/>
                    <a:pt x="628070" y="890636"/>
                    <a:pt x="626097" y="902473"/>
                  </a:cubicBezTo>
                  <a:cubicBezTo>
                    <a:pt x="625408" y="906607"/>
                    <a:pt x="622121" y="910209"/>
                    <a:pt x="622121" y="914400"/>
                  </a:cubicBezTo>
                  <a:cubicBezTo>
                    <a:pt x="622121" y="928831"/>
                    <a:pt x="628497" y="936603"/>
                    <a:pt x="641999" y="942229"/>
                  </a:cubicBezTo>
                  <a:cubicBezTo>
                    <a:pt x="652086" y="946432"/>
                    <a:pt x="663202" y="947530"/>
                    <a:pt x="673804" y="950180"/>
                  </a:cubicBezTo>
                  <a:cubicBezTo>
                    <a:pt x="677780" y="952831"/>
                    <a:pt x="682584" y="954536"/>
                    <a:pt x="685731" y="958132"/>
                  </a:cubicBezTo>
                  <a:cubicBezTo>
                    <a:pt x="692024" y="965324"/>
                    <a:pt x="695664" y="974524"/>
                    <a:pt x="701634" y="981986"/>
                  </a:cubicBezTo>
                  <a:lnTo>
                    <a:pt x="717537" y="1001864"/>
                  </a:lnTo>
                  <a:cubicBezTo>
                    <a:pt x="720187" y="1008490"/>
                    <a:pt x="722297" y="1015359"/>
                    <a:pt x="725488" y="1021742"/>
                  </a:cubicBezTo>
                  <a:cubicBezTo>
                    <a:pt x="727625" y="1026016"/>
                    <a:pt x="731302" y="1029395"/>
                    <a:pt x="733439" y="1033669"/>
                  </a:cubicBezTo>
                  <a:cubicBezTo>
                    <a:pt x="735313" y="1037417"/>
                    <a:pt x="735944" y="1041672"/>
                    <a:pt x="737415" y="1045596"/>
                  </a:cubicBezTo>
                  <a:cubicBezTo>
                    <a:pt x="748622" y="1075482"/>
                    <a:pt x="743259" y="1054940"/>
                    <a:pt x="749342" y="1085353"/>
                  </a:cubicBezTo>
                  <a:cubicBezTo>
                    <a:pt x="748017" y="1091979"/>
                    <a:pt x="751885" y="1103453"/>
                    <a:pt x="745366" y="1105231"/>
                  </a:cubicBezTo>
                  <a:cubicBezTo>
                    <a:pt x="723287" y="1111253"/>
                    <a:pt x="708948" y="1099505"/>
                    <a:pt x="693683" y="1089328"/>
                  </a:cubicBezTo>
                  <a:cubicBezTo>
                    <a:pt x="692358" y="1085352"/>
                    <a:pt x="692670" y="1080364"/>
                    <a:pt x="689707" y="1077401"/>
                  </a:cubicBezTo>
                  <a:cubicBezTo>
                    <a:pt x="686744" y="1074438"/>
                    <a:pt x="681528" y="1075300"/>
                    <a:pt x="677780" y="1073426"/>
                  </a:cubicBezTo>
                  <a:cubicBezTo>
                    <a:pt x="673506" y="1071289"/>
                    <a:pt x="670245" y="1067356"/>
                    <a:pt x="665853" y="1065474"/>
                  </a:cubicBezTo>
                  <a:cubicBezTo>
                    <a:pt x="660831" y="1063322"/>
                    <a:pt x="655134" y="1063227"/>
                    <a:pt x="649951" y="1061499"/>
                  </a:cubicBezTo>
                  <a:cubicBezTo>
                    <a:pt x="643180" y="1059242"/>
                    <a:pt x="636455" y="1056739"/>
                    <a:pt x="630072" y="1053547"/>
                  </a:cubicBezTo>
                  <a:cubicBezTo>
                    <a:pt x="592524" y="1034772"/>
                    <a:pt x="625159" y="1046607"/>
                    <a:pt x="598267" y="1037645"/>
                  </a:cubicBezTo>
                  <a:cubicBezTo>
                    <a:pt x="595938" y="1034151"/>
                    <a:pt x="587653" y="1020034"/>
                    <a:pt x="582364" y="1017767"/>
                  </a:cubicBezTo>
                  <a:cubicBezTo>
                    <a:pt x="576153" y="1015105"/>
                    <a:pt x="569112" y="1015116"/>
                    <a:pt x="562486" y="1013791"/>
                  </a:cubicBezTo>
                  <a:cubicBezTo>
                    <a:pt x="549234" y="1015116"/>
                    <a:pt x="535914" y="1015884"/>
                    <a:pt x="522730" y="1017767"/>
                  </a:cubicBezTo>
                  <a:cubicBezTo>
                    <a:pt x="496478" y="1021517"/>
                    <a:pt x="516703" y="1021101"/>
                    <a:pt x="490924" y="1029694"/>
                  </a:cubicBezTo>
                  <a:cubicBezTo>
                    <a:pt x="484514" y="1031831"/>
                    <a:pt x="477672" y="1032344"/>
                    <a:pt x="471046" y="1033669"/>
                  </a:cubicBezTo>
                  <a:cubicBezTo>
                    <a:pt x="467070" y="1036319"/>
                    <a:pt x="463511" y="1039738"/>
                    <a:pt x="459119" y="1041620"/>
                  </a:cubicBezTo>
                  <a:cubicBezTo>
                    <a:pt x="454097" y="1043772"/>
                    <a:pt x="448575" y="1044524"/>
                    <a:pt x="443217" y="1045596"/>
                  </a:cubicBezTo>
                  <a:cubicBezTo>
                    <a:pt x="414934" y="1051253"/>
                    <a:pt x="405004" y="1050768"/>
                    <a:pt x="371655" y="1053547"/>
                  </a:cubicBezTo>
                  <a:cubicBezTo>
                    <a:pt x="359728" y="1052222"/>
                    <a:pt x="347711" y="1051545"/>
                    <a:pt x="335874" y="1049572"/>
                  </a:cubicBezTo>
                  <a:cubicBezTo>
                    <a:pt x="331740" y="1048883"/>
                    <a:pt x="327976" y="1046747"/>
                    <a:pt x="323947" y="1045596"/>
                  </a:cubicBezTo>
                  <a:cubicBezTo>
                    <a:pt x="318693" y="1044095"/>
                    <a:pt x="313345" y="1042945"/>
                    <a:pt x="308044" y="1041620"/>
                  </a:cubicBezTo>
                  <a:cubicBezTo>
                    <a:pt x="300093" y="1042945"/>
                    <a:pt x="291632" y="1042496"/>
                    <a:pt x="284191" y="1045596"/>
                  </a:cubicBezTo>
                  <a:cubicBezTo>
                    <a:pt x="268781" y="1052017"/>
                    <a:pt x="262560" y="1059277"/>
                    <a:pt x="252385" y="1069450"/>
                  </a:cubicBezTo>
                  <a:cubicBezTo>
                    <a:pt x="242706" y="1098488"/>
                    <a:pt x="246467" y="1085173"/>
                    <a:pt x="240458" y="1109207"/>
                  </a:cubicBezTo>
                  <a:cubicBezTo>
                    <a:pt x="243109" y="1114508"/>
                    <a:pt x="250491" y="1119560"/>
                    <a:pt x="248410" y="1125109"/>
                  </a:cubicBezTo>
                  <a:cubicBezTo>
                    <a:pt x="245430" y="1133054"/>
                    <a:pt x="235592" y="1136305"/>
                    <a:pt x="228531" y="1141012"/>
                  </a:cubicBezTo>
                  <a:cubicBezTo>
                    <a:pt x="223600" y="1144299"/>
                    <a:pt x="218045" y="1146556"/>
                    <a:pt x="212629" y="1148963"/>
                  </a:cubicBezTo>
                  <a:cubicBezTo>
                    <a:pt x="193382" y="1157517"/>
                    <a:pt x="195307" y="1156275"/>
                    <a:pt x="176848" y="1160890"/>
                  </a:cubicBezTo>
                  <a:cubicBezTo>
                    <a:pt x="159023" y="1171585"/>
                    <a:pt x="137745" y="1185787"/>
                    <a:pt x="117213" y="1188720"/>
                  </a:cubicBezTo>
                  <a:lnTo>
                    <a:pt x="89384" y="1192695"/>
                  </a:lnTo>
                  <a:cubicBezTo>
                    <a:pt x="81433" y="1195346"/>
                    <a:pt x="73616" y="1198442"/>
                    <a:pt x="65530" y="1200647"/>
                  </a:cubicBezTo>
                  <a:cubicBezTo>
                    <a:pt x="59011" y="1202425"/>
                    <a:pt x="52002" y="1202313"/>
                    <a:pt x="45651" y="1204622"/>
                  </a:cubicBezTo>
                  <a:cubicBezTo>
                    <a:pt x="30181" y="1210247"/>
                    <a:pt x="22391" y="1216153"/>
                    <a:pt x="9871" y="1224500"/>
                  </a:cubicBezTo>
                  <a:cubicBezTo>
                    <a:pt x="-1388" y="1247017"/>
                    <a:pt x="-6509" y="1248175"/>
                    <a:pt x="13846" y="1280160"/>
                  </a:cubicBezTo>
                  <a:cubicBezTo>
                    <a:pt x="16780" y="1284770"/>
                    <a:pt x="24448" y="1282810"/>
                    <a:pt x="29749" y="1284135"/>
                  </a:cubicBezTo>
                  <a:cubicBezTo>
                    <a:pt x="44245" y="1298633"/>
                    <a:pt x="30155" y="1287269"/>
                    <a:pt x="53603" y="1296062"/>
                  </a:cubicBezTo>
                  <a:cubicBezTo>
                    <a:pt x="59152" y="1298143"/>
                    <a:pt x="64089" y="1301607"/>
                    <a:pt x="69505" y="1304014"/>
                  </a:cubicBezTo>
                  <a:cubicBezTo>
                    <a:pt x="76027" y="1306913"/>
                    <a:pt x="83001" y="1308774"/>
                    <a:pt x="89384" y="1311965"/>
                  </a:cubicBezTo>
                  <a:cubicBezTo>
                    <a:pt x="93658" y="1314102"/>
                    <a:pt x="97116" y="1317628"/>
                    <a:pt x="101311" y="1319916"/>
                  </a:cubicBezTo>
                  <a:cubicBezTo>
                    <a:pt x="111717" y="1325592"/>
                    <a:pt x="124735" y="1327438"/>
                    <a:pt x="133116" y="1335819"/>
                  </a:cubicBezTo>
                  <a:cubicBezTo>
                    <a:pt x="137092" y="1339795"/>
                    <a:pt x="140365" y="1344627"/>
                    <a:pt x="145043" y="1347746"/>
                  </a:cubicBezTo>
                  <a:cubicBezTo>
                    <a:pt x="148530" y="1350070"/>
                    <a:pt x="152941" y="1350570"/>
                    <a:pt x="156970" y="1351721"/>
                  </a:cubicBezTo>
                  <a:cubicBezTo>
                    <a:pt x="177405" y="1357560"/>
                    <a:pt x="178854" y="1356445"/>
                    <a:pt x="204677" y="1359673"/>
                  </a:cubicBezTo>
                  <a:cubicBezTo>
                    <a:pt x="229173" y="1367837"/>
                    <a:pt x="203032" y="1358500"/>
                    <a:pt x="232507" y="1371600"/>
                  </a:cubicBezTo>
                  <a:cubicBezTo>
                    <a:pt x="239028" y="1374498"/>
                    <a:pt x="245759" y="1376901"/>
                    <a:pt x="252385" y="1379551"/>
                  </a:cubicBezTo>
                  <a:cubicBezTo>
                    <a:pt x="253710" y="1386177"/>
                    <a:pt x="256361" y="1392672"/>
                    <a:pt x="256361" y="1399429"/>
                  </a:cubicBezTo>
                  <a:cubicBezTo>
                    <a:pt x="256361" y="1412867"/>
                    <a:pt x="248893" y="1421744"/>
                    <a:pt x="240458" y="1431234"/>
                  </a:cubicBezTo>
                  <a:cubicBezTo>
                    <a:pt x="240448" y="1431245"/>
                    <a:pt x="212900" y="1458793"/>
                    <a:pt x="208653" y="1463040"/>
                  </a:cubicBezTo>
                  <a:cubicBezTo>
                    <a:pt x="203352" y="1468341"/>
                    <a:pt x="199456" y="1475589"/>
                    <a:pt x="192751" y="1478942"/>
                  </a:cubicBezTo>
                  <a:cubicBezTo>
                    <a:pt x="170922" y="1489857"/>
                    <a:pt x="181590" y="1483338"/>
                    <a:pt x="160945" y="1498820"/>
                  </a:cubicBezTo>
                  <a:cubicBezTo>
                    <a:pt x="158295" y="1504121"/>
                    <a:pt x="154868" y="1509101"/>
                    <a:pt x="152994" y="1514723"/>
                  </a:cubicBezTo>
                  <a:cubicBezTo>
                    <a:pt x="141531" y="1549111"/>
                    <a:pt x="157397" y="1522031"/>
                    <a:pt x="141067" y="1546528"/>
                  </a:cubicBezTo>
                  <a:lnTo>
                    <a:pt x="133116" y="1578334"/>
                  </a:lnTo>
                  <a:lnTo>
                    <a:pt x="129140" y="1594236"/>
                  </a:lnTo>
                  <a:cubicBezTo>
                    <a:pt x="127510" y="1648017"/>
                    <a:pt x="122999" y="1829063"/>
                    <a:pt x="117213" y="1876507"/>
                  </a:cubicBezTo>
                  <a:cubicBezTo>
                    <a:pt x="116532" y="1882088"/>
                    <a:pt x="109262" y="1884458"/>
                    <a:pt x="105286" y="1888434"/>
                  </a:cubicBezTo>
                  <a:cubicBezTo>
                    <a:pt x="106611" y="1893735"/>
                    <a:pt x="106086" y="1899891"/>
                    <a:pt x="109262" y="1904337"/>
                  </a:cubicBezTo>
                  <a:cubicBezTo>
                    <a:pt x="113113" y="1909729"/>
                    <a:pt x="119238" y="1913301"/>
                    <a:pt x="125164" y="1916264"/>
                  </a:cubicBezTo>
                  <a:cubicBezTo>
                    <a:pt x="132661" y="1920012"/>
                    <a:pt x="141067" y="1921565"/>
                    <a:pt x="149018" y="1924215"/>
                  </a:cubicBezTo>
                  <a:cubicBezTo>
                    <a:pt x="167360" y="1930329"/>
                    <a:pt x="156829" y="1927368"/>
                    <a:pt x="180824" y="1932167"/>
                  </a:cubicBezTo>
                  <a:cubicBezTo>
                    <a:pt x="198052" y="1930842"/>
                    <a:pt x="215599" y="1931751"/>
                    <a:pt x="232507" y="1928191"/>
                  </a:cubicBezTo>
                  <a:cubicBezTo>
                    <a:pt x="264104" y="1921539"/>
                    <a:pt x="248358" y="1917624"/>
                    <a:pt x="268288" y="1904337"/>
                  </a:cubicBezTo>
                  <a:cubicBezTo>
                    <a:pt x="271775" y="1902012"/>
                    <a:pt x="276239" y="1901686"/>
                    <a:pt x="280215" y="1900361"/>
                  </a:cubicBezTo>
                  <a:cubicBezTo>
                    <a:pt x="289613" y="1890963"/>
                    <a:pt x="296146" y="1883306"/>
                    <a:pt x="308044" y="1876507"/>
                  </a:cubicBezTo>
                  <a:cubicBezTo>
                    <a:pt x="311683" y="1874428"/>
                    <a:pt x="315995" y="1873857"/>
                    <a:pt x="319971" y="1872532"/>
                  </a:cubicBezTo>
                  <a:cubicBezTo>
                    <a:pt x="344041" y="1848463"/>
                    <a:pt x="331469" y="1856845"/>
                    <a:pt x="355752" y="1844702"/>
                  </a:cubicBezTo>
                  <a:cubicBezTo>
                    <a:pt x="363763" y="1812660"/>
                    <a:pt x="352823" y="1844830"/>
                    <a:pt x="375631" y="1812897"/>
                  </a:cubicBezTo>
                  <a:cubicBezTo>
                    <a:pt x="378067" y="1809487"/>
                    <a:pt x="377955" y="1804822"/>
                    <a:pt x="379606" y="1800970"/>
                  </a:cubicBezTo>
                  <a:cubicBezTo>
                    <a:pt x="385659" y="1786845"/>
                    <a:pt x="387522" y="1785119"/>
                    <a:pt x="395509" y="1773140"/>
                  </a:cubicBezTo>
                  <a:cubicBezTo>
                    <a:pt x="396834" y="1766514"/>
                    <a:pt x="396740" y="1759437"/>
                    <a:pt x="399484" y="1753262"/>
                  </a:cubicBezTo>
                  <a:cubicBezTo>
                    <a:pt x="407381" y="1735495"/>
                    <a:pt x="415837" y="1735735"/>
                    <a:pt x="431290" y="1725433"/>
                  </a:cubicBezTo>
                  <a:cubicBezTo>
                    <a:pt x="436803" y="1721758"/>
                    <a:pt x="441400" y="1716724"/>
                    <a:pt x="447192" y="1713506"/>
                  </a:cubicBezTo>
                  <a:cubicBezTo>
                    <a:pt x="464679" y="1703791"/>
                    <a:pt x="468278" y="1706247"/>
                    <a:pt x="486949" y="1701579"/>
                  </a:cubicBezTo>
                  <a:cubicBezTo>
                    <a:pt x="506771" y="1696624"/>
                    <a:pt x="492373" y="1696558"/>
                    <a:pt x="518754" y="1693627"/>
                  </a:cubicBezTo>
                  <a:cubicBezTo>
                    <a:pt x="559775" y="1689069"/>
                    <a:pt x="641999" y="1681700"/>
                    <a:pt x="641999" y="1681700"/>
                  </a:cubicBezTo>
                  <a:cubicBezTo>
                    <a:pt x="669961" y="1672381"/>
                    <a:pt x="635453" y="1684507"/>
                    <a:pt x="669829" y="1669774"/>
                  </a:cubicBezTo>
                  <a:cubicBezTo>
                    <a:pt x="673681" y="1668123"/>
                    <a:pt x="678008" y="1667672"/>
                    <a:pt x="681756" y="1665798"/>
                  </a:cubicBezTo>
                  <a:cubicBezTo>
                    <a:pt x="686030" y="1663661"/>
                    <a:pt x="689106" y="1659220"/>
                    <a:pt x="693683" y="1657847"/>
                  </a:cubicBezTo>
                  <a:cubicBezTo>
                    <a:pt x="702658" y="1655154"/>
                    <a:pt x="712236" y="1655196"/>
                    <a:pt x="721512" y="1653871"/>
                  </a:cubicBezTo>
                  <a:cubicBezTo>
                    <a:pt x="734631" y="1643376"/>
                    <a:pt x="768018" y="1619068"/>
                    <a:pt x="781147" y="1602187"/>
                  </a:cubicBezTo>
                  <a:cubicBezTo>
                    <a:pt x="784785" y="1597509"/>
                    <a:pt x="784907" y="1590476"/>
                    <a:pt x="789098" y="1586285"/>
                  </a:cubicBezTo>
                  <a:cubicBezTo>
                    <a:pt x="795855" y="1579528"/>
                    <a:pt x="804404" y="1574656"/>
                    <a:pt x="812952" y="1570382"/>
                  </a:cubicBezTo>
                  <a:cubicBezTo>
                    <a:pt x="815731" y="1568993"/>
                    <a:pt x="845100" y="1552435"/>
                    <a:pt x="856684" y="1550504"/>
                  </a:cubicBezTo>
                  <a:cubicBezTo>
                    <a:pt x="868521" y="1548531"/>
                    <a:pt x="880585" y="1548225"/>
                    <a:pt x="892465" y="1546528"/>
                  </a:cubicBezTo>
                  <a:cubicBezTo>
                    <a:pt x="899155" y="1545572"/>
                    <a:pt x="905718" y="1543878"/>
                    <a:pt x="912344" y="1542553"/>
                  </a:cubicBezTo>
                  <a:cubicBezTo>
                    <a:pt x="913669" y="1538577"/>
                    <a:pt x="913701" y="1533898"/>
                    <a:pt x="916319" y="1530626"/>
                  </a:cubicBezTo>
                  <a:cubicBezTo>
                    <a:pt x="921925" y="1523618"/>
                    <a:pt x="932314" y="1521318"/>
                    <a:pt x="940173" y="1518699"/>
                  </a:cubicBezTo>
                  <a:cubicBezTo>
                    <a:pt x="947171" y="1497706"/>
                    <a:pt x="941824" y="1510259"/>
                    <a:pt x="960051" y="1482918"/>
                  </a:cubicBezTo>
                  <a:lnTo>
                    <a:pt x="960051" y="1482918"/>
                  </a:lnTo>
                  <a:cubicBezTo>
                    <a:pt x="965352" y="1469666"/>
                    <a:pt x="972492" y="1457008"/>
                    <a:pt x="975954" y="1443161"/>
                  </a:cubicBezTo>
                  <a:cubicBezTo>
                    <a:pt x="977279" y="1437860"/>
                    <a:pt x="976754" y="1431705"/>
                    <a:pt x="979930" y="1427259"/>
                  </a:cubicBezTo>
                  <a:cubicBezTo>
                    <a:pt x="983781" y="1421867"/>
                    <a:pt x="990531" y="1419308"/>
                    <a:pt x="995832" y="1415332"/>
                  </a:cubicBezTo>
                  <a:cubicBezTo>
                    <a:pt x="998483" y="1408706"/>
                    <a:pt x="1001733" y="1402290"/>
                    <a:pt x="1003784" y="1395454"/>
                  </a:cubicBezTo>
                  <a:cubicBezTo>
                    <a:pt x="1012191" y="1367430"/>
                    <a:pt x="1010450" y="1312118"/>
                    <a:pt x="1011735" y="1296062"/>
                  </a:cubicBezTo>
                  <a:cubicBezTo>
                    <a:pt x="1012274" y="1289326"/>
                    <a:pt x="1014502" y="1282832"/>
                    <a:pt x="1015711" y="1276184"/>
                  </a:cubicBezTo>
                  <a:cubicBezTo>
                    <a:pt x="1017153" y="1268253"/>
                    <a:pt x="1016586" y="1259771"/>
                    <a:pt x="1019686" y="1252330"/>
                  </a:cubicBezTo>
                  <a:cubicBezTo>
                    <a:pt x="1023361" y="1243509"/>
                    <a:pt x="1035589" y="1228476"/>
                    <a:pt x="1035589" y="1228476"/>
                  </a:cubicBezTo>
                  <a:cubicBezTo>
                    <a:pt x="1043540" y="1229801"/>
                    <a:pt x="1052578" y="1228227"/>
                    <a:pt x="1059443" y="1232452"/>
                  </a:cubicBezTo>
                  <a:cubicBezTo>
                    <a:pt x="1070616" y="1239327"/>
                    <a:pt x="1087272" y="1260281"/>
                    <a:pt x="1087272" y="1260281"/>
                  </a:cubicBezTo>
                  <a:cubicBezTo>
                    <a:pt x="1092453" y="1275824"/>
                    <a:pt x="1091904" y="1282312"/>
                    <a:pt x="1115102" y="1288111"/>
                  </a:cubicBezTo>
                  <a:lnTo>
                    <a:pt x="1146907" y="1296062"/>
                  </a:lnTo>
                  <a:cubicBezTo>
                    <a:pt x="1180037" y="1294737"/>
                    <a:pt x="1213592" y="1297538"/>
                    <a:pt x="1246298" y="1292087"/>
                  </a:cubicBezTo>
                  <a:cubicBezTo>
                    <a:pt x="1254668" y="1290692"/>
                    <a:pt x="1259791" y="1281772"/>
                    <a:pt x="1266177" y="1276184"/>
                  </a:cubicBezTo>
                  <a:cubicBezTo>
                    <a:pt x="1318284" y="1230591"/>
                    <a:pt x="1243711" y="1294674"/>
                    <a:pt x="1286055" y="1252330"/>
                  </a:cubicBezTo>
                  <a:cubicBezTo>
                    <a:pt x="1289434" y="1248951"/>
                    <a:pt x="1294251" y="1247364"/>
                    <a:pt x="1297982" y="1244379"/>
                  </a:cubicBezTo>
                  <a:cubicBezTo>
                    <a:pt x="1313152" y="1232242"/>
                    <a:pt x="1297791" y="1238093"/>
                    <a:pt x="1321836" y="1228476"/>
                  </a:cubicBezTo>
                  <a:cubicBezTo>
                    <a:pt x="1329618" y="1225363"/>
                    <a:pt x="1337662" y="1222933"/>
                    <a:pt x="1345690" y="1220525"/>
                  </a:cubicBezTo>
                  <a:cubicBezTo>
                    <a:pt x="1350923" y="1218955"/>
                    <a:pt x="1356476" y="1218468"/>
                    <a:pt x="1361592" y="1216549"/>
                  </a:cubicBezTo>
                  <a:cubicBezTo>
                    <a:pt x="1367141" y="1214468"/>
                    <a:pt x="1371873" y="1210472"/>
                    <a:pt x="1377495" y="1208598"/>
                  </a:cubicBezTo>
                  <a:cubicBezTo>
                    <a:pt x="1383905" y="1206461"/>
                    <a:pt x="1390777" y="1206088"/>
                    <a:pt x="1397373" y="1204622"/>
                  </a:cubicBezTo>
                  <a:cubicBezTo>
                    <a:pt x="1402707" y="1203437"/>
                    <a:pt x="1408022" y="1202148"/>
                    <a:pt x="1413276" y="1200647"/>
                  </a:cubicBezTo>
                  <a:cubicBezTo>
                    <a:pt x="1417306" y="1199496"/>
                    <a:pt x="1421455" y="1198545"/>
                    <a:pt x="1425203" y="1196671"/>
                  </a:cubicBezTo>
                  <a:cubicBezTo>
                    <a:pt x="1429477" y="1194534"/>
                    <a:pt x="1432597" y="1190231"/>
                    <a:pt x="1437130" y="1188720"/>
                  </a:cubicBezTo>
                  <a:cubicBezTo>
                    <a:pt x="1444777" y="1186171"/>
                    <a:pt x="1453080" y="1186325"/>
                    <a:pt x="1460984" y="1184744"/>
                  </a:cubicBezTo>
                  <a:cubicBezTo>
                    <a:pt x="1480013" y="1180938"/>
                    <a:pt x="1476771" y="1180315"/>
                    <a:pt x="1496764" y="1172817"/>
                  </a:cubicBezTo>
                  <a:cubicBezTo>
                    <a:pt x="1510523" y="1167657"/>
                    <a:pt x="1513211" y="1168569"/>
                    <a:pt x="1528570" y="1160890"/>
                  </a:cubicBezTo>
                  <a:cubicBezTo>
                    <a:pt x="1537560" y="1156395"/>
                    <a:pt x="1554520" y="1141427"/>
                    <a:pt x="1560375" y="1137036"/>
                  </a:cubicBezTo>
                  <a:cubicBezTo>
                    <a:pt x="1564197" y="1134169"/>
                    <a:pt x="1568326" y="1131735"/>
                    <a:pt x="1572302" y="1129085"/>
                  </a:cubicBezTo>
                  <a:cubicBezTo>
                    <a:pt x="1575420" y="1122849"/>
                    <a:pt x="1582585" y="1106874"/>
                    <a:pt x="1588204" y="1101255"/>
                  </a:cubicBezTo>
                  <a:cubicBezTo>
                    <a:pt x="1591583" y="1097876"/>
                    <a:pt x="1596155" y="1095954"/>
                    <a:pt x="1600131" y="1093304"/>
                  </a:cubicBezTo>
                  <a:cubicBezTo>
                    <a:pt x="1610662" y="1077508"/>
                    <a:pt x="1608131" y="1078694"/>
                    <a:pt x="1627961" y="1065474"/>
                  </a:cubicBezTo>
                  <a:cubicBezTo>
                    <a:pt x="1632892" y="1062187"/>
                    <a:pt x="1639009" y="1060922"/>
                    <a:pt x="1643864" y="1057523"/>
                  </a:cubicBezTo>
                  <a:cubicBezTo>
                    <a:pt x="1652343" y="1051588"/>
                    <a:pt x="1658235" y="1041793"/>
                    <a:pt x="1667717" y="1037645"/>
                  </a:cubicBezTo>
                  <a:cubicBezTo>
                    <a:pt x="1680099" y="1032228"/>
                    <a:pt x="1694305" y="1032733"/>
                    <a:pt x="1707474" y="1029694"/>
                  </a:cubicBezTo>
                  <a:cubicBezTo>
                    <a:pt x="1730045" y="1024485"/>
                    <a:pt x="1708551" y="1026685"/>
                    <a:pt x="1735304" y="1017767"/>
                  </a:cubicBezTo>
                  <a:cubicBezTo>
                    <a:pt x="1741714" y="1015630"/>
                    <a:pt x="1748556" y="1015116"/>
                    <a:pt x="1755182" y="1013791"/>
                  </a:cubicBezTo>
                  <a:cubicBezTo>
                    <a:pt x="1759158" y="1009815"/>
                    <a:pt x="1762790" y="1005463"/>
                    <a:pt x="1767109" y="1001864"/>
                  </a:cubicBezTo>
                  <a:cubicBezTo>
                    <a:pt x="1776770" y="993814"/>
                    <a:pt x="1792741" y="987060"/>
                    <a:pt x="1802890" y="981986"/>
                  </a:cubicBezTo>
                  <a:cubicBezTo>
                    <a:pt x="1805540" y="979335"/>
                    <a:pt x="1807258" y="975136"/>
                    <a:pt x="1810841" y="974034"/>
                  </a:cubicBezTo>
                  <a:cubicBezTo>
                    <a:pt x="1823352" y="970184"/>
                    <a:pt x="1865483" y="964524"/>
                    <a:pt x="1882403" y="962107"/>
                  </a:cubicBezTo>
                  <a:cubicBezTo>
                    <a:pt x="1889029" y="956806"/>
                    <a:pt x="1895085" y="950702"/>
                    <a:pt x="1902281" y="946205"/>
                  </a:cubicBezTo>
                  <a:cubicBezTo>
                    <a:pt x="1905835" y="943984"/>
                    <a:pt x="1910721" y="944554"/>
                    <a:pt x="1914208" y="942229"/>
                  </a:cubicBezTo>
                  <a:cubicBezTo>
                    <a:pt x="1918886" y="939110"/>
                    <a:pt x="1921866" y="933961"/>
                    <a:pt x="1926135" y="930302"/>
                  </a:cubicBezTo>
                  <a:cubicBezTo>
                    <a:pt x="1931166" y="925990"/>
                    <a:pt x="1936947" y="922617"/>
                    <a:pt x="1942037" y="918375"/>
                  </a:cubicBezTo>
                  <a:cubicBezTo>
                    <a:pt x="1944917" y="915975"/>
                    <a:pt x="1947589" y="913304"/>
                    <a:pt x="1949989" y="910424"/>
                  </a:cubicBezTo>
                  <a:cubicBezTo>
                    <a:pt x="1954231" y="905334"/>
                    <a:pt x="1956826" y="898763"/>
                    <a:pt x="1961916" y="894521"/>
                  </a:cubicBezTo>
                  <a:cubicBezTo>
                    <a:pt x="1965135" y="891838"/>
                    <a:pt x="1969867" y="891871"/>
                    <a:pt x="1973843" y="890546"/>
                  </a:cubicBezTo>
                  <a:cubicBezTo>
                    <a:pt x="1982483" y="864622"/>
                    <a:pt x="1971049" y="893002"/>
                    <a:pt x="1997697" y="858740"/>
                  </a:cubicBezTo>
                  <a:cubicBezTo>
                    <a:pt x="2029594" y="817730"/>
                    <a:pt x="2016460" y="835048"/>
                    <a:pt x="2037453" y="807057"/>
                  </a:cubicBezTo>
                  <a:cubicBezTo>
                    <a:pt x="2041429" y="801756"/>
                    <a:pt x="2046919" y="797306"/>
                    <a:pt x="2049380" y="791154"/>
                  </a:cubicBezTo>
                  <a:cubicBezTo>
                    <a:pt x="2052030" y="784528"/>
                    <a:pt x="2054433" y="777797"/>
                    <a:pt x="2057331" y="771276"/>
                  </a:cubicBezTo>
                  <a:cubicBezTo>
                    <a:pt x="2059738" y="765860"/>
                    <a:pt x="2063155" y="760905"/>
                    <a:pt x="2065283" y="755374"/>
                  </a:cubicBezTo>
                  <a:cubicBezTo>
                    <a:pt x="2069796" y="743640"/>
                    <a:pt x="2073234" y="731520"/>
                    <a:pt x="2077210" y="719593"/>
                  </a:cubicBezTo>
                  <a:cubicBezTo>
                    <a:pt x="2079860" y="711642"/>
                    <a:pt x="2083517" y="703958"/>
                    <a:pt x="2085161" y="695739"/>
                  </a:cubicBezTo>
                  <a:cubicBezTo>
                    <a:pt x="2086486" y="689113"/>
                    <a:pt x="2087195" y="682333"/>
                    <a:pt x="2089137" y="675860"/>
                  </a:cubicBezTo>
                  <a:cubicBezTo>
                    <a:pt x="2091188" y="669025"/>
                    <a:pt x="2094831" y="662752"/>
                    <a:pt x="2097088" y="655982"/>
                  </a:cubicBezTo>
                  <a:cubicBezTo>
                    <a:pt x="2098816" y="650799"/>
                    <a:pt x="2099563" y="645334"/>
                    <a:pt x="2101064" y="640080"/>
                  </a:cubicBezTo>
                  <a:cubicBezTo>
                    <a:pt x="2102215" y="636051"/>
                    <a:pt x="2103714" y="632129"/>
                    <a:pt x="2105039" y="628153"/>
                  </a:cubicBezTo>
                  <a:cubicBezTo>
                    <a:pt x="2107690" y="593697"/>
                    <a:pt x="2109552" y="559172"/>
                    <a:pt x="2112991" y="524786"/>
                  </a:cubicBezTo>
                  <a:cubicBezTo>
                    <a:pt x="2113535" y="519349"/>
                    <a:pt x="2115781" y="514217"/>
                    <a:pt x="2116966" y="508883"/>
                  </a:cubicBezTo>
                  <a:cubicBezTo>
                    <a:pt x="2118432" y="502287"/>
                    <a:pt x="2119303" y="495561"/>
                    <a:pt x="2120942" y="489005"/>
                  </a:cubicBezTo>
                  <a:cubicBezTo>
                    <a:pt x="2121958" y="484939"/>
                    <a:pt x="2123901" y="481144"/>
                    <a:pt x="2124917" y="477078"/>
                  </a:cubicBezTo>
                  <a:cubicBezTo>
                    <a:pt x="2129633" y="458214"/>
                    <a:pt x="2133074" y="440274"/>
                    <a:pt x="2136844" y="421419"/>
                  </a:cubicBezTo>
                  <a:cubicBezTo>
                    <a:pt x="2138169" y="405516"/>
                    <a:pt x="2138841" y="389546"/>
                    <a:pt x="2140820" y="373711"/>
                  </a:cubicBezTo>
                  <a:cubicBezTo>
                    <a:pt x="2141498" y="368289"/>
                    <a:pt x="2144796" y="363272"/>
                    <a:pt x="2144796" y="357808"/>
                  </a:cubicBezTo>
                  <a:cubicBezTo>
                    <a:pt x="2144796" y="257083"/>
                    <a:pt x="2143338" y="156353"/>
                    <a:pt x="2140820" y="55659"/>
                  </a:cubicBezTo>
                  <a:cubicBezTo>
                    <a:pt x="2140683" y="50197"/>
                    <a:pt x="2138946" y="44800"/>
                    <a:pt x="2136844" y="39756"/>
                  </a:cubicBezTo>
                  <a:cubicBezTo>
                    <a:pt x="2124288" y="9620"/>
                    <a:pt x="2127735" y="14744"/>
                    <a:pt x="2112991" y="0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8A12142-13AE-455A-A256-8E53FECED0F2}"/>
                </a:ext>
              </a:extLst>
            </p:cNvPr>
            <p:cNvSpPr/>
            <p:nvPr/>
          </p:nvSpPr>
          <p:spPr>
            <a:xfrm>
              <a:off x="4777947" y="5074093"/>
              <a:ext cx="131983" cy="209685"/>
            </a:xfrm>
            <a:custGeom>
              <a:avLst/>
              <a:gdLst>
                <a:gd name="connsiteX0" fmla="*/ 108130 w 131983"/>
                <a:gd name="connsiteY0" fmla="*/ 2815 h 209685"/>
                <a:gd name="connsiteX1" fmla="*/ 88251 w 131983"/>
                <a:gd name="connsiteY1" fmla="*/ 6790 h 209685"/>
                <a:gd name="connsiteX2" fmla="*/ 76324 w 131983"/>
                <a:gd name="connsiteY2" fmla="*/ 14742 h 209685"/>
                <a:gd name="connsiteX3" fmla="*/ 36568 w 131983"/>
                <a:gd name="connsiteY3" fmla="*/ 30644 h 209685"/>
                <a:gd name="connsiteX4" fmla="*/ 4763 w 131983"/>
                <a:gd name="connsiteY4" fmla="*/ 38596 h 209685"/>
                <a:gd name="connsiteX5" fmla="*/ 787 w 131983"/>
                <a:gd name="connsiteY5" fmla="*/ 58474 h 209685"/>
                <a:gd name="connsiteX6" fmla="*/ 24641 w 131983"/>
                <a:gd name="connsiteY6" fmla="*/ 82328 h 209685"/>
                <a:gd name="connsiteX7" fmla="*/ 64397 w 131983"/>
                <a:gd name="connsiteY7" fmla="*/ 122084 h 209685"/>
                <a:gd name="connsiteX8" fmla="*/ 76324 w 131983"/>
                <a:gd name="connsiteY8" fmla="*/ 161841 h 209685"/>
                <a:gd name="connsiteX9" fmla="*/ 88251 w 131983"/>
                <a:gd name="connsiteY9" fmla="*/ 197622 h 209685"/>
                <a:gd name="connsiteX10" fmla="*/ 92227 w 131983"/>
                <a:gd name="connsiteY10" fmla="*/ 209549 h 209685"/>
                <a:gd name="connsiteX11" fmla="*/ 116081 w 131983"/>
                <a:gd name="connsiteY11" fmla="*/ 181719 h 209685"/>
                <a:gd name="connsiteX12" fmla="*/ 120056 w 131983"/>
                <a:gd name="connsiteY12" fmla="*/ 165817 h 209685"/>
                <a:gd name="connsiteX13" fmla="*/ 128008 w 131983"/>
                <a:gd name="connsiteY13" fmla="*/ 153890 h 209685"/>
                <a:gd name="connsiteX14" fmla="*/ 131983 w 131983"/>
                <a:gd name="connsiteY14" fmla="*/ 134011 h 209685"/>
                <a:gd name="connsiteX15" fmla="*/ 124032 w 131983"/>
                <a:gd name="connsiteY15" fmla="*/ 50523 h 209685"/>
                <a:gd name="connsiteX16" fmla="*/ 108130 w 131983"/>
                <a:gd name="connsiteY16" fmla="*/ 2815 h 209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1983" h="209685">
                  <a:moveTo>
                    <a:pt x="108130" y="2815"/>
                  </a:moveTo>
                  <a:cubicBezTo>
                    <a:pt x="102167" y="-4474"/>
                    <a:pt x="94578" y="4417"/>
                    <a:pt x="88251" y="6790"/>
                  </a:cubicBezTo>
                  <a:cubicBezTo>
                    <a:pt x="83777" y="8468"/>
                    <a:pt x="80473" y="12371"/>
                    <a:pt x="76324" y="14742"/>
                  </a:cubicBezTo>
                  <a:cubicBezTo>
                    <a:pt x="62249" y="22785"/>
                    <a:pt x="52859" y="25989"/>
                    <a:pt x="36568" y="30644"/>
                  </a:cubicBezTo>
                  <a:cubicBezTo>
                    <a:pt x="26060" y="33646"/>
                    <a:pt x="4763" y="38596"/>
                    <a:pt x="4763" y="38596"/>
                  </a:cubicBezTo>
                  <a:cubicBezTo>
                    <a:pt x="3438" y="45222"/>
                    <a:pt x="-2009" y="52322"/>
                    <a:pt x="787" y="58474"/>
                  </a:cubicBezTo>
                  <a:cubicBezTo>
                    <a:pt x="5440" y="68711"/>
                    <a:pt x="17442" y="73689"/>
                    <a:pt x="24641" y="82328"/>
                  </a:cubicBezTo>
                  <a:cubicBezTo>
                    <a:pt x="49951" y="112701"/>
                    <a:pt x="36437" y="99716"/>
                    <a:pt x="64397" y="122084"/>
                  </a:cubicBezTo>
                  <a:cubicBezTo>
                    <a:pt x="75551" y="144390"/>
                    <a:pt x="71924" y="133239"/>
                    <a:pt x="76324" y="161841"/>
                  </a:cubicBezTo>
                  <a:cubicBezTo>
                    <a:pt x="81239" y="193790"/>
                    <a:pt x="73511" y="182880"/>
                    <a:pt x="88251" y="197622"/>
                  </a:cubicBezTo>
                  <a:cubicBezTo>
                    <a:pt x="89576" y="201598"/>
                    <a:pt x="88161" y="208533"/>
                    <a:pt x="92227" y="209549"/>
                  </a:cubicBezTo>
                  <a:cubicBezTo>
                    <a:pt x="101804" y="211943"/>
                    <a:pt x="115893" y="182032"/>
                    <a:pt x="116081" y="181719"/>
                  </a:cubicBezTo>
                  <a:cubicBezTo>
                    <a:pt x="117406" y="176418"/>
                    <a:pt x="117904" y="170839"/>
                    <a:pt x="120056" y="165817"/>
                  </a:cubicBezTo>
                  <a:cubicBezTo>
                    <a:pt x="121938" y="161425"/>
                    <a:pt x="126330" y="158364"/>
                    <a:pt x="128008" y="153890"/>
                  </a:cubicBezTo>
                  <a:cubicBezTo>
                    <a:pt x="130381" y="147563"/>
                    <a:pt x="130658" y="140637"/>
                    <a:pt x="131983" y="134011"/>
                  </a:cubicBezTo>
                  <a:cubicBezTo>
                    <a:pt x="118978" y="94989"/>
                    <a:pt x="136657" y="151522"/>
                    <a:pt x="124032" y="50523"/>
                  </a:cubicBezTo>
                  <a:cubicBezTo>
                    <a:pt x="115243" y="-19790"/>
                    <a:pt x="114093" y="10104"/>
                    <a:pt x="108130" y="2815"/>
                  </a:cubicBezTo>
                  <a:close/>
                </a:path>
              </a:pathLst>
            </a:cu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3FF5236-59FC-46A0-B07D-6E64A7FFD8BE}"/>
                </a:ext>
              </a:extLst>
            </p:cNvPr>
            <p:cNvSpPr/>
            <p:nvPr/>
          </p:nvSpPr>
          <p:spPr>
            <a:xfrm>
              <a:off x="5641450" y="500932"/>
              <a:ext cx="1003235" cy="2484783"/>
            </a:xfrm>
            <a:custGeom>
              <a:avLst/>
              <a:gdLst>
                <a:gd name="connsiteX0" fmla="*/ 250467 w 1057524"/>
                <a:gd name="connsiteY0" fmla="*/ 0 h 2484783"/>
                <a:gd name="connsiteX1" fmla="*/ 270345 w 1057524"/>
                <a:gd name="connsiteY1" fmla="*/ 15903 h 2484783"/>
                <a:gd name="connsiteX2" fmla="*/ 373712 w 1057524"/>
                <a:gd name="connsiteY2" fmla="*/ 19878 h 2484783"/>
                <a:gd name="connsiteX3" fmla="*/ 389614 w 1057524"/>
                <a:gd name="connsiteY3" fmla="*/ 7951 h 2484783"/>
                <a:gd name="connsiteX4" fmla="*/ 449249 w 1057524"/>
                <a:gd name="connsiteY4" fmla="*/ 15903 h 2484783"/>
                <a:gd name="connsiteX5" fmla="*/ 465152 w 1057524"/>
                <a:gd name="connsiteY5" fmla="*/ 35781 h 2484783"/>
                <a:gd name="connsiteX6" fmla="*/ 477079 w 1057524"/>
                <a:gd name="connsiteY6" fmla="*/ 47708 h 2484783"/>
                <a:gd name="connsiteX7" fmla="*/ 496957 w 1057524"/>
                <a:gd name="connsiteY7" fmla="*/ 83489 h 2484783"/>
                <a:gd name="connsiteX8" fmla="*/ 500933 w 1057524"/>
                <a:gd name="connsiteY8" fmla="*/ 99391 h 2484783"/>
                <a:gd name="connsiteX9" fmla="*/ 504908 w 1057524"/>
                <a:gd name="connsiteY9" fmla="*/ 111318 h 2484783"/>
                <a:gd name="connsiteX10" fmla="*/ 481054 w 1057524"/>
                <a:gd name="connsiteY10" fmla="*/ 155051 h 2484783"/>
                <a:gd name="connsiteX11" fmla="*/ 465152 w 1057524"/>
                <a:gd name="connsiteY11" fmla="*/ 159026 h 2484783"/>
                <a:gd name="connsiteX12" fmla="*/ 457200 w 1057524"/>
                <a:gd name="connsiteY12" fmla="*/ 166978 h 2484783"/>
                <a:gd name="connsiteX13" fmla="*/ 441298 w 1057524"/>
                <a:gd name="connsiteY13" fmla="*/ 178905 h 2484783"/>
                <a:gd name="connsiteX14" fmla="*/ 437322 w 1057524"/>
                <a:gd name="connsiteY14" fmla="*/ 194807 h 2484783"/>
                <a:gd name="connsiteX15" fmla="*/ 441298 w 1057524"/>
                <a:gd name="connsiteY15" fmla="*/ 361785 h 2484783"/>
                <a:gd name="connsiteX16" fmla="*/ 453225 w 1057524"/>
                <a:gd name="connsiteY16" fmla="*/ 369736 h 2484783"/>
                <a:gd name="connsiteX17" fmla="*/ 520811 w 1057524"/>
                <a:gd name="connsiteY17" fmla="*/ 373711 h 2484783"/>
                <a:gd name="connsiteX18" fmla="*/ 544665 w 1057524"/>
                <a:gd name="connsiteY18" fmla="*/ 385638 h 2484783"/>
                <a:gd name="connsiteX19" fmla="*/ 556592 w 1057524"/>
                <a:gd name="connsiteY19" fmla="*/ 389614 h 2484783"/>
                <a:gd name="connsiteX20" fmla="*/ 588397 w 1057524"/>
                <a:gd name="connsiteY20" fmla="*/ 421419 h 2484783"/>
                <a:gd name="connsiteX21" fmla="*/ 596348 w 1057524"/>
                <a:gd name="connsiteY21" fmla="*/ 433346 h 2484783"/>
                <a:gd name="connsiteX22" fmla="*/ 632129 w 1057524"/>
                <a:gd name="connsiteY22" fmla="*/ 445273 h 2484783"/>
                <a:gd name="connsiteX23" fmla="*/ 675861 w 1057524"/>
                <a:gd name="connsiteY23" fmla="*/ 461176 h 2484783"/>
                <a:gd name="connsiteX24" fmla="*/ 703691 w 1057524"/>
                <a:gd name="connsiteY24" fmla="*/ 469127 h 2484783"/>
                <a:gd name="connsiteX25" fmla="*/ 731520 w 1057524"/>
                <a:gd name="connsiteY25" fmla="*/ 473103 h 2484783"/>
                <a:gd name="connsiteX26" fmla="*/ 751399 w 1057524"/>
                <a:gd name="connsiteY26" fmla="*/ 477078 h 2484783"/>
                <a:gd name="connsiteX27" fmla="*/ 767301 w 1057524"/>
                <a:gd name="connsiteY27" fmla="*/ 481054 h 2484783"/>
                <a:gd name="connsiteX28" fmla="*/ 791155 w 1057524"/>
                <a:gd name="connsiteY28" fmla="*/ 485030 h 2484783"/>
                <a:gd name="connsiteX29" fmla="*/ 803082 w 1057524"/>
                <a:gd name="connsiteY29" fmla="*/ 489005 h 2484783"/>
                <a:gd name="connsiteX30" fmla="*/ 846814 w 1057524"/>
                <a:gd name="connsiteY30" fmla="*/ 496957 h 2484783"/>
                <a:gd name="connsiteX31" fmla="*/ 910425 w 1057524"/>
                <a:gd name="connsiteY31" fmla="*/ 500932 h 2484783"/>
                <a:gd name="connsiteX32" fmla="*/ 938254 w 1057524"/>
                <a:gd name="connsiteY32" fmla="*/ 512859 h 2484783"/>
                <a:gd name="connsiteX33" fmla="*/ 966084 w 1057524"/>
                <a:gd name="connsiteY33" fmla="*/ 520811 h 2484783"/>
                <a:gd name="connsiteX34" fmla="*/ 978011 w 1057524"/>
                <a:gd name="connsiteY34" fmla="*/ 524786 h 2484783"/>
                <a:gd name="connsiteX35" fmla="*/ 989938 w 1057524"/>
                <a:gd name="connsiteY35" fmla="*/ 532738 h 2484783"/>
                <a:gd name="connsiteX36" fmla="*/ 1029694 w 1057524"/>
                <a:gd name="connsiteY36" fmla="*/ 544665 h 2484783"/>
                <a:gd name="connsiteX37" fmla="*/ 1037646 w 1057524"/>
                <a:gd name="connsiteY37" fmla="*/ 556591 h 2484783"/>
                <a:gd name="connsiteX38" fmla="*/ 1021743 w 1057524"/>
                <a:gd name="connsiteY38" fmla="*/ 564543 h 2484783"/>
                <a:gd name="connsiteX39" fmla="*/ 985962 w 1057524"/>
                <a:gd name="connsiteY39" fmla="*/ 572494 h 2484783"/>
                <a:gd name="connsiteX40" fmla="*/ 958133 w 1057524"/>
                <a:gd name="connsiteY40" fmla="*/ 600324 h 2484783"/>
                <a:gd name="connsiteX41" fmla="*/ 946206 w 1057524"/>
                <a:gd name="connsiteY41" fmla="*/ 612251 h 2484783"/>
                <a:gd name="connsiteX42" fmla="*/ 926327 w 1057524"/>
                <a:gd name="connsiteY42" fmla="*/ 620202 h 2484783"/>
                <a:gd name="connsiteX43" fmla="*/ 910425 w 1057524"/>
                <a:gd name="connsiteY43" fmla="*/ 632129 h 2484783"/>
                <a:gd name="connsiteX44" fmla="*/ 890547 w 1057524"/>
                <a:gd name="connsiteY44" fmla="*/ 644056 h 2484783"/>
                <a:gd name="connsiteX45" fmla="*/ 878620 w 1057524"/>
                <a:gd name="connsiteY45" fmla="*/ 652007 h 2484783"/>
                <a:gd name="connsiteX46" fmla="*/ 866693 w 1057524"/>
                <a:gd name="connsiteY46" fmla="*/ 655983 h 2484783"/>
                <a:gd name="connsiteX47" fmla="*/ 842839 w 1057524"/>
                <a:gd name="connsiteY47" fmla="*/ 671885 h 2484783"/>
                <a:gd name="connsiteX48" fmla="*/ 834887 w 1057524"/>
                <a:gd name="connsiteY48" fmla="*/ 707666 h 2484783"/>
                <a:gd name="connsiteX49" fmla="*/ 830912 w 1057524"/>
                <a:gd name="connsiteY49" fmla="*/ 723569 h 2484783"/>
                <a:gd name="connsiteX50" fmla="*/ 822960 w 1057524"/>
                <a:gd name="connsiteY50" fmla="*/ 731520 h 2484783"/>
                <a:gd name="connsiteX51" fmla="*/ 811033 w 1057524"/>
                <a:gd name="connsiteY51" fmla="*/ 751398 h 2484783"/>
                <a:gd name="connsiteX52" fmla="*/ 803082 w 1057524"/>
                <a:gd name="connsiteY52" fmla="*/ 767301 h 2484783"/>
                <a:gd name="connsiteX53" fmla="*/ 791155 w 1057524"/>
                <a:gd name="connsiteY53" fmla="*/ 775252 h 2484783"/>
                <a:gd name="connsiteX54" fmla="*/ 755374 w 1057524"/>
                <a:gd name="connsiteY54" fmla="*/ 799106 h 2484783"/>
                <a:gd name="connsiteX55" fmla="*/ 735496 w 1057524"/>
                <a:gd name="connsiteY55" fmla="*/ 803082 h 2484783"/>
                <a:gd name="connsiteX56" fmla="*/ 652007 w 1057524"/>
                <a:gd name="connsiteY56" fmla="*/ 807058 h 2484783"/>
                <a:gd name="connsiteX57" fmla="*/ 612251 w 1057524"/>
                <a:gd name="connsiteY57" fmla="*/ 830911 h 2484783"/>
                <a:gd name="connsiteX58" fmla="*/ 588397 w 1057524"/>
                <a:gd name="connsiteY58" fmla="*/ 842838 h 2484783"/>
                <a:gd name="connsiteX59" fmla="*/ 473103 w 1057524"/>
                <a:gd name="connsiteY59" fmla="*/ 850790 h 2484783"/>
                <a:gd name="connsiteX60" fmla="*/ 457200 w 1057524"/>
                <a:gd name="connsiteY60" fmla="*/ 894522 h 2484783"/>
                <a:gd name="connsiteX61" fmla="*/ 429371 w 1057524"/>
                <a:gd name="connsiteY61" fmla="*/ 930303 h 2484783"/>
                <a:gd name="connsiteX62" fmla="*/ 409493 w 1057524"/>
                <a:gd name="connsiteY62" fmla="*/ 950181 h 2484783"/>
                <a:gd name="connsiteX63" fmla="*/ 393590 w 1057524"/>
                <a:gd name="connsiteY63" fmla="*/ 978011 h 2484783"/>
                <a:gd name="connsiteX64" fmla="*/ 381663 w 1057524"/>
                <a:gd name="connsiteY64" fmla="*/ 989938 h 2484783"/>
                <a:gd name="connsiteX65" fmla="*/ 365760 w 1057524"/>
                <a:gd name="connsiteY65" fmla="*/ 1017767 h 2484783"/>
                <a:gd name="connsiteX66" fmla="*/ 349858 w 1057524"/>
                <a:gd name="connsiteY66" fmla="*/ 1041621 h 2484783"/>
                <a:gd name="connsiteX67" fmla="*/ 333955 w 1057524"/>
                <a:gd name="connsiteY67" fmla="*/ 1049572 h 2484783"/>
                <a:gd name="connsiteX68" fmla="*/ 318053 w 1057524"/>
                <a:gd name="connsiteY68" fmla="*/ 1053548 h 2484783"/>
                <a:gd name="connsiteX69" fmla="*/ 290223 w 1057524"/>
                <a:gd name="connsiteY69" fmla="*/ 1061499 h 2484783"/>
                <a:gd name="connsiteX70" fmla="*/ 278296 w 1057524"/>
                <a:gd name="connsiteY70" fmla="*/ 1069451 h 2484783"/>
                <a:gd name="connsiteX71" fmla="*/ 266369 w 1057524"/>
                <a:gd name="connsiteY71" fmla="*/ 1073426 h 2484783"/>
                <a:gd name="connsiteX72" fmla="*/ 246491 w 1057524"/>
                <a:gd name="connsiteY72" fmla="*/ 1081378 h 2484783"/>
                <a:gd name="connsiteX73" fmla="*/ 222637 w 1057524"/>
                <a:gd name="connsiteY73" fmla="*/ 1097280 h 2484783"/>
                <a:gd name="connsiteX74" fmla="*/ 214686 w 1057524"/>
                <a:gd name="connsiteY74" fmla="*/ 1113183 h 2484783"/>
                <a:gd name="connsiteX75" fmla="*/ 206734 w 1057524"/>
                <a:gd name="connsiteY75" fmla="*/ 1121134 h 2484783"/>
                <a:gd name="connsiteX76" fmla="*/ 198783 w 1057524"/>
                <a:gd name="connsiteY76" fmla="*/ 1137037 h 2484783"/>
                <a:gd name="connsiteX77" fmla="*/ 182880 w 1057524"/>
                <a:gd name="connsiteY77" fmla="*/ 1160891 h 2484783"/>
                <a:gd name="connsiteX78" fmla="*/ 170953 w 1057524"/>
                <a:gd name="connsiteY78" fmla="*/ 1176793 h 2484783"/>
                <a:gd name="connsiteX79" fmla="*/ 159027 w 1057524"/>
                <a:gd name="connsiteY79" fmla="*/ 1180769 h 2484783"/>
                <a:gd name="connsiteX80" fmla="*/ 139148 w 1057524"/>
                <a:gd name="connsiteY80" fmla="*/ 1168842 h 2484783"/>
                <a:gd name="connsiteX81" fmla="*/ 135173 w 1057524"/>
                <a:gd name="connsiteY81" fmla="*/ 1148964 h 2484783"/>
                <a:gd name="connsiteX82" fmla="*/ 123246 w 1057524"/>
                <a:gd name="connsiteY82" fmla="*/ 1160891 h 2484783"/>
                <a:gd name="connsiteX83" fmla="*/ 111319 w 1057524"/>
                <a:gd name="connsiteY83" fmla="*/ 1184745 h 2484783"/>
                <a:gd name="connsiteX84" fmla="*/ 91440 w 1057524"/>
                <a:gd name="connsiteY84" fmla="*/ 1212574 h 2484783"/>
                <a:gd name="connsiteX85" fmla="*/ 79513 w 1057524"/>
                <a:gd name="connsiteY85" fmla="*/ 1232452 h 2484783"/>
                <a:gd name="connsiteX86" fmla="*/ 75538 w 1057524"/>
                <a:gd name="connsiteY86" fmla="*/ 1244379 h 2484783"/>
                <a:gd name="connsiteX87" fmla="*/ 63611 w 1057524"/>
                <a:gd name="connsiteY87" fmla="*/ 1256306 h 2484783"/>
                <a:gd name="connsiteX88" fmla="*/ 55660 w 1057524"/>
                <a:gd name="connsiteY88" fmla="*/ 1284136 h 2484783"/>
                <a:gd name="connsiteX89" fmla="*/ 51684 w 1057524"/>
                <a:gd name="connsiteY89" fmla="*/ 1387503 h 2484783"/>
                <a:gd name="connsiteX90" fmla="*/ 47708 w 1057524"/>
                <a:gd name="connsiteY90" fmla="*/ 1403405 h 2484783"/>
                <a:gd name="connsiteX91" fmla="*/ 19879 w 1057524"/>
                <a:gd name="connsiteY91" fmla="*/ 1435211 h 2484783"/>
                <a:gd name="connsiteX92" fmla="*/ 0 w 1057524"/>
                <a:gd name="connsiteY92" fmla="*/ 1463040 h 2484783"/>
                <a:gd name="connsiteX93" fmla="*/ 7952 w 1057524"/>
                <a:gd name="connsiteY93" fmla="*/ 1482918 h 2484783"/>
                <a:gd name="connsiteX94" fmla="*/ 19879 w 1057524"/>
                <a:gd name="connsiteY94" fmla="*/ 1494845 h 2484783"/>
                <a:gd name="connsiteX95" fmla="*/ 43733 w 1057524"/>
                <a:gd name="connsiteY95" fmla="*/ 1530626 h 2484783"/>
                <a:gd name="connsiteX96" fmla="*/ 51684 w 1057524"/>
                <a:gd name="connsiteY96" fmla="*/ 1546529 h 2484783"/>
                <a:gd name="connsiteX97" fmla="*/ 67587 w 1057524"/>
                <a:gd name="connsiteY97" fmla="*/ 1566407 h 2484783"/>
                <a:gd name="connsiteX98" fmla="*/ 75538 w 1057524"/>
                <a:gd name="connsiteY98" fmla="*/ 1582310 h 2484783"/>
                <a:gd name="connsiteX99" fmla="*/ 87465 w 1057524"/>
                <a:gd name="connsiteY99" fmla="*/ 1590261 h 2484783"/>
                <a:gd name="connsiteX100" fmla="*/ 99392 w 1057524"/>
                <a:gd name="connsiteY100" fmla="*/ 1614115 h 2484783"/>
                <a:gd name="connsiteX101" fmla="*/ 111319 w 1057524"/>
                <a:gd name="connsiteY101" fmla="*/ 1630018 h 2484783"/>
                <a:gd name="connsiteX102" fmla="*/ 123246 w 1057524"/>
                <a:gd name="connsiteY102" fmla="*/ 1657847 h 2484783"/>
                <a:gd name="connsiteX103" fmla="*/ 143124 w 1057524"/>
                <a:gd name="connsiteY103" fmla="*/ 1685677 h 2484783"/>
                <a:gd name="connsiteX104" fmla="*/ 151075 w 1057524"/>
                <a:gd name="connsiteY104" fmla="*/ 1701579 h 2484783"/>
                <a:gd name="connsiteX105" fmla="*/ 163002 w 1057524"/>
                <a:gd name="connsiteY105" fmla="*/ 1709531 h 2484783"/>
                <a:gd name="connsiteX106" fmla="*/ 194807 w 1057524"/>
                <a:gd name="connsiteY106" fmla="*/ 1733385 h 2484783"/>
                <a:gd name="connsiteX107" fmla="*/ 210710 w 1057524"/>
                <a:gd name="connsiteY107" fmla="*/ 1745311 h 2484783"/>
                <a:gd name="connsiteX108" fmla="*/ 234564 w 1057524"/>
                <a:gd name="connsiteY108" fmla="*/ 1753263 h 2484783"/>
                <a:gd name="connsiteX109" fmla="*/ 246491 w 1057524"/>
                <a:gd name="connsiteY109" fmla="*/ 1757238 h 2484783"/>
                <a:gd name="connsiteX110" fmla="*/ 278296 w 1057524"/>
                <a:gd name="connsiteY110" fmla="*/ 1781092 h 2484783"/>
                <a:gd name="connsiteX111" fmla="*/ 286247 w 1057524"/>
                <a:gd name="connsiteY111" fmla="*/ 1793019 h 2484783"/>
                <a:gd name="connsiteX112" fmla="*/ 306126 w 1057524"/>
                <a:gd name="connsiteY112" fmla="*/ 1800971 h 2484783"/>
                <a:gd name="connsiteX113" fmla="*/ 314077 w 1057524"/>
                <a:gd name="connsiteY113" fmla="*/ 1816873 h 2484783"/>
                <a:gd name="connsiteX114" fmla="*/ 329980 w 1057524"/>
                <a:gd name="connsiteY114" fmla="*/ 1824825 h 2484783"/>
                <a:gd name="connsiteX115" fmla="*/ 345882 w 1057524"/>
                <a:gd name="connsiteY115" fmla="*/ 1856630 h 2484783"/>
                <a:gd name="connsiteX116" fmla="*/ 353833 w 1057524"/>
                <a:gd name="connsiteY116" fmla="*/ 1936143 h 2484783"/>
                <a:gd name="connsiteX117" fmla="*/ 357809 w 1057524"/>
                <a:gd name="connsiteY117" fmla="*/ 1952045 h 2484783"/>
                <a:gd name="connsiteX118" fmla="*/ 369736 w 1057524"/>
                <a:gd name="connsiteY118" fmla="*/ 1959997 h 2484783"/>
                <a:gd name="connsiteX119" fmla="*/ 397566 w 1057524"/>
                <a:gd name="connsiteY119" fmla="*/ 1987826 h 2484783"/>
                <a:gd name="connsiteX120" fmla="*/ 425395 w 1057524"/>
                <a:gd name="connsiteY120" fmla="*/ 2011680 h 2484783"/>
                <a:gd name="connsiteX121" fmla="*/ 449249 w 1057524"/>
                <a:gd name="connsiteY121" fmla="*/ 2031558 h 2484783"/>
                <a:gd name="connsiteX122" fmla="*/ 473103 w 1057524"/>
                <a:gd name="connsiteY122" fmla="*/ 2067339 h 2484783"/>
                <a:gd name="connsiteX123" fmla="*/ 485030 w 1057524"/>
                <a:gd name="connsiteY123" fmla="*/ 2075291 h 2484783"/>
                <a:gd name="connsiteX124" fmla="*/ 492981 w 1057524"/>
                <a:gd name="connsiteY124" fmla="*/ 2091193 h 2484783"/>
                <a:gd name="connsiteX125" fmla="*/ 524787 w 1057524"/>
                <a:gd name="connsiteY125" fmla="*/ 2122998 h 2484783"/>
                <a:gd name="connsiteX126" fmla="*/ 536713 w 1057524"/>
                <a:gd name="connsiteY126" fmla="*/ 2134925 h 2484783"/>
                <a:gd name="connsiteX127" fmla="*/ 548640 w 1057524"/>
                <a:gd name="connsiteY127" fmla="*/ 2146852 h 2484783"/>
                <a:gd name="connsiteX128" fmla="*/ 556592 w 1057524"/>
                <a:gd name="connsiteY128" fmla="*/ 2158779 h 2484783"/>
                <a:gd name="connsiteX129" fmla="*/ 568519 w 1057524"/>
                <a:gd name="connsiteY129" fmla="*/ 2162755 h 2484783"/>
                <a:gd name="connsiteX130" fmla="*/ 588397 w 1057524"/>
                <a:gd name="connsiteY130" fmla="*/ 2178658 h 2484783"/>
                <a:gd name="connsiteX131" fmla="*/ 620202 w 1057524"/>
                <a:gd name="connsiteY131" fmla="*/ 2210463 h 2484783"/>
                <a:gd name="connsiteX132" fmla="*/ 640080 w 1057524"/>
                <a:gd name="connsiteY132" fmla="*/ 2230341 h 2484783"/>
                <a:gd name="connsiteX133" fmla="*/ 655983 w 1057524"/>
                <a:gd name="connsiteY133" fmla="*/ 2238292 h 2484783"/>
                <a:gd name="connsiteX134" fmla="*/ 667910 w 1057524"/>
                <a:gd name="connsiteY134" fmla="*/ 2254195 h 2484783"/>
                <a:gd name="connsiteX135" fmla="*/ 679837 w 1057524"/>
                <a:gd name="connsiteY135" fmla="*/ 2262146 h 2484783"/>
                <a:gd name="connsiteX136" fmla="*/ 699715 w 1057524"/>
                <a:gd name="connsiteY136" fmla="*/ 2278049 h 2484783"/>
                <a:gd name="connsiteX137" fmla="*/ 731520 w 1057524"/>
                <a:gd name="connsiteY137" fmla="*/ 2301903 h 2484783"/>
                <a:gd name="connsiteX138" fmla="*/ 791155 w 1057524"/>
                <a:gd name="connsiteY138" fmla="*/ 2341659 h 2484783"/>
                <a:gd name="connsiteX139" fmla="*/ 807058 w 1057524"/>
                <a:gd name="connsiteY139" fmla="*/ 2349611 h 2484783"/>
                <a:gd name="connsiteX140" fmla="*/ 818985 w 1057524"/>
                <a:gd name="connsiteY140" fmla="*/ 2361538 h 2484783"/>
                <a:gd name="connsiteX141" fmla="*/ 850790 w 1057524"/>
                <a:gd name="connsiteY141" fmla="*/ 2377440 h 2484783"/>
                <a:gd name="connsiteX142" fmla="*/ 866693 w 1057524"/>
                <a:gd name="connsiteY142" fmla="*/ 2389367 h 2484783"/>
                <a:gd name="connsiteX143" fmla="*/ 894522 w 1057524"/>
                <a:gd name="connsiteY143" fmla="*/ 2401294 h 2484783"/>
                <a:gd name="connsiteX144" fmla="*/ 910425 w 1057524"/>
                <a:gd name="connsiteY144" fmla="*/ 2413221 h 2484783"/>
                <a:gd name="connsiteX145" fmla="*/ 930303 w 1057524"/>
                <a:gd name="connsiteY145" fmla="*/ 2417197 h 2484783"/>
                <a:gd name="connsiteX146" fmla="*/ 946206 w 1057524"/>
                <a:gd name="connsiteY146" fmla="*/ 2421172 h 2484783"/>
                <a:gd name="connsiteX147" fmla="*/ 966084 w 1057524"/>
                <a:gd name="connsiteY147" fmla="*/ 2433099 h 2484783"/>
                <a:gd name="connsiteX148" fmla="*/ 1001865 w 1057524"/>
                <a:gd name="connsiteY148" fmla="*/ 2445026 h 2484783"/>
                <a:gd name="connsiteX149" fmla="*/ 1017767 w 1057524"/>
                <a:gd name="connsiteY149" fmla="*/ 2456953 h 2484783"/>
                <a:gd name="connsiteX150" fmla="*/ 1029694 w 1057524"/>
                <a:gd name="connsiteY150" fmla="*/ 2464905 h 2484783"/>
                <a:gd name="connsiteX151" fmla="*/ 1057524 w 1057524"/>
                <a:gd name="connsiteY151" fmla="*/ 2484783 h 248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1057524" h="2484783">
                  <a:moveTo>
                    <a:pt x="250467" y="0"/>
                  </a:moveTo>
                  <a:cubicBezTo>
                    <a:pt x="257093" y="5301"/>
                    <a:pt x="263557" y="10812"/>
                    <a:pt x="270345" y="15903"/>
                  </a:cubicBezTo>
                  <a:cubicBezTo>
                    <a:pt x="303737" y="40947"/>
                    <a:pt x="302530" y="22973"/>
                    <a:pt x="373712" y="19878"/>
                  </a:cubicBezTo>
                  <a:cubicBezTo>
                    <a:pt x="379013" y="15902"/>
                    <a:pt x="382997" y="8299"/>
                    <a:pt x="389614" y="7951"/>
                  </a:cubicBezTo>
                  <a:cubicBezTo>
                    <a:pt x="409641" y="6897"/>
                    <a:pt x="430431" y="8970"/>
                    <a:pt x="449249" y="15903"/>
                  </a:cubicBezTo>
                  <a:cubicBezTo>
                    <a:pt x="457211" y="18837"/>
                    <a:pt x="459564" y="29395"/>
                    <a:pt x="465152" y="35781"/>
                  </a:cubicBezTo>
                  <a:cubicBezTo>
                    <a:pt x="468854" y="40012"/>
                    <a:pt x="473480" y="43389"/>
                    <a:pt x="477079" y="47708"/>
                  </a:cubicBezTo>
                  <a:cubicBezTo>
                    <a:pt x="484081" y="56110"/>
                    <a:pt x="493834" y="75682"/>
                    <a:pt x="496957" y="83489"/>
                  </a:cubicBezTo>
                  <a:cubicBezTo>
                    <a:pt x="498986" y="88562"/>
                    <a:pt x="499432" y="94137"/>
                    <a:pt x="500933" y="99391"/>
                  </a:cubicBezTo>
                  <a:cubicBezTo>
                    <a:pt x="502084" y="103420"/>
                    <a:pt x="503583" y="107342"/>
                    <a:pt x="504908" y="111318"/>
                  </a:cubicBezTo>
                  <a:cubicBezTo>
                    <a:pt x="500844" y="120801"/>
                    <a:pt x="492161" y="147118"/>
                    <a:pt x="481054" y="155051"/>
                  </a:cubicBezTo>
                  <a:cubicBezTo>
                    <a:pt x="476608" y="158227"/>
                    <a:pt x="470453" y="157701"/>
                    <a:pt x="465152" y="159026"/>
                  </a:cubicBezTo>
                  <a:cubicBezTo>
                    <a:pt x="462501" y="161677"/>
                    <a:pt x="460080" y="164578"/>
                    <a:pt x="457200" y="166978"/>
                  </a:cubicBezTo>
                  <a:cubicBezTo>
                    <a:pt x="452110" y="171220"/>
                    <a:pt x="445149" y="173513"/>
                    <a:pt x="441298" y="178905"/>
                  </a:cubicBezTo>
                  <a:cubicBezTo>
                    <a:pt x="438122" y="183351"/>
                    <a:pt x="438647" y="189506"/>
                    <a:pt x="437322" y="194807"/>
                  </a:cubicBezTo>
                  <a:cubicBezTo>
                    <a:pt x="438647" y="250466"/>
                    <a:pt x="436257" y="306339"/>
                    <a:pt x="441298" y="361785"/>
                  </a:cubicBezTo>
                  <a:cubicBezTo>
                    <a:pt x="441731" y="366543"/>
                    <a:pt x="448500" y="369027"/>
                    <a:pt x="453225" y="369736"/>
                  </a:cubicBezTo>
                  <a:cubicBezTo>
                    <a:pt x="475543" y="373083"/>
                    <a:pt x="498282" y="372386"/>
                    <a:pt x="520811" y="373711"/>
                  </a:cubicBezTo>
                  <a:cubicBezTo>
                    <a:pt x="550790" y="383705"/>
                    <a:pt x="513837" y="370224"/>
                    <a:pt x="544665" y="385638"/>
                  </a:cubicBezTo>
                  <a:cubicBezTo>
                    <a:pt x="548413" y="387512"/>
                    <a:pt x="552616" y="388289"/>
                    <a:pt x="556592" y="389614"/>
                  </a:cubicBezTo>
                  <a:cubicBezTo>
                    <a:pt x="580914" y="430151"/>
                    <a:pt x="553473" y="391484"/>
                    <a:pt x="588397" y="421419"/>
                  </a:cubicBezTo>
                  <a:cubicBezTo>
                    <a:pt x="592025" y="424529"/>
                    <a:pt x="592969" y="429967"/>
                    <a:pt x="596348" y="433346"/>
                  </a:cubicBezTo>
                  <a:cubicBezTo>
                    <a:pt x="607529" y="444528"/>
                    <a:pt x="616135" y="442608"/>
                    <a:pt x="632129" y="445273"/>
                  </a:cubicBezTo>
                  <a:cubicBezTo>
                    <a:pt x="648929" y="451994"/>
                    <a:pt x="657991" y="456071"/>
                    <a:pt x="675861" y="461176"/>
                  </a:cubicBezTo>
                  <a:cubicBezTo>
                    <a:pt x="685138" y="463826"/>
                    <a:pt x="694257" y="467105"/>
                    <a:pt x="703691" y="469127"/>
                  </a:cubicBezTo>
                  <a:cubicBezTo>
                    <a:pt x="712854" y="471090"/>
                    <a:pt x="722277" y="471563"/>
                    <a:pt x="731520" y="473103"/>
                  </a:cubicBezTo>
                  <a:cubicBezTo>
                    <a:pt x="738186" y="474214"/>
                    <a:pt x="744802" y="475612"/>
                    <a:pt x="751399" y="477078"/>
                  </a:cubicBezTo>
                  <a:cubicBezTo>
                    <a:pt x="756733" y="478263"/>
                    <a:pt x="761943" y="479982"/>
                    <a:pt x="767301" y="481054"/>
                  </a:cubicBezTo>
                  <a:cubicBezTo>
                    <a:pt x="775205" y="482635"/>
                    <a:pt x="783286" y="483281"/>
                    <a:pt x="791155" y="485030"/>
                  </a:cubicBezTo>
                  <a:cubicBezTo>
                    <a:pt x="795246" y="485939"/>
                    <a:pt x="798984" y="488127"/>
                    <a:pt x="803082" y="489005"/>
                  </a:cubicBezTo>
                  <a:cubicBezTo>
                    <a:pt x="817569" y="492109"/>
                    <a:pt x="832088" y="495321"/>
                    <a:pt x="846814" y="496957"/>
                  </a:cubicBezTo>
                  <a:cubicBezTo>
                    <a:pt x="867929" y="499303"/>
                    <a:pt x="889221" y="499607"/>
                    <a:pt x="910425" y="500932"/>
                  </a:cubicBezTo>
                  <a:cubicBezTo>
                    <a:pt x="919701" y="504908"/>
                    <a:pt x="928884" y="509111"/>
                    <a:pt x="938254" y="512859"/>
                  </a:cubicBezTo>
                  <a:cubicBezTo>
                    <a:pt x="950169" y="517625"/>
                    <a:pt x="952890" y="517042"/>
                    <a:pt x="966084" y="520811"/>
                  </a:cubicBezTo>
                  <a:cubicBezTo>
                    <a:pt x="970113" y="521962"/>
                    <a:pt x="974035" y="523461"/>
                    <a:pt x="978011" y="524786"/>
                  </a:cubicBezTo>
                  <a:cubicBezTo>
                    <a:pt x="981987" y="527437"/>
                    <a:pt x="985572" y="530797"/>
                    <a:pt x="989938" y="532738"/>
                  </a:cubicBezTo>
                  <a:cubicBezTo>
                    <a:pt x="1002377" y="538267"/>
                    <a:pt x="1016481" y="541361"/>
                    <a:pt x="1029694" y="544665"/>
                  </a:cubicBezTo>
                  <a:cubicBezTo>
                    <a:pt x="1032345" y="548640"/>
                    <a:pt x="1039420" y="552155"/>
                    <a:pt x="1037646" y="556591"/>
                  </a:cubicBezTo>
                  <a:cubicBezTo>
                    <a:pt x="1035445" y="562094"/>
                    <a:pt x="1027408" y="562800"/>
                    <a:pt x="1021743" y="564543"/>
                  </a:cubicBezTo>
                  <a:cubicBezTo>
                    <a:pt x="1010065" y="568136"/>
                    <a:pt x="997889" y="569844"/>
                    <a:pt x="985962" y="572494"/>
                  </a:cubicBezTo>
                  <a:lnTo>
                    <a:pt x="958133" y="600324"/>
                  </a:lnTo>
                  <a:cubicBezTo>
                    <a:pt x="954157" y="604300"/>
                    <a:pt x="951426" y="610163"/>
                    <a:pt x="946206" y="612251"/>
                  </a:cubicBezTo>
                  <a:cubicBezTo>
                    <a:pt x="939580" y="614901"/>
                    <a:pt x="932566" y="616736"/>
                    <a:pt x="926327" y="620202"/>
                  </a:cubicBezTo>
                  <a:cubicBezTo>
                    <a:pt x="920535" y="623420"/>
                    <a:pt x="915938" y="628454"/>
                    <a:pt x="910425" y="632129"/>
                  </a:cubicBezTo>
                  <a:cubicBezTo>
                    <a:pt x="903996" y="636415"/>
                    <a:pt x="897100" y="639961"/>
                    <a:pt x="890547" y="644056"/>
                  </a:cubicBezTo>
                  <a:cubicBezTo>
                    <a:pt x="886495" y="646588"/>
                    <a:pt x="882894" y="649870"/>
                    <a:pt x="878620" y="652007"/>
                  </a:cubicBezTo>
                  <a:cubicBezTo>
                    <a:pt x="874872" y="653881"/>
                    <a:pt x="870356" y="653948"/>
                    <a:pt x="866693" y="655983"/>
                  </a:cubicBezTo>
                  <a:cubicBezTo>
                    <a:pt x="858339" y="660624"/>
                    <a:pt x="842839" y="671885"/>
                    <a:pt x="842839" y="671885"/>
                  </a:cubicBezTo>
                  <a:cubicBezTo>
                    <a:pt x="840188" y="683812"/>
                    <a:pt x="837634" y="695761"/>
                    <a:pt x="834887" y="707666"/>
                  </a:cubicBezTo>
                  <a:cubicBezTo>
                    <a:pt x="833658" y="712990"/>
                    <a:pt x="833356" y="718682"/>
                    <a:pt x="830912" y="723569"/>
                  </a:cubicBezTo>
                  <a:cubicBezTo>
                    <a:pt x="829236" y="726922"/>
                    <a:pt x="825139" y="728470"/>
                    <a:pt x="822960" y="731520"/>
                  </a:cubicBezTo>
                  <a:cubicBezTo>
                    <a:pt x="818468" y="737808"/>
                    <a:pt x="814786" y="744643"/>
                    <a:pt x="811033" y="751398"/>
                  </a:cubicBezTo>
                  <a:cubicBezTo>
                    <a:pt x="808155" y="756579"/>
                    <a:pt x="806876" y="762748"/>
                    <a:pt x="803082" y="767301"/>
                  </a:cubicBezTo>
                  <a:cubicBezTo>
                    <a:pt x="800023" y="770972"/>
                    <a:pt x="794826" y="772193"/>
                    <a:pt x="791155" y="775252"/>
                  </a:cubicBezTo>
                  <a:cubicBezTo>
                    <a:pt x="771782" y="791396"/>
                    <a:pt x="786092" y="787936"/>
                    <a:pt x="755374" y="799106"/>
                  </a:cubicBezTo>
                  <a:cubicBezTo>
                    <a:pt x="749024" y="801415"/>
                    <a:pt x="742233" y="802564"/>
                    <a:pt x="735496" y="803082"/>
                  </a:cubicBezTo>
                  <a:cubicBezTo>
                    <a:pt x="707717" y="805219"/>
                    <a:pt x="679837" y="805733"/>
                    <a:pt x="652007" y="807058"/>
                  </a:cubicBezTo>
                  <a:cubicBezTo>
                    <a:pt x="627561" y="819281"/>
                    <a:pt x="641031" y="811724"/>
                    <a:pt x="612251" y="830911"/>
                  </a:cubicBezTo>
                  <a:cubicBezTo>
                    <a:pt x="604682" y="835957"/>
                    <a:pt x="597977" y="841940"/>
                    <a:pt x="588397" y="842838"/>
                  </a:cubicBezTo>
                  <a:cubicBezTo>
                    <a:pt x="550043" y="846434"/>
                    <a:pt x="511534" y="848139"/>
                    <a:pt x="473103" y="850790"/>
                  </a:cubicBezTo>
                  <a:cubicBezTo>
                    <a:pt x="463993" y="887231"/>
                    <a:pt x="471214" y="873503"/>
                    <a:pt x="457200" y="894522"/>
                  </a:cubicBezTo>
                  <a:cubicBezTo>
                    <a:pt x="449670" y="917117"/>
                    <a:pt x="456188" y="903486"/>
                    <a:pt x="429371" y="930303"/>
                  </a:cubicBezTo>
                  <a:cubicBezTo>
                    <a:pt x="422745" y="936929"/>
                    <a:pt x="413684" y="941800"/>
                    <a:pt x="409493" y="950181"/>
                  </a:cubicBezTo>
                  <a:cubicBezTo>
                    <a:pt x="404633" y="959900"/>
                    <a:pt x="400613" y="969584"/>
                    <a:pt x="393590" y="978011"/>
                  </a:cubicBezTo>
                  <a:cubicBezTo>
                    <a:pt x="389991" y="982330"/>
                    <a:pt x="385639" y="985962"/>
                    <a:pt x="381663" y="989938"/>
                  </a:cubicBezTo>
                  <a:cubicBezTo>
                    <a:pt x="375037" y="1009813"/>
                    <a:pt x="381078" y="995885"/>
                    <a:pt x="365760" y="1017767"/>
                  </a:cubicBezTo>
                  <a:cubicBezTo>
                    <a:pt x="360280" y="1025596"/>
                    <a:pt x="358405" y="1037348"/>
                    <a:pt x="349858" y="1041621"/>
                  </a:cubicBezTo>
                  <a:cubicBezTo>
                    <a:pt x="344557" y="1044271"/>
                    <a:pt x="339504" y="1047491"/>
                    <a:pt x="333955" y="1049572"/>
                  </a:cubicBezTo>
                  <a:cubicBezTo>
                    <a:pt x="328839" y="1051491"/>
                    <a:pt x="323307" y="1052047"/>
                    <a:pt x="318053" y="1053548"/>
                  </a:cubicBezTo>
                  <a:cubicBezTo>
                    <a:pt x="278179" y="1064942"/>
                    <a:pt x="339871" y="1049089"/>
                    <a:pt x="290223" y="1061499"/>
                  </a:cubicBezTo>
                  <a:cubicBezTo>
                    <a:pt x="286247" y="1064150"/>
                    <a:pt x="282570" y="1067314"/>
                    <a:pt x="278296" y="1069451"/>
                  </a:cubicBezTo>
                  <a:cubicBezTo>
                    <a:pt x="274548" y="1071325"/>
                    <a:pt x="270293" y="1071955"/>
                    <a:pt x="266369" y="1073426"/>
                  </a:cubicBezTo>
                  <a:cubicBezTo>
                    <a:pt x="259687" y="1075932"/>
                    <a:pt x="252756" y="1077961"/>
                    <a:pt x="246491" y="1081378"/>
                  </a:cubicBezTo>
                  <a:cubicBezTo>
                    <a:pt x="238102" y="1085954"/>
                    <a:pt x="222637" y="1097280"/>
                    <a:pt x="222637" y="1097280"/>
                  </a:cubicBezTo>
                  <a:cubicBezTo>
                    <a:pt x="219987" y="1102581"/>
                    <a:pt x="217974" y="1108252"/>
                    <a:pt x="214686" y="1113183"/>
                  </a:cubicBezTo>
                  <a:cubicBezTo>
                    <a:pt x="212607" y="1116302"/>
                    <a:pt x="208813" y="1118015"/>
                    <a:pt x="206734" y="1121134"/>
                  </a:cubicBezTo>
                  <a:cubicBezTo>
                    <a:pt x="203446" y="1126065"/>
                    <a:pt x="201832" y="1131955"/>
                    <a:pt x="198783" y="1137037"/>
                  </a:cubicBezTo>
                  <a:cubicBezTo>
                    <a:pt x="193866" y="1145232"/>
                    <a:pt x="188614" y="1153246"/>
                    <a:pt x="182880" y="1160891"/>
                  </a:cubicBezTo>
                  <a:cubicBezTo>
                    <a:pt x="178904" y="1166192"/>
                    <a:pt x="176043" y="1172551"/>
                    <a:pt x="170953" y="1176793"/>
                  </a:cubicBezTo>
                  <a:cubicBezTo>
                    <a:pt x="167734" y="1179476"/>
                    <a:pt x="163002" y="1179444"/>
                    <a:pt x="159027" y="1180769"/>
                  </a:cubicBezTo>
                  <a:cubicBezTo>
                    <a:pt x="152401" y="1176793"/>
                    <a:pt x="143785" y="1175024"/>
                    <a:pt x="139148" y="1168842"/>
                  </a:cubicBezTo>
                  <a:cubicBezTo>
                    <a:pt x="135094" y="1163436"/>
                    <a:pt x="141217" y="1151986"/>
                    <a:pt x="135173" y="1148964"/>
                  </a:cubicBezTo>
                  <a:cubicBezTo>
                    <a:pt x="130144" y="1146450"/>
                    <a:pt x="126365" y="1156213"/>
                    <a:pt x="123246" y="1160891"/>
                  </a:cubicBezTo>
                  <a:cubicBezTo>
                    <a:pt x="118315" y="1168288"/>
                    <a:pt x="115637" y="1176974"/>
                    <a:pt x="111319" y="1184745"/>
                  </a:cubicBezTo>
                  <a:cubicBezTo>
                    <a:pt x="105401" y="1195396"/>
                    <a:pt x="98315" y="1202262"/>
                    <a:pt x="91440" y="1212574"/>
                  </a:cubicBezTo>
                  <a:cubicBezTo>
                    <a:pt x="87154" y="1219003"/>
                    <a:pt x="82969" y="1225541"/>
                    <a:pt x="79513" y="1232452"/>
                  </a:cubicBezTo>
                  <a:cubicBezTo>
                    <a:pt x="77639" y="1236200"/>
                    <a:pt x="77862" y="1240892"/>
                    <a:pt x="75538" y="1244379"/>
                  </a:cubicBezTo>
                  <a:cubicBezTo>
                    <a:pt x="72419" y="1249057"/>
                    <a:pt x="67587" y="1252330"/>
                    <a:pt x="63611" y="1256306"/>
                  </a:cubicBezTo>
                  <a:cubicBezTo>
                    <a:pt x="61416" y="1262891"/>
                    <a:pt x="56076" y="1277891"/>
                    <a:pt x="55660" y="1284136"/>
                  </a:cubicBezTo>
                  <a:cubicBezTo>
                    <a:pt x="53366" y="1318541"/>
                    <a:pt x="53978" y="1353098"/>
                    <a:pt x="51684" y="1387503"/>
                  </a:cubicBezTo>
                  <a:cubicBezTo>
                    <a:pt x="51321" y="1392955"/>
                    <a:pt x="50152" y="1398518"/>
                    <a:pt x="47708" y="1403405"/>
                  </a:cubicBezTo>
                  <a:cubicBezTo>
                    <a:pt x="41025" y="1416770"/>
                    <a:pt x="29445" y="1424279"/>
                    <a:pt x="19879" y="1435211"/>
                  </a:cubicBezTo>
                  <a:cubicBezTo>
                    <a:pt x="12975" y="1443101"/>
                    <a:pt x="5938" y="1454134"/>
                    <a:pt x="0" y="1463040"/>
                  </a:cubicBezTo>
                  <a:cubicBezTo>
                    <a:pt x="2651" y="1469666"/>
                    <a:pt x="4170" y="1476866"/>
                    <a:pt x="7952" y="1482918"/>
                  </a:cubicBezTo>
                  <a:cubicBezTo>
                    <a:pt x="10932" y="1487686"/>
                    <a:pt x="16506" y="1490347"/>
                    <a:pt x="19879" y="1494845"/>
                  </a:cubicBezTo>
                  <a:cubicBezTo>
                    <a:pt x="28480" y="1506313"/>
                    <a:pt x="36220" y="1518418"/>
                    <a:pt x="43733" y="1530626"/>
                  </a:cubicBezTo>
                  <a:cubicBezTo>
                    <a:pt x="46839" y="1535673"/>
                    <a:pt x="48744" y="1541383"/>
                    <a:pt x="51684" y="1546529"/>
                  </a:cubicBezTo>
                  <a:cubicBezTo>
                    <a:pt x="58371" y="1558232"/>
                    <a:pt x="58879" y="1557700"/>
                    <a:pt x="67587" y="1566407"/>
                  </a:cubicBezTo>
                  <a:cubicBezTo>
                    <a:pt x="70237" y="1571708"/>
                    <a:pt x="71744" y="1577757"/>
                    <a:pt x="75538" y="1582310"/>
                  </a:cubicBezTo>
                  <a:cubicBezTo>
                    <a:pt x="78597" y="1585981"/>
                    <a:pt x="84598" y="1586439"/>
                    <a:pt x="87465" y="1590261"/>
                  </a:cubicBezTo>
                  <a:cubicBezTo>
                    <a:pt x="92799" y="1597373"/>
                    <a:pt x="94818" y="1606492"/>
                    <a:pt x="99392" y="1614115"/>
                  </a:cubicBezTo>
                  <a:cubicBezTo>
                    <a:pt x="102801" y="1619797"/>
                    <a:pt x="107807" y="1624399"/>
                    <a:pt x="111319" y="1630018"/>
                  </a:cubicBezTo>
                  <a:cubicBezTo>
                    <a:pt x="131997" y="1663103"/>
                    <a:pt x="109721" y="1630798"/>
                    <a:pt x="123246" y="1657847"/>
                  </a:cubicBezTo>
                  <a:cubicBezTo>
                    <a:pt x="127452" y="1666260"/>
                    <a:pt x="138620" y="1678471"/>
                    <a:pt x="143124" y="1685677"/>
                  </a:cubicBezTo>
                  <a:cubicBezTo>
                    <a:pt x="146265" y="1690703"/>
                    <a:pt x="147281" y="1697026"/>
                    <a:pt x="151075" y="1701579"/>
                  </a:cubicBezTo>
                  <a:cubicBezTo>
                    <a:pt x="154134" y="1705250"/>
                    <a:pt x="159374" y="1706421"/>
                    <a:pt x="163002" y="1709531"/>
                  </a:cubicBezTo>
                  <a:cubicBezTo>
                    <a:pt x="210847" y="1750540"/>
                    <a:pt x="150261" y="1705544"/>
                    <a:pt x="194807" y="1733385"/>
                  </a:cubicBezTo>
                  <a:cubicBezTo>
                    <a:pt x="200426" y="1736897"/>
                    <a:pt x="204783" y="1742348"/>
                    <a:pt x="210710" y="1745311"/>
                  </a:cubicBezTo>
                  <a:cubicBezTo>
                    <a:pt x="218207" y="1749059"/>
                    <a:pt x="226613" y="1750613"/>
                    <a:pt x="234564" y="1753263"/>
                  </a:cubicBezTo>
                  <a:lnTo>
                    <a:pt x="246491" y="1757238"/>
                  </a:lnTo>
                  <a:cubicBezTo>
                    <a:pt x="257499" y="1764577"/>
                    <a:pt x="268856" y="1771652"/>
                    <a:pt x="278296" y="1781092"/>
                  </a:cubicBezTo>
                  <a:cubicBezTo>
                    <a:pt x="281675" y="1784471"/>
                    <a:pt x="282359" y="1790242"/>
                    <a:pt x="286247" y="1793019"/>
                  </a:cubicBezTo>
                  <a:cubicBezTo>
                    <a:pt x="292054" y="1797167"/>
                    <a:pt x="299500" y="1798320"/>
                    <a:pt x="306126" y="1800971"/>
                  </a:cubicBezTo>
                  <a:cubicBezTo>
                    <a:pt x="308776" y="1806272"/>
                    <a:pt x="309886" y="1812682"/>
                    <a:pt x="314077" y="1816873"/>
                  </a:cubicBezTo>
                  <a:cubicBezTo>
                    <a:pt x="318268" y="1821064"/>
                    <a:pt x="326278" y="1820197"/>
                    <a:pt x="329980" y="1824825"/>
                  </a:cubicBezTo>
                  <a:cubicBezTo>
                    <a:pt x="337384" y="1834081"/>
                    <a:pt x="345882" y="1856630"/>
                    <a:pt x="345882" y="1856630"/>
                  </a:cubicBezTo>
                  <a:cubicBezTo>
                    <a:pt x="348532" y="1883134"/>
                    <a:pt x="350529" y="1909712"/>
                    <a:pt x="353833" y="1936143"/>
                  </a:cubicBezTo>
                  <a:cubicBezTo>
                    <a:pt x="354511" y="1941565"/>
                    <a:pt x="354778" y="1947499"/>
                    <a:pt x="357809" y="1952045"/>
                  </a:cubicBezTo>
                  <a:cubicBezTo>
                    <a:pt x="360460" y="1956021"/>
                    <a:pt x="365760" y="1957346"/>
                    <a:pt x="369736" y="1959997"/>
                  </a:cubicBezTo>
                  <a:cubicBezTo>
                    <a:pt x="387711" y="1986961"/>
                    <a:pt x="364512" y="1954773"/>
                    <a:pt x="397566" y="1987826"/>
                  </a:cubicBezTo>
                  <a:cubicBezTo>
                    <a:pt x="423373" y="2013632"/>
                    <a:pt x="394333" y="1996149"/>
                    <a:pt x="425395" y="2011680"/>
                  </a:cubicBezTo>
                  <a:cubicBezTo>
                    <a:pt x="445675" y="2042097"/>
                    <a:pt x="417861" y="2004654"/>
                    <a:pt x="449249" y="2031558"/>
                  </a:cubicBezTo>
                  <a:cubicBezTo>
                    <a:pt x="461572" y="2042121"/>
                    <a:pt x="462712" y="2055216"/>
                    <a:pt x="473103" y="2067339"/>
                  </a:cubicBezTo>
                  <a:cubicBezTo>
                    <a:pt x="476213" y="2070967"/>
                    <a:pt x="481054" y="2072640"/>
                    <a:pt x="485030" y="2075291"/>
                  </a:cubicBezTo>
                  <a:cubicBezTo>
                    <a:pt x="487680" y="2080592"/>
                    <a:pt x="489187" y="2086640"/>
                    <a:pt x="492981" y="2091193"/>
                  </a:cubicBezTo>
                  <a:cubicBezTo>
                    <a:pt x="502580" y="2102711"/>
                    <a:pt x="514185" y="2112396"/>
                    <a:pt x="524787" y="2122998"/>
                  </a:cubicBezTo>
                  <a:lnTo>
                    <a:pt x="536713" y="2134925"/>
                  </a:lnTo>
                  <a:cubicBezTo>
                    <a:pt x="540689" y="2138901"/>
                    <a:pt x="545521" y="2142174"/>
                    <a:pt x="548640" y="2146852"/>
                  </a:cubicBezTo>
                  <a:cubicBezTo>
                    <a:pt x="551291" y="2150828"/>
                    <a:pt x="552861" y="2155794"/>
                    <a:pt x="556592" y="2158779"/>
                  </a:cubicBezTo>
                  <a:cubicBezTo>
                    <a:pt x="559864" y="2161397"/>
                    <a:pt x="564543" y="2161430"/>
                    <a:pt x="568519" y="2162755"/>
                  </a:cubicBezTo>
                  <a:cubicBezTo>
                    <a:pt x="575145" y="2168056"/>
                    <a:pt x="582162" y="2172902"/>
                    <a:pt x="588397" y="2178658"/>
                  </a:cubicBezTo>
                  <a:cubicBezTo>
                    <a:pt x="599414" y="2188828"/>
                    <a:pt x="609600" y="2199861"/>
                    <a:pt x="620202" y="2210463"/>
                  </a:cubicBezTo>
                  <a:cubicBezTo>
                    <a:pt x="626828" y="2217089"/>
                    <a:pt x="631699" y="2226151"/>
                    <a:pt x="640080" y="2230341"/>
                  </a:cubicBezTo>
                  <a:lnTo>
                    <a:pt x="655983" y="2238292"/>
                  </a:lnTo>
                  <a:cubicBezTo>
                    <a:pt x="659959" y="2243593"/>
                    <a:pt x="663225" y="2249510"/>
                    <a:pt x="667910" y="2254195"/>
                  </a:cubicBezTo>
                  <a:cubicBezTo>
                    <a:pt x="671289" y="2257574"/>
                    <a:pt x="676015" y="2259279"/>
                    <a:pt x="679837" y="2262146"/>
                  </a:cubicBezTo>
                  <a:cubicBezTo>
                    <a:pt x="686625" y="2267237"/>
                    <a:pt x="693329" y="2272461"/>
                    <a:pt x="699715" y="2278049"/>
                  </a:cubicBezTo>
                  <a:cubicBezTo>
                    <a:pt x="733287" y="2307426"/>
                    <a:pt x="684582" y="2270611"/>
                    <a:pt x="731520" y="2301903"/>
                  </a:cubicBezTo>
                  <a:cubicBezTo>
                    <a:pt x="760635" y="2321313"/>
                    <a:pt x="743426" y="2317793"/>
                    <a:pt x="791155" y="2341659"/>
                  </a:cubicBezTo>
                  <a:cubicBezTo>
                    <a:pt x="796456" y="2344310"/>
                    <a:pt x="802235" y="2346166"/>
                    <a:pt x="807058" y="2349611"/>
                  </a:cubicBezTo>
                  <a:cubicBezTo>
                    <a:pt x="811633" y="2352879"/>
                    <a:pt x="814242" y="2358519"/>
                    <a:pt x="818985" y="2361538"/>
                  </a:cubicBezTo>
                  <a:cubicBezTo>
                    <a:pt x="828985" y="2367901"/>
                    <a:pt x="841308" y="2370328"/>
                    <a:pt x="850790" y="2377440"/>
                  </a:cubicBezTo>
                  <a:cubicBezTo>
                    <a:pt x="856091" y="2381416"/>
                    <a:pt x="860876" y="2386194"/>
                    <a:pt x="866693" y="2389367"/>
                  </a:cubicBezTo>
                  <a:cubicBezTo>
                    <a:pt x="875553" y="2394200"/>
                    <a:pt x="885662" y="2396461"/>
                    <a:pt x="894522" y="2401294"/>
                  </a:cubicBezTo>
                  <a:cubicBezTo>
                    <a:pt x="900339" y="2404467"/>
                    <a:pt x="904370" y="2410530"/>
                    <a:pt x="910425" y="2413221"/>
                  </a:cubicBezTo>
                  <a:cubicBezTo>
                    <a:pt x="916600" y="2415965"/>
                    <a:pt x="923707" y="2415731"/>
                    <a:pt x="930303" y="2417197"/>
                  </a:cubicBezTo>
                  <a:cubicBezTo>
                    <a:pt x="935637" y="2418382"/>
                    <a:pt x="940905" y="2419847"/>
                    <a:pt x="946206" y="2421172"/>
                  </a:cubicBezTo>
                  <a:cubicBezTo>
                    <a:pt x="952832" y="2425148"/>
                    <a:pt x="958982" y="2430055"/>
                    <a:pt x="966084" y="2433099"/>
                  </a:cubicBezTo>
                  <a:cubicBezTo>
                    <a:pt x="977640" y="2438051"/>
                    <a:pt x="1001865" y="2445026"/>
                    <a:pt x="1001865" y="2445026"/>
                  </a:cubicBezTo>
                  <a:cubicBezTo>
                    <a:pt x="1007166" y="2449002"/>
                    <a:pt x="1012375" y="2453102"/>
                    <a:pt x="1017767" y="2456953"/>
                  </a:cubicBezTo>
                  <a:cubicBezTo>
                    <a:pt x="1021655" y="2459730"/>
                    <a:pt x="1026023" y="2461846"/>
                    <a:pt x="1029694" y="2464905"/>
                  </a:cubicBezTo>
                  <a:cubicBezTo>
                    <a:pt x="1053869" y="2485050"/>
                    <a:pt x="1028099" y="2470070"/>
                    <a:pt x="1057524" y="2484783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CD13019-824D-4DF9-8F18-FB1D1C319A71}"/>
                </a:ext>
              </a:extLst>
            </p:cNvPr>
            <p:cNvSpPr/>
            <p:nvPr/>
          </p:nvSpPr>
          <p:spPr>
            <a:xfrm>
              <a:off x="6630648" y="2971800"/>
              <a:ext cx="552624" cy="914400"/>
            </a:xfrm>
            <a:custGeom>
              <a:avLst/>
              <a:gdLst>
                <a:gd name="connsiteX0" fmla="*/ 0 w 552624"/>
                <a:gd name="connsiteY0" fmla="*/ 0 h 914400"/>
                <a:gd name="connsiteX1" fmla="*/ 39757 w 552624"/>
                <a:gd name="connsiteY1" fmla="*/ 3975 h 914400"/>
                <a:gd name="connsiteX2" fmla="*/ 51684 w 552624"/>
                <a:gd name="connsiteY2" fmla="*/ 7951 h 914400"/>
                <a:gd name="connsiteX3" fmla="*/ 67587 w 552624"/>
                <a:gd name="connsiteY3" fmla="*/ 11926 h 914400"/>
                <a:gd name="connsiteX4" fmla="*/ 75538 w 552624"/>
                <a:gd name="connsiteY4" fmla="*/ 19878 h 914400"/>
                <a:gd name="connsiteX5" fmla="*/ 107343 w 552624"/>
                <a:gd name="connsiteY5" fmla="*/ 35780 h 914400"/>
                <a:gd name="connsiteX6" fmla="*/ 139148 w 552624"/>
                <a:gd name="connsiteY6" fmla="*/ 67586 h 914400"/>
                <a:gd name="connsiteX7" fmla="*/ 147100 w 552624"/>
                <a:gd name="connsiteY7" fmla="*/ 75537 h 914400"/>
                <a:gd name="connsiteX8" fmla="*/ 151075 w 552624"/>
                <a:gd name="connsiteY8" fmla="*/ 87464 h 914400"/>
                <a:gd name="connsiteX9" fmla="*/ 159027 w 552624"/>
                <a:gd name="connsiteY9" fmla="*/ 107342 h 914400"/>
                <a:gd name="connsiteX10" fmla="*/ 166978 w 552624"/>
                <a:gd name="connsiteY10" fmla="*/ 163001 h 914400"/>
                <a:gd name="connsiteX11" fmla="*/ 174929 w 552624"/>
                <a:gd name="connsiteY11" fmla="*/ 170953 h 914400"/>
                <a:gd name="connsiteX12" fmla="*/ 198783 w 552624"/>
                <a:gd name="connsiteY12" fmla="*/ 198782 h 914400"/>
                <a:gd name="connsiteX13" fmla="*/ 202759 w 552624"/>
                <a:gd name="connsiteY13" fmla="*/ 210709 h 914400"/>
                <a:gd name="connsiteX14" fmla="*/ 250467 w 552624"/>
                <a:gd name="connsiteY14" fmla="*/ 262393 h 914400"/>
                <a:gd name="connsiteX15" fmla="*/ 258418 w 552624"/>
                <a:gd name="connsiteY15" fmla="*/ 278295 h 914400"/>
                <a:gd name="connsiteX16" fmla="*/ 270345 w 552624"/>
                <a:gd name="connsiteY16" fmla="*/ 290222 h 914400"/>
                <a:gd name="connsiteX17" fmla="*/ 294199 w 552624"/>
                <a:gd name="connsiteY17" fmla="*/ 310100 h 914400"/>
                <a:gd name="connsiteX18" fmla="*/ 306126 w 552624"/>
                <a:gd name="connsiteY18" fmla="*/ 322027 h 914400"/>
                <a:gd name="connsiteX19" fmla="*/ 333955 w 552624"/>
                <a:gd name="connsiteY19" fmla="*/ 337930 h 914400"/>
                <a:gd name="connsiteX20" fmla="*/ 349858 w 552624"/>
                <a:gd name="connsiteY20" fmla="*/ 353833 h 914400"/>
                <a:gd name="connsiteX21" fmla="*/ 365760 w 552624"/>
                <a:gd name="connsiteY21" fmla="*/ 361784 h 914400"/>
                <a:gd name="connsiteX22" fmla="*/ 377687 w 552624"/>
                <a:gd name="connsiteY22" fmla="*/ 373711 h 914400"/>
                <a:gd name="connsiteX23" fmla="*/ 389614 w 552624"/>
                <a:gd name="connsiteY23" fmla="*/ 381662 h 914400"/>
                <a:gd name="connsiteX24" fmla="*/ 405517 w 552624"/>
                <a:gd name="connsiteY24" fmla="*/ 437321 h 914400"/>
                <a:gd name="connsiteX25" fmla="*/ 409493 w 552624"/>
                <a:gd name="connsiteY25" fmla="*/ 496956 h 914400"/>
                <a:gd name="connsiteX26" fmla="*/ 417444 w 552624"/>
                <a:gd name="connsiteY26" fmla="*/ 540688 h 914400"/>
                <a:gd name="connsiteX27" fmla="*/ 425395 w 552624"/>
                <a:gd name="connsiteY27" fmla="*/ 560566 h 914400"/>
                <a:gd name="connsiteX28" fmla="*/ 437322 w 552624"/>
                <a:gd name="connsiteY28" fmla="*/ 568518 h 914400"/>
                <a:gd name="connsiteX29" fmla="*/ 445274 w 552624"/>
                <a:gd name="connsiteY29" fmla="*/ 608274 h 914400"/>
                <a:gd name="connsiteX30" fmla="*/ 453225 w 552624"/>
                <a:gd name="connsiteY30" fmla="*/ 620201 h 914400"/>
                <a:gd name="connsiteX31" fmla="*/ 465152 w 552624"/>
                <a:gd name="connsiteY31" fmla="*/ 663933 h 914400"/>
                <a:gd name="connsiteX32" fmla="*/ 481054 w 552624"/>
                <a:gd name="connsiteY32" fmla="*/ 695739 h 914400"/>
                <a:gd name="connsiteX33" fmla="*/ 485030 w 552624"/>
                <a:gd name="connsiteY33" fmla="*/ 711641 h 914400"/>
                <a:gd name="connsiteX34" fmla="*/ 489006 w 552624"/>
                <a:gd name="connsiteY34" fmla="*/ 731520 h 914400"/>
                <a:gd name="connsiteX35" fmla="*/ 500933 w 552624"/>
                <a:gd name="connsiteY35" fmla="*/ 755373 h 914400"/>
                <a:gd name="connsiteX36" fmla="*/ 512860 w 552624"/>
                <a:gd name="connsiteY36" fmla="*/ 791154 h 914400"/>
                <a:gd name="connsiteX37" fmla="*/ 516835 w 552624"/>
                <a:gd name="connsiteY37" fmla="*/ 803081 h 914400"/>
                <a:gd name="connsiteX38" fmla="*/ 536714 w 552624"/>
                <a:gd name="connsiteY38" fmla="*/ 846813 h 914400"/>
                <a:gd name="connsiteX39" fmla="*/ 540689 w 552624"/>
                <a:gd name="connsiteY39" fmla="*/ 866692 h 914400"/>
                <a:gd name="connsiteX40" fmla="*/ 548640 w 552624"/>
                <a:gd name="connsiteY40" fmla="*/ 878619 h 914400"/>
                <a:gd name="connsiteX41" fmla="*/ 552616 w 552624"/>
                <a:gd name="connsiteY41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52624" h="914400">
                  <a:moveTo>
                    <a:pt x="0" y="0"/>
                  </a:moveTo>
                  <a:cubicBezTo>
                    <a:pt x="13252" y="1325"/>
                    <a:pt x="26593" y="1950"/>
                    <a:pt x="39757" y="3975"/>
                  </a:cubicBezTo>
                  <a:cubicBezTo>
                    <a:pt x="43899" y="4612"/>
                    <a:pt x="47654" y="6800"/>
                    <a:pt x="51684" y="7951"/>
                  </a:cubicBezTo>
                  <a:cubicBezTo>
                    <a:pt x="56938" y="9452"/>
                    <a:pt x="62286" y="10601"/>
                    <a:pt x="67587" y="11926"/>
                  </a:cubicBezTo>
                  <a:cubicBezTo>
                    <a:pt x="70237" y="14577"/>
                    <a:pt x="72488" y="17699"/>
                    <a:pt x="75538" y="19878"/>
                  </a:cubicBezTo>
                  <a:cubicBezTo>
                    <a:pt x="91968" y="31614"/>
                    <a:pt x="91904" y="30635"/>
                    <a:pt x="107343" y="35780"/>
                  </a:cubicBezTo>
                  <a:lnTo>
                    <a:pt x="139148" y="67586"/>
                  </a:lnTo>
                  <a:lnTo>
                    <a:pt x="147100" y="75537"/>
                  </a:lnTo>
                  <a:cubicBezTo>
                    <a:pt x="148425" y="79513"/>
                    <a:pt x="149604" y="83540"/>
                    <a:pt x="151075" y="87464"/>
                  </a:cubicBezTo>
                  <a:cubicBezTo>
                    <a:pt x="153581" y="94146"/>
                    <a:pt x="157712" y="100328"/>
                    <a:pt x="159027" y="107342"/>
                  </a:cubicBezTo>
                  <a:cubicBezTo>
                    <a:pt x="159186" y="108190"/>
                    <a:pt x="159574" y="150661"/>
                    <a:pt x="166978" y="163001"/>
                  </a:cubicBezTo>
                  <a:cubicBezTo>
                    <a:pt x="168906" y="166215"/>
                    <a:pt x="172529" y="168073"/>
                    <a:pt x="174929" y="170953"/>
                  </a:cubicBezTo>
                  <a:cubicBezTo>
                    <a:pt x="200423" y="201546"/>
                    <a:pt x="173521" y="173520"/>
                    <a:pt x="198783" y="198782"/>
                  </a:cubicBezTo>
                  <a:cubicBezTo>
                    <a:pt x="200108" y="202758"/>
                    <a:pt x="200356" y="207276"/>
                    <a:pt x="202759" y="210709"/>
                  </a:cubicBezTo>
                  <a:cubicBezTo>
                    <a:pt x="237641" y="260541"/>
                    <a:pt x="214559" y="217508"/>
                    <a:pt x="250467" y="262393"/>
                  </a:cubicBezTo>
                  <a:cubicBezTo>
                    <a:pt x="254169" y="267021"/>
                    <a:pt x="254973" y="273473"/>
                    <a:pt x="258418" y="278295"/>
                  </a:cubicBezTo>
                  <a:cubicBezTo>
                    <a:pt x="261686" y="282870"/>
                    <a:pt x="266686" y="285953"/>
                    <a:pt x="270345" y="290222"/>
                  </a:cubicBezTo>
                  <a:cubicBezTo>
                    <a:pt x="287675" y="310440"/>
                    <a:pt x="274159" y="303421"/>
                    <a:pt x="294199" y="310100"/>
                  </a:cubicBezTo>
                  <a:cubicBezTo>
                    <a:pt x="298175" y="314076"/>
                    <a:pt x="301551" y="318759"/>
                    <a:pt x="306126" y="322027"/>
                  </a:cubicBezTo>
                  <a:cubicBezTo>
                    <a:pt x="328680" y="338138"/>
                    <a:pt x="315179" y="321837"/>
                    <a:pt x="333955" y="337930"/>
                  </a:cubicBezTo>
                  <a:cubicBezTo>
                    <a:pt x="339647" y="342809"/>
                    <a:pt x="343153" y="350480"/>
                    <a:pt x="349858" y="353833"/>
                  </a:cubicBezTo>
                  <a:cubicBezTo>
                    <a:pt x="355159" y="356483"/>
                    <a:pt x="360938" y="358339"/>
                    <a:pt x="365760" y="361784"/>
                  </a:cubicBezTo>
                  <a:cubicBezTo>
                    <a:pt x="370335" y="365052"/>
                    <a:pt x="373368" y="370112"/>
                    <a:pt x="377687" y="373711"/>
                  </a:cubicBezTo>
                  <a:cubicBezTo>
                    <a:pt x="381358" y="376770"/>
                    <a:pt x="385638" y="379012"/>
                    <a:pt x="389614" y="381662"/>
                  </a:cubicBezTo>
                  <a:cubicBezTo>
                    <a:pt x="395006" y="397837"/>
                    <a:pt x="403377" y="420914"/>
                    <a:pt x="405517" y="437321"/>
                  </a:cubicBezTo>
                  <a:cubicBezTo>
                    <a:pt x="408094" y="457076"/>
                    <a:pt x="407689" y="477115"/>
                    <a:pt x="409493" y="496956"/>
                  </a:cubicBezTo>
                  <a:cubicBezTo>
                    <a:pt x="410528" y="508346"/>
                    <a:pt x="413359" y="528435"/>
                    <a:pt x="417444" y="540688"/>
                  </a:cubicBezTo>
                  <a:cubicBezTo>
                    <a:pt x="419701" y="547458"/>
                    <a:pt x="421247" y="554759"/>
                    <a:pt x="425395" y="560566"/>
                  </a:cubicBezTo>
                  <a:cubicBezTo>
                    <a:pt x="428172" y="564454"/>
                    <a:pt x="433346" y="565867"/>
                    <a:pt x="437322" y="568518"/>
                  </a:cubicBezTo>
                  <a:cubicBezTo>
                    <a:pt x="438219" y="573901"/>
                    <a:pt x="442038" y="600724"/>
                    <a:pt x="445274" y="608274"/>
                  </a:cubicBezTo>
                  <a:cubicBezTo>
                    <a:pt x="447156" y="612666"/>
                    <a:pt x="450575" y="616225"/>
                    <a:pt x="453225" y="620201"/>
                  </a:cubicBezTo>
                  <a:cubicBezTo>
                    <a:pt x="457299" y="644649"/>
                    <a:pt x="455157" y="642277"/>
                    <a:pt x="465152" y="663933"/>
                  </a:cubicBezTo>
                  <a:cubicBezTo>
                    <a:pt x="470119" y="674695"/>
                    <a:pt x="478179" y="684240"/>
                    <a:pt x="481054" y="695739"/>
                  </a:cubicBezTo>
                  <a:cubicBezTo>
                    <a:pt x="482379" y="701040"/>
                    <a:pt x="483845" y="706307"/>
                    <a:pt x="485030" y="711641"/>
                  </a:cubicBezTo>
                  <a:cubicBezTo>
                    <a:pt x="486496" y="718238"/>
                    <a:pt x="486697" y="725169"/>
                    <a:pt x="489006" y="731520"/>
                  </a:cubicBezTo>
                  <a:cubicBezTo>
                    <a:pt x="492044" y="739874"/>
                    <a:pt x="497631" y="747119"/>
                    <a:pt x="500933" y="755373"/>
                  </a:cubicBezTo>
                  <a:cubicBezTo>
                    <a:pt x="505602" y="767046"/>
                    <a:pt x="508884" y="779227"/>
                    <a:pt x="512860" y="791154"/>
                  </a:cubicBezTo>
                  <a:cubicBezTo>
                    <a:pt x="514185" y="795130"/>
                    <a:pt x="515279" y="799190"/>
                    <a:pt x="516835" y="803081"/>
                  </a:cubicBezTo>
                  <a:cubicBezTo>
                    <a:pt x="528089" y="831214"/>
                    <a:pt x="521595" y="816577"/>
                    <a:pt x="536714" y="846813"/>
                  </a:cubicBezTo>
                  <a:cubicBezTo>
                    <a:pt x="538039" y="853439"/>
                    <a:pt x="538316" y="860365"/>
                    <a:pt x="540689" y="866692"/>
                  </a:cubicBezTo>
                  <a:cubicBezTo>
                    <a:pt x="542367" y="871166"/>
                    <a:pt x="547267" y="874042"/>
                    <a:pt x="548640" y="878619"/>
                  </a:cubicBezTo>
                  <a:cubicBezTo>
                    <a:pt x="552991" y="893122"/>
                    <a:pt x="552616" y="901589"/>
                    <a:pt x="552616" y="914400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A5FB83F-E624-407E-98EF-C98CA62C21E5}"/>
              </a:ext>
            </a:extLst>
          </p:cNvPr>
          <p:cNvSpPr txBox="1"/>
          <p:nvPr/>
        </p:nvSpPr>
        <p:spPr>
          <a:xfrm>
            <a:off x="237785" y="1815311"/>
            <a:ext cx="37211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 bắc giáp Trung Quốc</a:t>
            </a:r>
            <a:endParaRPr lang="en-US" sz="2800">
              <a:solidFill>
                <a:srgbClr val="FF66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38DDD6-4F9C-4139-9894-28E47ACE1462}"/>
              </a:ext>
            </a:extLst>
          </p:cNvPr>
          <p:cNvSpPr txBox="1"/>
          <p:nvPr/>
        </p:nvSpPr>
        <p:spPr>
          <a:xfrm>
            <a:off x="210239" y="2965334"/>
            <a:ext cx="37211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 tây giáp Lào và Cam-pu-chia</a:t>
            </a:r>
            <a:endParaRPr lang="en-US" sz="2800">
              <a:solidFill>
                <a:srgbClr val="FF66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99F962-70D5-4600-BEB2-1612A7006316}"/>
              </a:ext>
            </a:extLst>
          </p:cNvPr>
          <p:cNvSpPr txBox="1"/>
          <p:nvPr/>
        </p:nvSpPr>
        <p:spPr>
          <a:xfrm>
            <a:off x="237785" y="4173161"/>
            <a:ext cx="37211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 đông và phía nam là vùng biển rộng.</a:t>
            </a:r>
            <a:endParaRPr lang="en-US" sz="2800">
              <a:solidFill>
                <a:srgbClr val="FF6600"/>
              </a:solidFill>
            </a:endParaRPr>
          </a:p>
        </p:txBody>
      </p:sp>
      <p:pic>
        <p:nvPicPr>
          <p:cNvPr id="28" name="Picture 2" descr="C:\Users\Admin\Downloads\logo tran binh ttrong.png">
            <a:extLst>
              <a:ext uri="{FF2B5EF4-FFF2-40B4-BE49-F238E27FC236}">
                <a16:creationId xmlns:a16="http://schemas.microsoft.com/office/drawing/2014/main" id="{09057173-00D7-4CD1-BAA1-ADC661B6E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9982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E3009-974F-4927-9222-58BA66866FEE}"/>
              </a:ext>
            </a:extLst>
          </p:cNvPr>
          <p:cNvSpPr txBox="1"/>
          <p:nvPr/>
        </p:nvSpPr>
        <p:spPr>
          <a:xfrm>
            <a:off x="201329" y="1743323"/>
            <a:ext cx="372110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biển Việt Nam là một bộ phận của Biển Đông. Trong vùng biển nước ta có nhiều đảo và quần đảo.</a:t>
            </a:r>
            <a:endParaRPr lang="en-US" sz="2800">
              <a:solidFill>
                <a:srgbClr val="00B0F0"/>
              </a:solidFill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16F39F28-4DED-47D9-9629-D9BAB3A55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322" y="6318607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Bản đồ Địa lí tự nhiên Việt Nam</a:t>
            </a:r>
          </a:p>
        </p:txBody>
      </p:sp>
      <p:pic>
        <p:nvPicPr>
          <p:cNvPr id="133124" name="Picture 4" descr="Câu 3 trang 5 VBT Địa lý 4: Bài 2. Làm quen với bản đồ">
            <a:extLst>
              <a:ext uri="{FF2B5EF4-FFF2-40B4-BE49-F238E27FC236}">
                <a16:creationId xmlns:a16="http://schemas.microsoft.com/office/drawing/2014/main" id="{8F7D5882-DAEA-4342-A24C-BA5EF9B31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" b="3951"/>
          <a:stretch/>
        </p:blipFill>
        <p:spPr bwMode="auto">
          <a:xfrm>
            <a:off x="3826667" y="123290"/>
            <a:ext cx="5066711" cy="619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3BCFC98-58C9-4E9F-9F89-D5236A7BF5B8}"/>
              </a:ext>
            </a:extLst>
          </p:cNvPr>
          <p:cNvSpPr/>
          <p:nvPr/>
        </p:nvSpPr>
        <p:spPr>
          <a:xfrm>
            <a:off x="7781337" y="2388358"/>
            <a:ext cx="917671" cy="768824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23C9D9-FF83-4B8C-B7A9-D3388B4869C3}"/>
              </a:ext>
            </a:extLst>
          </p:cNvPr>
          <p:cNvSpPr/>
          <p:nvPr/>
        </p:nvSpPr>
        <p:spPr>
          <a:xfrm>
            <a:off x="7562351" y="5305448"/>
            <a:ext cx="1024417" cy="634343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F61494-FABB-4FC4-BAEB-646C92B12F19}"/>
              </a:ext>
            </a:extLst>
          </p:cNvPr>
          <p:cNvGrpSpPr/>
          <p:nvPr/>
        </p:nvGrpSpPr>
        <p:grpSpPr>
          <a:xfrm>
            <a:off x="4257923" y="369736"/>
            <a:ext cx="2925349" cy="5418814"/>
            <a:chOff x="4257923" y="369736"/>
            <a:chExt cx="2925349" cy="541881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3A04B8B-FABF-425B-AA47-AF282930B82B}"/>
                </a:ext>
              </a:extLst>
            </p:cNvPr>
            <p:cNvSpPr/>
            <p:nvPr/>
          </p:nvSpPr>
          <p:spPr>
            <a:xfrm>
              <a:off x="4257923" y="369736"/>
              <a:ext cx="1618091" cy="2210462"/>
            </a:xfrm>
            <a:custGeom>
              <a:avLst/>
              <a:gdLst>
                <a:gd name="connsiteX0" fmla="*/ 1618091 w 1618091"/>
                <a:gd name="connsiteY0" fmla="*/ 119269 h 2210462"/>
                <a:gd name="connsiteX1" fmla="*/ 1598213 w 1618091"/>
                <a:gd name="connsiteY1" fmla="*/ 127221 h 2210462"/>
                <a:gd name="connsiteX2" fmla="*/ 1538578 w 1618091"/>
                <a:gd name="connsiteY2" fmla="*/ 143123 h 2210462"/>
                <a:gd name="connsiteX3" fmla="*/ 1518700 w 1618091"/>
                <a:gd name="connsiteY3" fmla="*/ 147099 h 2210462"/>
                <a:gd name="connsiteX4" fmla="*/ 1502797 w 1618091"/>
                <a:gd name="connsiteY4" fmla="*/ 151074 h 2210462"/>
                <a:gd name="connsiteX5" fmla="*/ 1423284 w 1618091"/>
                <a:gd name="connsiteY5" fmla="*/ 135172 h 2210462"/>
                <a:gd name="connsiteX6" fmla="*/ 1407381 w 1618091"/>
                <a:gd name="connsiteY6" fmla="*/ 123245 h 2210462"/>
                <a:gd name="connsiteX7" fmla="*/ 1383527 w 1618091"/>
                <a:gd name="connsiteY7" fmla="*/ 91440 h 2210462"/>
                <a:gd name="connsiteX8" fmla="*/ 1367625 w 1618091"/>
                <a:gd name="connsiteY8" fmla="*/ 83488 h 2210462"/>
                <a:gd name="connsiteX9" fmla="*/ 1343771 w 1618091"/>
                <a:gd name="connsiteY9" fmla="*/ 55659 h 2210462"/>
                <a:gd name="connsiteX10" fmla="*/ 1335820 w 1618091"/>
                <a:gd name="connsiteY10" fmla="*/ 39756 h 2210462"/>
                <a:gd name="connsiteX11" fmla="*/ 1315941 w 1618091"/>
                <a:gd name="connsiteY11" fmla="*/ 19878 h 2210462"/>
                <a:gd name="connsiteX12" fmla="*/ 1292087 w 1618091"/>
                <a:gd name="connsiteY12" fmla="*/ 15902 h 2210462"/>
                <a:gd name="connsiteX13" fmla="*/ 1240404 w 1618091"/>
                <a:gd name="connsiteY13" fmla="*/ 0 h 2210462"/>
                <a:gd name="connsiteX14" fmla="*/ 1200647 w 1618091"/>
                <a:gd name="connsiteY14" fmla="*/ 3975 h 2210462"/>
                <a:gd name="connsiteX15" fmla="*/ 1176794 w 1618091"/>
                <a:gd name="connsiteY15" fmla="*/ 31805 h 2210462"/>
                <a:gd name="connsiteX16" fmla="*/ 1160891 w 1618091"/>
                <a:gd name="connsiteY16" fmla="*/ 35781 h 2210462"/>
                <a:gd name="connsiteX17" fmla="*/ 1097280 w 1618091"/>
                <a:gd name="connsiteY17" fmla="*/ 67586 h 2210462"/>
                <a:gd name="connsiteX18" fmla="*/ 1057524 w 1618091"/>
                <a:gd name="connsiteY18" fmla="*/ 135172 h 2210462"/>
                <a:gd name="connsiteX19" fmla="*/ 1049573 w 1618091"/>
                <a:gd name="connsiteY19" fmla="*/ 147099 h 2210462"/>
                <a:gd name="connsiteX20" fmla="*/ 1045597 w 1618091"/>
                <a:gd name="connsiteY20" fmla="*/ 159026 h 2210462"/>
                <a:gd name="connsiteX21" fmla="*/ 1021743 w 1618091"/>
                <a:gd name="connsiteY21" fmla="*/ 170953 h 2210462"/>
                <a:gd name="connsiteX22" fmla="*/ 1009816 w 1618091"/>
                <a:gd name="connsiteY22" fmla="*/ 178904 h 2210462"/>
                <a:gd name="connsiteX23" fmla="*/ 954157 w 1618091"/>
                <a:gd name="connsiteY23" fmla="*/ 198782 h 2210462"/>
                <a:gd name="connsiteX24" fmla="*/ 938254 w 1618091"/>
                <a:gd name="connsiteY24" fmla="*/ 206734 h 2210462"/>
                <a:gd name="connsiteX25" fmla="*/ 914400 w 1618091"/>
                <a:gd name="connsiteY25" fmla="*/ 214685 h 2210462"/>
                <a:gd name="connsiteX26" fmla="*/ 898498 w 1618091"/>
                <a:gd name="connsiteY26" fmla="*/ 226612 h 2210462"/>
                <a:gd name="connsiteX27" fmla="*/ 862717 w 1618091"/>
                <a:gd name="connsiteY27" fmla="*/ 190831 h 2210462"/>
                <a:gd name="connsiteX28" fmla="*/ 858741 w 1618091"/>
                <a:gd name="connsiteY28" fmla="*/ 166977 h 2210462"/>
                <a:gd name="connsiteX29" fmla="*/ 842839 w 1618091"/>
                <a:gd name="connsiteY29" fmla="*/ 163001 h 2210462"/>
                <a:gd name="connsiteX30" fmla="*/ 747423 w 1618091"/>
                <a:gd name="connsiteY30" fmla="*/ 170953 h 2210462"/>
                <a:gd name="connsiteX31" fmla="*/ 735496 w 1618091"/>
                <a:gd name="connsiteY31" fmla="*/ 210709 h 2210462"/>
                <a:gd name="connsiteX32" fmla="*/ 715618 w 1618091"/>
                <a:gd name="connsiteY32" fmla="*/ 286247 h 2210462"/>
                <a:gd name="connsiteX33" fmla="*/ 687788 w 1618091"/>
                <a:gd name="connsiteY33" fmla="*/ 282271 h 2210462"/>
                <a:gd name="connsiteX34" fmla="*/ 663934 w 1618091"/>
                <a:gd name="connsiteY34" fmla="*/ 242514 h 2210462"/>
                <a:gd name="connsiteX35" fmla="*/ 644056 w 1618091"/>
                <a:gd name="connsiteY35" fmla="*/ 222636 h 2210462"/>
                <a:gd name="connsiteX36" fmla="*/ 592373 w 1618091"/>
                <a:gd name="connsiteY36" fmla="*/ 218661 h 2210462"/>
                <a:gd name="connsiteX37" fmla="*/ 572494 w 1618091"/>
                <a:gd name="connsiteY37" fmla="*/ 214685 h 2210462"/>
                <a:gd name="connsiteX38" fmla="*/ 556592 w 1618091"/>
                <a:gd name="connsiteY38" fmla="*/ 210709 h 2210462"/>
                <a:gd name="connsiteX39" fmla="*/ 544665 w 1618091"/>
                <a:gd name="connsiteY39" fmla="*/ 222636 h 2210462"/>
                <a:gd name="connsiteX40" fmla="*/ 540689 w 1618091"/>
                <a:gd name="connsiteY40" fmla="*/ 238539 h 2210462"/>
                <a:gd name="connsiteX41" fmla="*/ 512860 w 1618091"/>
                <a:gd name="connsiteY41" fmla="*/ 238539 h 2210462"/>
                <a:gd name="connsiteX42" fmla="*/ 496957 w 1618091"/>
                <a:gd name="connsiteY42" fmla="*/ 206734 h 2210462"/>
                <a:gd name="connsiteX43" fmla="*/ 477079 w 1618091"/>
                <a:gd name="connsiteY43" fmla="*/ 170953 h 2210462"/>
                <a:gd name="connsiteX44" fmla="*/ 437322 w 1618091"/>
                <a:gd name="connsiteY44" fmla="*/ 218661 h 2210462"/>
                <a:gd name="connsiteX45" fmla="*/ 429371 w 1618091"/>
                <a:gd name="connsiteY45" fmla="*/ 230587 h 2210462"/>
                <a:gd name="connsiteX46" fmla="*/ 413468 w 1618091"/>
                <a:gd name="connsiteY46" fmla="*/ 246490 h 2210462"/>
                <a:gd name="connsiteX47" fmla="*/ 405517 w 1618091"/>
                <a:gd name="connsiteY47" fmla="*/ 270344 h 2210462"/>
                <a:gd name="connsiteX48" fmla="*/ 365760 w 1618091"/>
                <a:gd name="connsiteY48" fmla="*/ 302149 h 2210462"/>
                <a:gd name="connsiteX49" fmla="*/ 326004 w 1618091"/>
                <a:gd name="connsiteY49" fmla="*/ 318052 h 2210462"/>
                <a:gd name="connsiteX50" fmla="*/ 306126 w 1618091"/>
                <a:gd name="connsiteY50" fmla="*/ 314076 h 2210462"/>
                <a:gd name="connsiteX51" fmla="*/ 266369 w 1618091"/>
                <a:gd name="connsiteY51" fmla="*/ 266368 h 2210462"/>
                <a:gd name="connsiteX52" fmla="*/ 250467 w 1618091"/>
                <a:gd name="connsiteY52" fmla="*/ 258417 h 2210462"/>
                <a:gd name="connsiteX53" fmla="*/ 234564 w 1618091"/>
                <a:gd name="connsiteY53" fmla="*/ 246490 h 2210462"/>
                <a:gd name="connsiteX54" fmla="*/ 206734 w 1618091"/>
                <a:gd name="connsiteY54" fmla="*/ 238539 h 2210462"/>
                <a:gd name="connsiteX55" fmla="*/ 178905 w 1618091"/>
                <a:gd name="connsiteY55" fmla="*/ 218661 h 2210462"/>
                <a:gd name="connsiteX56" fmla="*/ 123246 w 1618091"/>
                <a:gd name="connsiteY56" fmla="*/ 210709 h 2210462"/>
                <a:gd name="connsiteX57" fmla="*/ 83489 w 1618091"/>
                <a:gd name="connsiteY57" fmla="*/ 214685 h 2210462"/>
                <a:gd name="connsiteX58" fmla="*/ 71562 w 1618091"/>
                <a:gd name="connsiteY58" fmla="*/ 222636 h 2210462"/>
                <a:gd name="connsiteX59" fmla="*/ 51684 w 1618091"/>
                <a:gd name="connsiteY59" fmla="*/ 238539 h 2210462"/>
                <a:gd name="connsiteX60" fmla="*/ 39757 w 1618091"/>
                <a:gd name="connsiteY60" fmla="*/ 266368 h 2210462"/>
                <a:gd name="connsiteX61" fmla="*/ 31806 w 1618091"/>
                <a:gd name="connsiteY61" fmla="*/ 274320 h 2210462"/>
                <a:gd name="connsiteX62" fmla="*/ 23854 w 1618091"/>
                <a:gd name="connsiteY62" fmla="*/ 290222 h 2210462"/>
                <a:gd name="connsiteX63" fmla="*/ 19879 w 1618091"/>
                <a:gd name="connsiteY63" fmla="*/ 302149 h 2210462"/>
                <a:gd name="connsiteX64" fmla="*/ 0 w 1618091"/>
                <a:gd name="connsiteY64" fmla="*/ 322027 h 2210462"/>
                <a:gd name="connsiteX65" fmla="*/ 3976 w 1618091"/>
                <a:gd name="connsiteY65" fmla="*/ 349857 h 2210462"/>
                <a:gd name="connsiteX66" fmla="*/ 15903 w 1618091"/>
                <a:gd name="connsiteY66" fmla="*/ 357808 h 2210462"/>
                <a:gd name="connsiteX67" fmla="*/ 23854 w 1618091"/>
                <a:gd name="connsiteY67" fmla="*/ 365760 h 2210462"/>
                <a:gd name="connsiteX68" fmla="*/ 47708 w 1618091"/>
                <a:gd name="connsiteY68" fmla="*/ 401541 h 2210462"/>
                <a:gd name="connsiteX69" fmla="*/ 75538 w 1618091"/>
                <a:gd name="connsiteY69" fmla="*/ 453224 h 2210462"/>
                <a:gd name="connsiteX70" fmla="*/ 87465 w 1618091"/>
                <a:gd name="connsiteY70" fmla="*/ 465151 h 2210462"/>
                <a:gd name="connsiteX71" fmla="*/ 111319 w 1618091"/>
                <a:gd name="connsiteY71" fmla="*/ 496956 h 2210462"/>
                <a:gd name="connsiteX72" fmla="*/ 135173 w 1618091"/>
                <a:gd name="connsiteY72" fmla="*/ 516834 h 2210462"/>
                <a:gd name="connsiteX73" fmla="*/ 139148 w 1618091"/>
                <a:gd name="connsiteY73" fmla="*/ 528761 h 2210462"/>
                <a:gd name="connsiteX74" fmla="*/ 147100 w 1618091"/>
                <a:gd name="connsiteY74" fmla="*/ 536713 h 2210462"/>
                <a:gd name="connsiteX75" fmla="*/ 163002 w 1618091"/>
                <a:gd name="connsiteY75" fmla="*/ 568518 h 2210462"/>
                <a:gd name="connsiteX76" fmla="*/ 286247 w 1618091"/>
                <a:gd name="connsiteY76" fmla="*/ 572494 h 2210462"/>
                <a:gd name="connsiteX77" fmla="*/ 298174 w 1618091"/>
                <a:gd name="connsiteY77" fmla="*/ 580445 h 2210462"/>
                <a:gd name="connsiteX78" fmla="*/ 290223 w 1618091"/>
                <a:gd name="connsiteY78" fmla="*/ 628153 h 2210462"/>
                <a:gd name="connsiteX79" fmla="*/ 278296 w 1618091"/>
                <a:gd name="connsiteY79" fmla="*/ 640080 h 2210462"/>
                <a:gd name="connsiteX80" fmla="*/ 270345 w 1618091"/>
                <a:gd name="connsiteY80" fmla="*/ 663934 h 2210462"/>
                <a:gd name="connsiteX81" fmla="*/ 262394 w 1618091"/>
                <a:gd name="connsiteY81" fmla="*/ 683812 h 2210462"/>
                <a:gd name="connsiteX82" fmla="*/ 274320 w 1618091"/>
                <a:gd name="connsiteY82" fmla="*/ 771276 h 2210462"/>
                <a:gd name="connsiteX83" fmla="*/ 278296 w 1618091"/>
                <a:gd name="connsiteY83" fmla="*/ 783203 h 2210462"/>
                <a:gd name="connsiteX84" fmla="*/ 286247 w 1618091"/>
                <a:gd name="connsiteY84" fmla="*/ 795130 h 2210462"/>
                <a:gd name="connsiteX85" fmla="*/ 294199 w 1618091"/>
                <a:gd name="connsiteY85" fmla="*/ 803081 h 2210462"/>
                <a:gd name="connsiteX86" fmla="*/ 322028 w 1618091"/>
                <a:gd name="connsiteY86" fmla="*/ 834887 h 2210462"/>
                <a:gd name="connsiteX87" fmla="*/ 345882 w 1618091"/>
                <a:gd name="connsiteY87" fmla="*/ 842838 h 2210462"/>
                <a:gd name="connsiteX88" fmla="*/ 369736 w 1618091"/>
                <a:gd name="connsiteY88" fmla="*/ 862716 h 2210462"/>
                <a:gd name="connsiteX89" fmla="*/ 393590 w 1618091"/>
                <a:gd name="connsiteY89" fmla="*/ 882594 h 2210462"/>
                <a:gd name="connsiteX90" fmla="*/ 417444 w 1618091"/>
                <a:gd name="connsiteY90" fmla="*/ 890546 h 2210462"/>
                <a:gd name="connsiteX91" fmla="*/ 449249 w 1618091"/>
                <a:gd name="connsiteY91" fmla="*/ 898497 h 2210462"/>
                <a:gd name="connsiteX92" fmla="*/ 481054 w 1618091"/>
                <a:gd name="connsiteY92" fmla="*/ 918375 h 2210462"/>
                <a:gd name="connsiteX93" fmla="*/ 532738 w 1618091"/>
                <a:gd name="connsiteY93" fmla="*/ 934278 h 2210462"/>
                <a:gd name="connsiteX94" fmla="*/ 695740 w 1618091"/>
                <a:gd name="connsiteY94" fmla="*/ 930302 h 2210462"/>
                <a:gd name="connsiteX95" fmla="*/ 715618 w 1618091"/>
                <a:gd name="connsiteY95" fmla="*/ 918375 h 2210462"/>
                <a:gd name="connsiteX96" fmla="*/ 731520 w 1618091"/>
                <a:gd name="connsiteY96" fmla="*/ 910424 h 2210462"/>
                <a:gd name="connsiteX97" fmla="*/ 763326 w 1618091"/>
                <a:gd name="connsiteY97" fmla="*/ 890546 h 2210462"/>
                <a:gd name="connsiteX98" fmla="*/ 807058 w 1618091"/>
                <a:gd name="connsiteY98" fmla="*/ 898497 h 2210462"/>
                <a:gd name="connsiteX99" fmla="*/ 834887 w 1618091"/>
                <a:gd name="connsiteY99" fmla="*/ 914400 h 2210462"/>
                <a:gd name="connsiteX100" fmla="*/ 854766 w 1618091"/>
                <a:gd name="connsiteY100" fmla="*/ 922351 h 2210462"/>
                <a:gd name="connsiteX101" fmla="*/ 870668 w 1618091"/>
                <a:gd name="connsiteY101" fmla="*/ 930302 h 2210462"/>
                <a:gd name="connsiteX102" fmla="*/ 886571 w 1618091"/>
                <a:gd name="connsiteY102" fmla="*/ 934278 h 2210462"/>
                <a:gd name="connsiteX103" fmla="*/ 906449 w 1618091"/>
                <a:gd name="connsiteY103" fmla="*/ 942229 h 2210462"/>
                <a:gd name="connsiteX104" fmla="*/ 974035 w 1618091"/>
                <a:gd name="connsiteY104" fmla="*/ 954156 h 2210462"/>
                <a:gd name="connsiteX105" fmla="*/ 978011 w 1618091"/>
                <a:gd name="connsiteY105" fmla="*/ 970059 h 2210462"/>
                <a:gd name="connsiteX106" fmla="*/ 970060 w 1618091"/>
                <a:gd name="connsiteY106" fmla="*/ 989937 h 2210462"/>
                <a:gd name="connsiteX107" fmla="*/ 946206 w 1618091"/>
                <a:gd name="connsiteY107" fmla="*/ 997888 h 2210462"/>
                <a:gd name="connsiteX108" fmla="*/ 910425 w 1618091"/>
                <a:gd name="connsiteY108" fmla="*/ 1005840 h 2210462"/>
                <a:gd name="connsiteX109" fmla="*/ 890547 w 1618091"/>
                <a:gd name="connsiteY109" fmla="*/ 1017767 h 2210462"/>
                <a:gd name="connsiteX110" fmla="*/ 870668 w 1618091"/>
                <a:gd name="connsiteY110" fmla="*/ 1037645 h 2210462"/>
                <a:gd name="connsiteX111" fmla="*/ 866693 w 1618091"/>
                <a:gd name="connsiteY111" fmla="*/ 1049572 h 2210462"/>
                <a:gd name="connsiteX112" fmla="*/ 954157 w 1618091"/>
                <a:gd name="connsiteY112" fmla="*/ 1081377 h 2210462"/>
                <a:gd name="connsiteX113" fmla="*/ 978011 w 1618091"/>
                <a:gd name="connsiteY113" fmla="*/ 1133061 h 2210462"/>
                <a:gd name="connsiteX114" fmla="*/ 1017767 w 1618091"/>
                <a:gd name="connsiteY114" fmla="*/ 1144987 h 2210462"/>
                <a:gd name="connsiteX115" fmla="*/ 1085354 w 1618091"/>
                <a:gd name="connsiteY115" fmla="*/ 1148963 h 2210462"/>
                <a:gd name="connsiteX116" fmla="*/ 1109207 w 1618091"/>
                <a:gd name="connsiteY116" fmla="*/ 1160890 h 2210462"/>
                <a:gd name="connsiteX117" fmla="*/ 1113183 w 1618091"/>
                <a:gd name="connsiteY117" fmla="*/ 1220525 h 2210462"/>
                <a:gd name="connsiteX118" fmla="*/ 1101256 w 1618091"/>
                <a:gd name="connsiteY118" fmla="*/ 1244379 h 2210462"/>
                <a:gd name="connsiteX119" fmla="*/ 1089329 w 1618091"/>
                <a:gd name="connsiteY119" fmla="*/ 1264257 h 2210462"/>
                <a:gd name="connsiteX120" fmla="*/ 1037646 w 1618091"/>
                <a:gd name="connsiteY120" fmla="*/ 1307989 h 2210462"/>
                <a:gd name="connsiteX121" fmla="*/ 1017767 w 1618091"/>
                <a:gd name="connsiteY121" fmla="*/ 1315941 h 2210462"/>
                <a:gd name="connsiteX122" fmla="*/ 1001865 w 1618091"/>
                <a:gd name="connsiteY122" fmla="*/ 1331843 h 2210462"/>
                <a:gd name="connsiteX123" fmla="*/ 751399 w 1618091"/>
                <a:gd name="connsiteY123" fmla="*/ 1347746 h 2210462"/>
                <a:gd name="connsiteX124" fmla="*/ 739472 w 1618091"/>
                <a:gd name="connsiteY124" fmla="*/ 1363648 h 2210462"/>
                <a:gd name="connsiteX125" fmla="*/ 735496 w 1618091"/>
                <a:gd name="connsiteY125" fmla="*/ 1375575 h 2210462"/>
                <a:gd name="connsiteX126" fmla="*/ 727545 w 1618091"/>
                <a:gd name="connsiteY126" fmla="*/ 1387502 h 2210462"/>
                <a:gd name="connsiteX127" fmla="*/ 719594 w 1618091"/>
                <a:gd name="connsiteY127" fmla="*/ 1415332 h 2210462"/>
                <a:gd name="connsiteX128" fmla="*/ 679837 w 1618091"/>
                <a:gd name="connsiteY128" fmla="*/ 1439186 h 2210462"/>
                <a:gd name="connsiteX129" fmla="*/ 667910 w 1618091"/>
                <a:gd name="connsiteY129" fmla="*/ 1443161 h 2210462"/>
                <a:gd name="connsiteX130" fmla="*/ 652007 w 1618091"/>
                <a:gd name="connsiteY130" fmla="*/ 1459064 h 2210462"/>
                <a:gd name="connsiteX131" fmla="*/ 663934 w 1618091"/>
                <a:gd name="connsiteY131" fmla="*/ 1478942 h 2210462"/>
                <a:gd name="connsiteX132" fmla="*/ 675861 w 1618091"/>
                <a:gd name="connsiteY132" fmla="*/ 1490869 h 2210462"/>
                <a:gd name="connsiteX133" fmla="*/ 747423 w 1618091"/>
                <a:gd name="connsiteY133" fmla="*/ 1502796 h 2210462"/>
                <a:gd name="connsiteX134" fmla="*/ 763326 w 1618091"/>
                <a:gd name="connsiteY134" fmla="*/ 1510747 h 2210462"/>
                <a:gd name="connsiteX135" fmla="*/ 775253 w 1618091"/>
                <a:gd name="connsiteY135" fmla="*/ 1514723 h 2210462"/>
                <a:gd name="connsiteX136" fmla="*/ 791155 w 1618091"/>
                <a:gd name="connsiteY136" fmla="*/ 1522674 h 2210462"/>
                <a:gd name="connsiteX137" fmla="*/ 803082 w 1618091"/>
                <a:gd name="connsiteY137" fmla="*/ 1542553 h 2210462"/>
                <a:gd name="connsiteX138" fmla="*/ 811034 w 1618091"/>
                <a:gd name="connsiteY138" fmla="*/ 1550504 h 2210462"/>
                <a:gd name="connsiteX139" fmla="*/ 834887 w 1618091"/>
                <a:gd name="connsiteY139" fmla="*/ 1566407 h 2210462"/>
                <a:gd name="connsiteX140" fmla="*/ 866693 w 1618091"/>
                <a:gd name="connsiteY140" fmla="*/ 1574358 h 2210462"/>
                <a:gd name="connsiteX141" fmla="*/ 882595 w 1618091"/>
                <a:gd name="connsiteY141" fmla="*/ 1582309 h 2210462"/>
                <a:gd name="connsiteX142" fmla="*/ 894522 w 1618091"/>
                <a:gd name="connsiteY142" fmla="*/ 1590261 h 2210462"/>
                <a:gd name="connsiteX143" fmla="*/ 910425 w 1618091"/>
                <a:gd name="connsiteY143" fmla="*/ 1594236 h 2210462"/>
                <a:gd name="connsiteX144" fmla="*/ 934279 w 1618091"/>
                <a:gd name="connsiteY144" fmla="*/ 1606163 h 2210462"/>
                <a:gd name="connsiteX145" fmla="*/ 946206 w 1618091"/>
                <a:gd name="connsiteY145" fmla="*/ 1614114 h 2210462"/>
                <a:gd name="connsiteX146" fmla="*/ 962108 w 1618091"/>
                <a:gd name="connsiteY146" fmla="*/ 1622066 h 2210462"/>
                <a:gd name="connsiteX147" fmla="*/ 1005840 w 1618091"/>
                <a:gd name="connsiteY147" fmla="*/ 1649895 h 2210462"/>
                <a:gd name="connsiteX148" fmla="*/ 1025719 w 1618091"/>
                <a:gd name="connsiteY148" fmla="*/ 1669774 h 2210462"/>
                <a:gd name="connsiteX149" fmla="*/ 1065475 w 1618091"/>
                <a:gd name="connsiteY149" fmla="*/ 1693627 h 2210462"/>
                <a:gd name="connsiteX150" fmla="*/ 1125110 w 1618091"/>
                <a:gd name="connsiteY150" fmla="*/ 1713506 h 2210462"/>
                <a:gd name="connsiteX151" fmla="*/ 1137037 w 1618091"/>
                <a:gd name="connsiteY151" fmla="*/ 1717481 h 2210462"/>
                <a:gd name="connsiteX152" fmla="*/ 1148964 w 1618091"/>
                <a:gd name="connsiteY152" fmla="*/ 1721457 h 2210462"/>
                <a:gd name="connsiteX153" fmla="*/ 1172818 w 1618091"/>
                <a:gd name="connsiteY153" fmla="*/ 1725433 h 2210462"/>
                <a:gd name="connsiteX154" fmla="*/ 1192696 w 1618091"/>
                <a:gd name="connsiteY154" fmla="*/ 1745311 h 2210462"/>
                <a:gd name="connsiteX155" fmla="*/ 1176794 w 1618091"/>
                <a:gd name="connsiteY155" fmla="*/ 1777116 h 2210462"/>
                <a:gd name="connsiteX156" fmla="*/ 1184745 w 1618091"/>
                <a:gd name="connsiteY156" fmla="*/ 1856629 h 2210462"/>
                <a:gd name="connsiteX157" fmla="*/ 1208599 w 1618091"/>
                <a:gd name="connsiteY157" fmla="*/ 1888434 h 2210462"/>
                <a:gd name="connsiteX158" fmla="*/ 1220526 w 1618091"/>
                <a:gd name="connsiteY158" fmla="*/ 1896386 h 2210462"/>
                <a:gd name="connsiteX159" fmla="*/ 1240404 w 1618091"/>
                <a:gd name="connsiteY159" fmla="*/ 1900361 h 2210462"/>
                <a:gd name="connsiteX160" fmla="*/ 1264258 w 1618091"/>
                <a:gd name="connsiteY160" fmla="*/ 1908313 h 2210462"/>
                <a:gd name="connsiteX161" fmla="*/ 1284136 w 1618091"/>
                <a:gd name="connsiteY161" fmla="*/ 1912288 h 2210462"/>
                <a:gd name="connsiteX162" fmla="*/ 1300039 w 1618091"/>
                <a:gd name="connsiteY162" fmla="*/ 1916264 h 2210462"/>
                <a:gd name="connsiteX163" fmla="*/ 1331844 w 1618091"/>
                <a:gd name="connsiteY163" fmla="*/ 1952045 h 2210462"/>
                <a:gd name="connsiteX164" fmla="*/ 1335820 w 1618091"/>
                <a:gd name="connsiteY164" fmla="*/ 1971923 h 2210462"/>
                <a:gd name="connsiteX165" fmla="*/ 1355698 w 1618091"/>
                <a:gd name="connsiteY165" fmla="*/ 2003728 h 2210462"/>
                <a:gd name="connsiteX166" fmla="*/ 1359674 w 1618091"/>
                <a:gd name="connsiteY166" fmla="*/ 2015655 h 2210462"/>
                <a:gd name="connsiteX167" fmla="*/ 1367625 w 1618091"/>
                <a:gd name="connsiteY167" fmla="*/ 2023607 h 2210462"/>
                <a:gd name="connsiteX168" fmla="*/ 1383527 w 1618091"/>
                <a:gd name="connsiteY168" fmla="*/ 2047461 h 2210462"/>
                <a:gd name="connsiteX169" fmla="*/ 1395454 w 1618091"/>
                <a:gd name="connsiteY169" fmla="*/ 2063363 h 2210462"/>
                <a:gd name="connsiteX170" fmla="*/ 1427260 w 1618091"/>
                <a:gd name="connsiteY170" fmla="*/ 2107095 h 2210462"/>
                <a:gd name="connsiteX171" fmla="*/ 1447138 w 1618091"/>
                <a:gd name="connsiteY171" fmla="*/ 2130949 h 2210462"/>
                <a:gd name="connsiteX172" fmla="*/ 1451114 w 1618091"/>
                <a:gd name="connsiteY172" fmla="*/ 2142876 h 2210462"/>
                <a:gd name="connsiteX173" fmla="*/ 1498821 w 1618091"/>
                <a:gd name="connsiteY173" fmla="*/ 2146852 h 2210462"/>
                <a:gd name="connsiteX174" fmla="*/ 1510748 w 1618091"/>
                <a:gd name="connsiteY174" fmla="*/ 2174681 h 2210462"/>
                <a:gd name="connsiteX175" fmla="*/ 1530627 w 1618091"/>
                <a:gd name="connsiteY175" fmla="*/ 2210462 h 2210462"/>
                <a:gd name="connsiteX176" fmla="*/ 1542554 w 1618091"/>
                <a:gd name="connsiteY176" fmla="*/ 2210462 h 221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618091" h="2210462">
                  <a:moveTo>
                    <a:pt x="1618091" y="119269"/>
                  </a:moveTo>
                  <a:cubicBezTo>
                    <a:pt x="1611465" y="121920"/>
                    <a:pt x="1605049" y="125170"/>
                    <a:pt x="1598213" y="127221"/>
                  </a:cubicBezTo>
                  <a:cubicBezTo>
                    <a:pt x="1578508" y="133133"/>
                    <a:pt x="1558537" y="138133"/>
                    <a:pt x="1538578" y="143123"/>
                  </a:cubicBezTo>
                  <a:cubicBezTo>
                    <a:pt x="1532023" y="144762"/>
                    <a:pt x="1525296" y="145633"/>
                    <a:pt x="1518700" y="147099"/>
                  </a:cubicBezTo>
                  <a:cubicBezTo>
                    <a:pt x="1513366" y="148284"/>
                    <a:pt x="1508098" y="149749"/>
                    <a:pt x="1502797" y="151074"/>
                  </a:cubicBezTo>
                  <a:cubicBezTo>
                    <a:pt x="1490974" y="149104"/>
                    <a:pt x="1439099" y="141761"/>
                    <a:pt x="1423284" y="135172"/>
                  </a:cubicBezTo>
                  <a:cubicBezTo>
                    <a:pt x="1417167" y="132623"/>
                    <a:pt x="1412682" y="127221"/>
                    <a:pt x="1407381" y="123245"/>
                  </a:cubicBezTo>
                  <a:cubicBezTo>
                    <a:pt x="1401103" y="113828"/>
                    <a:pt x="1391085" y="98053"/>
                    <a:pt x="1383527" y="91440"/>
                  </a:cubicBezTo>
                  <a:cubicBezTo>
                    <a:pt x="1379067" y="87537"/>
                    <a:pt x="1372447" y="86933"/>
                    <a:pt x="1367625" y="83488"/>
                  </a:cubicBezTo>
                  <a:cubicBezTo>
                    <a:pt x="1360281" y="78242"/>
                    <a:pt x="1348149" y="62664"/>
                    <a:pt x="1343771" y="55659"/>
                  </a:cubicBezTo>
                  <a:cubicBezTo>
                    <a:pt x="1340630" y="50633"/>
                    <a:pt x="1338760" y="44902"/>
                    <a:pt x="1335820" y="39756"/>
                  </a:cubicBezTo>
                  <a:cubicBezTo>
                    <a:pt x="1330831" y="31025"/>
                    <a:pt x="1326230" y="23308"/>
                    <a:pt x="1315941" y="19878"/>
                  </a:cubicBezTo>
                  <a:cubicBezTo>
                    <a:pt x="1308294" y="17329"/>
                    <a:pt x="1299942" y="17715"/>
                    <a:pt x="1292087" y="15902"/>
                  </a:cubicBezTo>
                  <a:cubicBezTo>
                    <a:pt x="1275425" y="12057"/>
                    <a:pt x="1256708" y="5434"/>
                    <a:pt x="1240404" y="0"/>
                  </a:cubicBezTo>
                  <a:cubicBezTo>
                    <a:pt x="1227152" y="1325"/>
                    <a:pt x="1213377" y="58"/>
                    <a:pt x="1200647" y="3975"/>
                  </a:cubicBezTo>
                  <a:cubicBezTo>
                    <a:pt x="1192551" y="6466"/>
                    <a:pt x="1182056" y="28046"/>
                    <a:pt x="1176794" y="31805"/>
                  </a:cubicBezTo>
                  <a:cubicBezTo>
                    <a:pt x="1172348" y="34981"/>
                    <a:pt x="1165874" y="33539"/>
                    <a:pt x="1160891" y="35781"/>
                  </a:cubicBezTo>
                  <a:cubicBezTo>
                    <a:pt x="1139273" y="45509"/>
                    <a:pt x="1097280" y="67586"/>
                    <a:pt x="1097280" y="67586"/>
                  </a:cubicBezTo>
                  <a:cubicBezTo>
                    <a:pt x="1080922" y="100303"/>
                    <a:pt x="1090253" y="82804"/>
                    <a:pt x="1057524" y="135172"/>
                  </a:cubicBezTo>
                  <a:cubicBezTo>
                    <a:pt x="1054992" y="139224"/>
                    <a:pt x="1051084" y="142566"/>
                    <a:pt x="1049573" y="147099"/>
                  </a:cubicBezTo>
                  <a:cubicBezTo>
                    <a:pt x="1048248" y="151075"/>
                    <a:pt x="1048779" y="156299"/>
                    <a:pt x="1045597" y="159026"/>
                  </a:cubicBezTo>
                  <a:cubicBezTo>
                    <a:pt x="1038847" y="164811"/>
                    <a:pt x="1029514" y="166636"/>
                    <a:pt x="1021743" y="170953"/>
                  </a:cubicBezTo>
                  <a:cubicBezTo>
                    <a:pt x="1017566" y="173273"/>
                    <a:pt x="1014090" y="176767"/>
                    <a:pt x="1009816" y="178904"/>
                  </a:cubicBezTo>
                  <a:cubicBezTo>
                    <a:pt x="994874" y="186375"/>
                    <a:pt x="967448" y="193670"/>
                    <a:pt x="954157" y="198782"/>
                  </a:cubicBezTo>
                  <a:cubicBezTo>
                    <a:pt x="948625" y="200910"/>
                    <a:pt x="943757" y="204533"/>
                    <a:pt x="938254" y="206734"/>
                  </a:cubicBezTo>
                  <a:cubicBezTo>
                    <a:pt x="930472" y="209847"/>
                    <a:pt x="914400" y="214685"/>
                    <a:pt x="914400" y="214685"/>
                  </a:cubicBezTo>
                  <a:cubicBezTo>
                    <a:pt x="909099" y="218661"/>
                    <a:pt x="904890" y="228355"/>
                    <a:pt x="898498" y="226612"/>
                  </a:cubicBezTo>
                  <a:cubicBezTo>
                    <a:pt x="882019" y="222118"/>
                    <a:pt x="871587" y="204137"/>
                    <a:pt x="862717" y="190831"/>
                  </a:cubicBezTo>
                  <a:cubicBezTo>
                    <a:pt x="861392" y="182880"/>
                    <a:pt x="863426" y="173537"/>
                    <a:pt x="858741" y="166977"/>
                  </a:cubicBezTo>
                  <a:cubicBezTo>
                    <a:pt x="855565" y="162531"/>
                    <a:pt x="848299" y="162806"/>
                    <a:pt x="842839" y="163001"/>
                  </a:cubicBezTo>
                  <a:cubicBezTo>
                    <a:pt x="810944" y="164140"/>
                    <a:pt x="779228" y="168302"/>
                    <a:pt x="747423" y="170953"/>
                  </a:cubicBezTo>
                  <a:cubicBezTo>
                    <a:pt x="737744" y="199990"/>
                    <a:pt x="741505" y="186676"/>
                    <a:pt x="735496" y="210709"/>
                  </a:cubicBezTo>
                  <a:cubicBezTo>
                    <a:pt x="734442" y="220195"/>
                    <a:pt x="749029" y="286247"/>
                    <a:pt x="715618" y="286247"/>
                  </a:cubicBezTo>
                  <a:cubicBezTo>
                    <a:pt x="706247" y="286247"/>
                    <a:pt x="697065" y="283596"/>
                    <a:pt x="687788" y="282271"/>
                  </a:cubicBezTo>
                  <a:cubicBezTo>
                    <a:pt x="675563" y="257819"/>
                    <a:pt x="683126" y="271302"/>
                    <a:pt x="663934" y="242514"/>
                  </a:cubicBezTo>
                  <a:cubicBezTo>
                    <a:pt x="659138" y="235319"/>
                    <a:pt x="654154" y="224529"/>
                    <a:pt x="644056" y="222636"/>
                  </a:cubicBezTo>
                  <a:cubicBezTo>
                    <a:pt x="627073" y="219452"/>
                    <a:pt x="609601" y="219986"/>
                    <a:pt x="592373" y="218661"/>
                  </a:cubicBezTo>
                  <a:cubicBezTo>
                    <a:pt x="585747" y="217336"/>
                    <a:pt x="579091" y="216151"/>
                    <a:pt x="572494" y="214685"/>
                  </a:cubicBezTo>
                  <a:cubicBezTo>
                    <a:pt x="567160" y="213500"/>
                    <a:pt x="561846" y="209208"/>
                    <a:pt x="556592" y="210709"/>
                  </a:cubicBezTo>
                  <a:cubicBezTo>
                    <a:pt x="551186" y="212254"/>
                    <a:pt x="548641" y="218660"/>
                    <a:pt x="544665" y="222636"/>
                  </a:cubicBezTo>
                  <a:cubicBezTo>
                    <a:pt x="543340" y="227937"/>
                    <a:pt x="544103" y="234272"/>
                    <a:pt x="540689" y="238539"/>
                  </a:cubicBezTo>
                  <a:cubicBezTo>
                    <a:pt x="534036" y="246855"/>
                    <a:pt x="519194" y="240122"/>
                    <a:pt x="512860" y="238539"/>
                  </a:cubicBezTo>
                  <a:cubicBezTo>
                    <a:pt x="507559" y="227937"/>
                    <a:pt x="503532" y="216597"/>
                    <a:pt x="496957" y="206734"/>
                  </a:cubicBezTo>
                  <a:cubicBezTo>
                    <a:pt x="484075" y="187410"/>
                    <a:pt x="491143" y="199081"/>
                    <a:pt x="477079" y="170953"/>
                  </a:cubicBezTo>
                  <a:cubicBezTo>
                    <a:pt x="445632" y="186675"/>
                    <a:pt x="468711" y="171579"/>
                    <a:pt x="437322" y="218661"/>
                  </a:cubicBezTo>
                  <a:cubicBezTo>
                    <a:pt x="434672" y="222636"/>
                    <a:pt x="432480" y="226959"/>
                    <a:pt x="429371" y="230587"/>
                  </a:cubicBezTo>
                  <a:cubicBezTo>
                    <a:pt x="424492" y="236279"/>
                    <a:pt x="413468" y="246490"/>
                    <a:pt x="413468" y="246490"/>
                  </a:cubicBezTo>
                  <a:cubicBezTo>
                    <a:pt x="410818" y="254441"/>
                    <a:pt x="410166" y="263370"/>
                    <a:pt x="405517" y="270344"/>
                  </a:cubicBezTo>
                  <a:cubicBezTo>
                    <a:pt x="393025" y="289082"/>
                    <a:pt x="383524" y="294075"/>
                    <a:pt x="365760" y="302149"/>
                  </a:cubicBezTo>
                  <a:cubicBezTo>
                    <a:pt x="340866" y="313464"/>
                    <a:pt x="344687" y="311824"/>
                    <a:pt x="326004" y="318052"/>
                  </a:cubicBezTo>
                  <a:cubicBezTo>
                    <a:pt x="319378" y="316727"/>
                    <a:pt x="311317" y="318402"/>
                    <a:pt x="306126" y="314076"/>
                  </a:cubicBezTo>
                  <a:cubicBezTo>
                    <a:pt x="301815" y="310484"/>
                    <a:pt x="278944" y="275350"/>
                    <a:pt x="266369" y="266368"/>
                  </a:cubicBezTo>
                  <a:cubicBezTo>
                    <a:pt x="261547" y="262923"/>
                    <a:pt x="255493" y="261558"/>
                    <a:pt x="250467" y="258417"/>
                  </a:cubicBezTo>
                  <a:cubicBezTo>
                    <a:pt x="244848" y="254905"/>
                    <a:pt x="240317" y="249778"/>
                    <a:pt x="234564" y="246490"/>
                  </a:cubicBezTo>
                  <a:cubicBezTo>
                    <a:pt x="230125" y="243953"/>
                    <a:pt x="210181" y="239401"/>
                    <a:pt x="206734" y="238539"/>
                  </a:cubicBezTo>
                  <a:cubicBezTo>
                    <a:pt x="204921" y="237179"/>
                    <a:pt x="183429" y="220600"/>
                    <a:pt x="178905" y="218661"/>
                  </a:cubicBezTo>
                  <a:cubicBezTo>
                    <a:pt x="165745" y="213021"/>
                    <a:pt x="130261" y="211411"/>
                    <a:pt x="123246" y="210709"/>
                  </a:cubicBezTo>
                  <a:cubicBezTo>
                    <a:pt x="109994" y="212034"/>
                    <a:pt x="96466" y="211690"/>
                    <a:pt x="83489" y="214685"/>
                  </a:cubicBezTo>
                  <a:cubicBezTo>
                    <a:pt x="78833" y="215759"/>
                    <a:pt x="75384" y="219769"/>
                    <a:pt x="71562" y="222636"/>
                  </a:cubicBezTo>
                  <a:cubicBezTo>
                    <a:pt x="64774" y="227727"/>
                    <a:pt x="58310" y="233238"/>
                    <a:pt x="51684" y="238539"/>
                  </a:cubicBezTo>
                  <a:cubicBezTo>
                    <a:pt x="48150" y="249140"/>
                    <a:pt x="46307" y="256543"/>
                    <a:pt x="39757" y="266368"/>
                  </a:cubicBezTo>
                  <a:cubicBezTo>
                    <a:pt x="37678" y="269487"/>
                    <a:pt x="33885" y="271201"/>
                    <a:pt x="31806" y="274320"/>
                  </a:cubicBezTo>
                  <a:cubicBezTo>
                    <a:pt x="28519" y="279251"/>
                    <a:pt x="26189" y="284775"/>
                    <a:pt x="23854" y="290222"/>
                  </a:cubicBezTo>
                  <a:cubicBezTo>
                    <a:pt x="22203" y="294074"/>
                    <a:pt x="22393" y="298796"/>
                    <a:pt x="19879" y="302149"/>
                  </a:cubicBezTo>
                  <a:cubicBezTo>
                    <a:pt x="14256" y="309646"/>
                    <a:pt x="0" y="322027"/>
                    <a:pt x="0" y="322027"/>
                  </a:cubicBezTo>
                  <a:cubicBezTo>
                    <a:pt x="1325" y="331304"/>
                    <a:pt x="170" y="341294"/>
                    <a:pt x="3976" y="349857"/>
                  </a:cubicBezTo>
                  <a:cubicBezTo>
                    <a:pt x="5917" y="354223"/>
                    <a:pt x="12172" y="354823"/>
                    <a:pt x="15903" y="357808"/>
                  </a:cubicBezTo>
                  <a:cubicBezTo>
                    <a:pt x="18830" y="360150"/>
                    <a:pt x="21649" y="362729"/>
                    <a:pt x="23854" y="365760"/>
                  </a:cubicBezTo>
                  <a:cubicBezTo>
                    <a:pt x="32285" y="377353"/>
                    <a:pt x="41297" y="388720"/>
                    <a:pt x="47708" y="401541"/>
                  </a:cubicBezTo>
                  <a:cubicBezTo>
                    <a:pt x="50916" y="407957"/>
                    <a:pt x="65434" y="441099"/>
                    <a:pt x="75538" y="453224"/>
                  </a:cubicBezTo>
                  <a:cubicBezTo>
                    <a:pt x="79137" y="457543"/>
                    <a:pt x="83489" y="461175"/>
                    <a:pt x="87465" y="465151"/>
                  </a:cubicBezTo>
                  <a:cubicBezTo>
                    <a:pt x="101756" y="500880"/>
                    <a:pt x="86105" y="471742"/>
                    <a:pt x="111319" y="496956"/>
                  </a:cubicBezTo>
                  <a:cubicBezTo>
                    <a:pt x="132981" y="518618"/>
                    <a:pt x="112393" y="509242"/>
                    <a:pt x="135173" y="516834"/>
                  </a:cubicBezTo>
                  <a:cubicBezTo>
                    <a:pt x="136498" y="520810"/>
                    <a:pt x="136992" y="525168"/>
                    <a:pt x="139148" y="528761"/>
                  </a:cubicBezTo>
                  <a:cubicBezTo>
                    <a:pt x="141077" y="531975"/>
                    <a:pt x="145784" y="533203"/>
                    <a:pt x="147100" y="536713"/>
                  </a:cubicBezTo>
                  <a:cubicBezTo>
                    <a:pt x="159796" y="570570"/>
                    <a:pt x="139664" y="552960"/>
                    <a:pt x="163002" y="568518"/>
                  </a:cubicBezTo>
                  <a:cubicBezTo>
                    <a:pt x="219781" y="565178"/>
                    <a:pt x="232759" y="559908"/>
                    <a:pt x="286247" y="572494"/>
                  </a:cubicBezTo>
                  <a:cubicBezTo>
                    <a:pt x="290898" y="573588"/>
                    <a:pt x="294198" y="577795"/>
                    <a:pt x="298174" y="580445"/>
                  </a:cubicBezTo>
                  <a:cubicBezTo>
                    <a:pt x="295524" y="596348"/>
                    <a:pt x="295321" y="612858"/>
                    <a:pt x="290223" y="628153"/>
                  </a:cubicBezTo>
                  <a:cubicBezTo>
                    <a:pt x="288445" y="633487"/>
                    <a:pt x="281026" y="635165"/>
                    <a:pt x="278296" y="640080"/>
                  </a:cubicBezTo>
                  <a:cubicBezTo>
                    <a:pt x="274226" y="647407"/>
                    <a:pt x="273458" y="656152"/>
                    <a:pt x="270345" y="663934"/>
                  </a:cubicBezTo>
                  <a:lnTo>
                    <a:pt x="262394" y="683812"/>
                  </a:lnTo>
                  <a:cubicBezTo>
                    <a:pt x="266369" y="712967"/>
                    <a:pt x="269671" y="742221"/>
                    <a:pt x="274320" y="771276"/>
                  </a:cubicBezTo>
                  <a:cubicBezTo>
                    <a:pt x="274982" y="775414"/>
                    <a:pt x="276422" y="779455"/>
                    <a:pt x="278296" y="783203"/>
                  </a:cubicBezTo>
                  <a:cubicBezTo>
                    <a:pt x="280433" y="787477"/>
                    <a:pt x="283262" y="791399"/>
                    <a:pt x="286247" y="795130"/>
                  </a:cubicBezTo>
                  <a:cubicBezTo>
                    <a:pt x="288589" y="798057"/>
                    <a:pt x="291950" y="800082"/>
                    <a:pt x="294199" y="803081"/>
                  </a:cubicBezTo>
                  <a:cubicBezTo>
                    <a:pt x="306291" y="819203"/>
                    <a:pt x="305380" y="827488"/>
                    <a:pt x="322028" y="834887"/>
                  </a:cubicBezTo>
                  <a:cubicBezTo>
                    <a:pt x="329687" y="838291"/>
                    <a:pt x="345882" y="842838"/>
                    <a:pt x="345882" y="842838"/>
                  </a:cubicBezTo>
                  <a:cubicBezTo>
                    <a:pt x="380727" y="877683"/>
                    <a:pt x="336526" y="835041"/>
                    <a:pt x="369736" y="862716"/>
                  </a:cubicBezTo>
                  <a:cubicBezTo>
                    <a:pt x="380438" y="871634"/>
                    <a:pt x="380897" y="876953"/>
                    <a:pt x="393590" y="882594"/>
                  </a:cubicBezTo>
                  <a:cubicBezTo>
                    <a:pt x="401249" y="885998"/>
                    <a:pt x="409493" y="887896"/>
                    <a:pt x="417444" y="890546"/>
                  </a:cubicBezTo>
                  <a:cubicBezTo>
                    <a:pt x="435774" y="896656"/>
                    <a:pt x="425274" y="893702"/>
                    <a:pt x="449249" y="898497"/>
                  </a:cubicBezTo>
                  <a:cubicBezTo>
                    <a:pt x="459851" y="905123"/>
                    <a:pt x="468925" y="915343"/>
                    <a:pt x="481054" y="918375"/>
                  </a:cubicBezTo>
                  <a:cubicBezTo>
                    <a:pt x="519783" y="928058"/>
                    <a:pt x="502713" y="922268"/>
                    <a:pt x="532738" y="934278"/>
                  </a:cubicBezTo>
                  <a:cubicBezTo>
                    <a:pt x="587072" y="932953"/>
                    <a:pt x="641446" y="932770"/>
                    <a:pt x="695740" y="930302"/>
                  </a:cubicBezTo>
                  <a:cubicBezTo>
                    <a:pt x="710598" y="929627"/>
                    <a:pt x="705263" y="925279"/>
                    <a:pt x="715618" y="918375"/>
                  </a:cubicBezTo>
                  <a:cubicBezTo>
                    <a:pt x="720549" y="915088"/>
                    <a:pt x="726698" y="913869"/>
                    <a:pt x="731520" y="910424"/>
                  </a:cubicBezTo>
                  <a:cubicBezTo>
                    <a:pt x="763922" y="887280"/>
                    <a:pt x="718643" y="908418"/>
                    <a:pt x="763326" y="890546"/>
                  </a:cubicBezTo>
                  <a:cubicBezTo>
                    <a:pt x="777903" y="893196"/>
                    <a:pt x="792742" y="894679"/>
                    <a:pt x="807058" y="898497"/>
                  </a:cubicBezTo>
                  <a:cubicBezTo>
                    <a:pt x="821997" y="902481"/>
                    <a:pt x="822251" y="908082"/>
                    <a:pt x="834887" y="914400"/>
                  </a:cubicBezTo>
                  <a:cubicBezTo>
                    <a:pt x="841270" y="917592"/>
                    <a:pt x="848244" y="919453"/>
                    <a:pt x="854766" y="922351"/>
                  </a:cubicBezTo>
                  <a:cubicBezTo>
                    <a:pt x="860182" y="924758"/>
                    <a:pt x="865119" y="928221"/>
                    <a:pt x="870668" y="930302"/>
                  </a:cubicBezTo>
                  <a:cubicBezTo>
                    <a:pt x="875784" y="932221"/>
                    <a:pt x="881387" y="932550"/>
                    <a:pt x="886571" y="934278"/>
                  </a:cubicBezTo>
                  <a:cubicBezTo>
                    <a:pt x="893341" y="936535"/>
                    <a:pt x="899554" y="940390"/>
                    <a:pt x="906449" y="942229"/>
                  </a:cubicBezTo>
                  <a:cubicBezTo>
                    <a:pt x="929049" y="948256"/>
                    <a:pt x="951094" y="950879"/>
                    <a:pt x="974035" y="954156"/>
                  </a:cubicBezTo>
                  <a:cubicBezTo>
                    <a:pt x="975360" y="959457"/>
                    <a:pt x="978614" y="964628"/>
                    <a:pt x="978011" y="970059"/>
                  </a:cubicBezTo>
                  <a:cubicBezTo>
                    <a:pt x="977223" y="977152"/>
                    <a:pt x="975431" y="985238"/>
                    <a:pt x="970060" y="989937"/>
                  </a:cubicBezTo>
                  <a:cubicBezTo>
                    <a:pt x="963752" y="995456"/>
                    <a:pt x="954157" y="995238"/>
                    <a:pt x="946206" y="997888"/>
                  </a:cubicBezTo>
                  <a:cubicBezTo>
                    <a:pt x="926628" y="1004414"/>
                    <a:pt x="938419" y="1001174"/>
                    <a:pt x="910425" y="1005840"/>
                  </a:cubicBezTo>
                  <a:cubicBezTo>
                    <a:pt x="903799" y="1009816"/>
                    <a:pt x="896581" y="1012940"/>
                    <a:pt x="890547" y="1017767"/>
                  </a:cubicBezTo>
                  <a:cubicBezTo>
                    <a:pt x="883230" y="1023621"/>
                    <a:pt x="870668" y="1037645"/>
                    <a:pt x="870668" y="1037645"/>
                  </a:cubicBezTo>
                  <a:cubicBezTo>
                    <a:pt x="869343" y="1041621"/>
                    <a:pt x="865871" y="1045463"/>
                    <a:pt x="866693" y="1049572"/>
                  </a:cubicBezTo>
                  <a:cubicBezTo>
                    <a:pt x="876771" y="1099956"/>
                    <a:pt x="897976" y="1078420"/>
                    <a:pt x="954157" y="1081377"/>
                  </a:cubicBezTo>
                  <a:cubicBezTo>
                    <a:pt x="1001764" y="1100419"/>
                    <a:pt x="944390" y="1070621"/>
                    <a:pt x="978011" y="1133061"/>
                  </a:cubicBezTo>
                  <a:cubicBezTo>
                    <a:pt x="978697" y="1134335"/>
                    <a:pt x="1012216" y="1144458"/>
                    <a:pt x="1017767" y="1144987"/>
                  </a:cubicBezTo>
                  <a:cubicBezTo>
                    <a:pt x="1040233" y="1147127"/>
                    <a:pt x="1062825" y="1147638"/>
                    <a:pt x="1085354" y="1148963"/>
                  </a:cubicBezTo>
                  <a:cubicBezTo>
                    <a:pt x="1093305" y="1152939"/>
                    <a:pt x="1102517" y="1155036"/>
                    <a:pt x="1109207" y="1160890"/>
                  </a:cubicBezTo>
                  <a:cubicBezTo>
                    <a:pt x="1124481" y="1174255"/>
                    <a:pt x="1115779" y="1209491"/>
                    <a:pt x="1113183" y="1220525"/>
                  </a:cubicBezTo>
                  <a:cubicBezTo>
                    <a:pt x="1111147" y="1229179"/>
                    <a:pt x="1105513" y="1236575"/>
                    <a:pt x="1101256" y="1244379"/>
                  </a:cubicBezTo>
                  <a:cubicBezTo>
                    <a:pt x="1097556" y="1251163"/>
                    <a:pt x="1094276" y="1258321"/>
                    <a:pt x="1089329" y="1264257"/>
                  </a:cubicBezTo>
                  <a:cubicBezTo>
                    <a:pt x="1074147" y="1282476"/>
                    <a:pt x="1058281" y="1296734"/>
                    <a:pt x="1037646" y="1307989"/>
                  </a:cubicBezTo>
                  <a:cubicBezTo>
                    <a:pt x="1031381" y="1311406"/>
                    <a:pt x="1024393" y="1313290"/>
                    <a:pt x="1017767" y="1315941"/>
                  </a:cubicBezTo>
                  <a:cubicBezTo>
                    <a:pt x="1012466" y="1321242"/>
                    <a:pt x="1009328" y="1331132"/>
                    <a:pt x="1001865" y="1331843"/>
                  </a:cubicBezTo>
                  <a:cubicBezTo>
                    <a:pt x="724941" y="1358216"/>
                    <a:pt x="840033" y="1303423"/>
                    <a:pt x="751399" y="1347746"/>
                  </a:cubicBezTo>
                  <a:cubicBezTo>
                    <a:pt x="747423" y="1353047"/>
                    <a:pt x="742759" y="1357895"/>
                    <a:pt x="739472" y="1363648"/>
                  </a:cubicBezTo>
                  <a:cubicBezTo>
                    <a:pt x="737393" y="1367287"/>
                    <a:pt x="737370" y="1371827"/>
                    <a:pt x="735496" y="1375575"/>
                  </a:cubicBezTo>
                  <a:cubicBezTo>
                    <a:pt x="733359" y="1379849"/>
                    <a:pt x="730195" y="1383526"/>
                    <a:pt x="727545" y="1387502"/>
                  </a:cubicBezTo>
                  <a:cubicBezTo>
                    <a:pt x="724895" y="1396779"/>
                    <a:pt x="724946" y="1407304"/>
                    <a:pt x="719594" y="1415332"/>
                  </a:cubicBezTo>
                  <a:cubicBezTo>
                    <a:pt x="705499" y="1436474"/>
                    <a:pt x="698413" y="1433879"/>
                    <a:pt x="679837" y="1439186"/>
                  </a:cubicBezTo>
                  <a:cubicBezTo>
                    <a:pt x="675808" y="1440337"/>
                    <a:pt x="671886" y="1441836"/>
                    <a:pt x="667910" y="1443161"/>
                  </a:cubicBezTo>
                  <a:cubicBezTo>
                    <a:pt x="662609" y="1448462"/>
                    <a:pt x="652835" y="1451613"/>
                    <a:pt x="652007" y="1459064"/>
                  </a:cubicBezTo>
                  <a:cubicBezTo>
                    <a:pt x="651154" y="1466744"/>
                    <a:pt x="659298" y="1472760"/>
                    <a:pt x="663934" y="1478942"/>
                  </a:cubicBezTo>
                  <a:cubicBezTo>
                    <a:pt x="667307" y="1483440"/>
                    <a:pt x="671542" y="1487270"/>
                    <a:pt x="675861" y="1490869"/>
                  </a:cubicBezTo>
                  <a:cubicBezTo>
                    <a:pt x="698169" y="1509460"/>
                    <a:pt x="708849" y="1500225"/>
                    <a:pt x="747423" y="1502796"/>
                  </a:cubicBezTo>
                  <a:cubicBezTo>
                    <a:pt x="752724" y="1505446"/>
                    <a:pt x="757879" y="1508412"/>
                    <a:pt x="763326" y="1510747"/>
                  </a:cubicBezTo>
                  <a:cubicBezTo>
                    <a:pt x="767178" y="1512398"/>
                    <a:pt x="771401" y="1513072"/>
                    <a:pt x="775253" y="1514723"/>
                  </a:cubicBezTo>
                  <a:cubicBezTo>
                    <a:pt x="780700" y="1517058"/>
                    <a:pt x="785854" y="1520024"/>
                    <a:pt x="791155" y="1522674"/>
                  </a:cubicBezTo>
                  <a:cubicBezTo>
                    <a:pt x="795131" y="1529300"/>
                    <a:pt x="798590" y="1536265"/>
                    <a:pt x="803082" y="1542553"/>
                  </a:cubicBezTo>
                  <a:cubicBezTo>
                    <a:pt x="805261" y="1545603"/>
                    <a:pt x="808035" y="1548255"/>
                    <a:pt x="811034" y="1550504"/>
                  </a:cubicBezTo>
                  <a:cubicBezTo>
                    <a:pt x="818679" y="1556238"/>
                    <a:pt x="826533" y="1561766"/>
                    <a:pt x="834887" y="1566407"/>
                  </a:cubicBezTo>
                  <a:cubicBezTo>
                    <a:pt x="841760" y="1570226"/>
                    <a:pt x="861192" y="1573258"/>
                    <a:pt x="866693" y="1574358"/>
                  </a:cubicBezTo>
                  <a:cubicBezTo>
                    <a:pt x="871994" y="1577008"/>
                    <a:pt x="877450" y="1579369"/>
                    <a:pt x="882595" y="1582309"/>
                  </a:cubicBezTo>
                  <a:cubicBezTo>
                    <a:pt x="886744" y="1584680"/>
                    <a:pt x="890130" y="1588379"/>
                    <a:pt x="894522" y="1590261"/>
                  </a:cubicBezTo>
                  <a:cubicBezTo>
                    <a:pt x="899544" y="1592413"/>
                    <a:pt x="905124" y="1592911"/>
                    <a:pt x="910425" y="1594236"/>
                  </a:cubicBezTo>
                  <a:cubicBezTo>
                    <a:pt x="944606" y="1617022"/>
                    <a:pt x="901359" y="1589703"/>
                    <a:pt x="934279" y="1606163"/>
                  </a:cubicBezTo>
                  <a:cubicBezTo>
                    <a:pt x="938553" y="1608300"/>
                    <a:pt x="942057" y="1611743"/>
                    <a:pt x="946206" y="1614114"/>
                  </a:cubicBezTo>
                  <a:cubicBezTo>
                    <a:pt x="951352" y="1617054"/>
                    <a:pt x="957177" y="1618779"/>
                    <a:pt x="962108" y="1622066"/>
                  </a:cubicBezTo>
                  <a:cubicBezTo>
                    <a:pt x="1006052" y="1651362"/>
                    <a:pt x="978564" y="1640804"/>
                    <a:pt x="1005840" y="1649895"/>
                  </a:cubicBezTo>
                  <a:cubicBezTo>
                    <a:pt x="1012466" y="1656521"/>
                    <a:pt x="1017683" y="1664953"/>
                    <a:pt x="1025719" y="1669774"/>
                  </a:cubicBezTo>
                  <a:cubicBezTo>
                    <a:pt x="1038971" y="1677725"/>
                    <a:pt x="1050814" y="1688740"/>
                    <a:pt x="1065475" y="1693627"/>
                  </a:cubicBezTo>
                  <a:lnTo>
                    <a:pt x="1125110" y="1713506"/>
                  </a:lnTo>
                  <a:lnTo>
                    <a:pt x="1137037" y="1717481"/>
                  </a:lnTo>
                  <a:cubicBezTo>
                    <a:pt x="1141013" y="1718806"/>
                    <a:pt x="1144830" y="1720768"/>
                    <a:pt x="1148964" y="1721457"/>
                  </a:cubicBezTo>
                  <a:lnTo>
                    <a:pt x="1172818" y="1725433"/>
                  </a:lnTo>
                  <a:cubicBezTo>
                    <a:pt x="1176687" y="1728012"/>
                    <a:pt x="1194129" y="1737431"/>
                    <a:pt x="1192696" y="1745311"/>
                  </a:cubicBezTo>
                  <a:cubicBezTo>
                    <a:pt x="1190576" y="1756973"/>
                    <a:pt x="1176794" y="1777116"/>
                    <a:pt x="1176794" y="1777116"/>
                  </a:cubicBezTo>
                  <a:cubicBezTo>
                    <a:pt x="1179444" y="1803620"/>
                    <a:pt x="1180366" y="1830355"/>
                    <a:pt x="1184745" y="1856629"/>
                  </a:cubicBezTo>
                  <a:cubicBezTo>
                    <a:pt x="1186816" y="1869055"/>
                    <a:pt x="1200183" y="1881220"/>
                    <a:pt x="1208599" y="1888434"/>
                  </a:cubicBezTo>
                  <a:cubicBezTo>
                    <a:pt x="1212227" y="1891544"/>
                    <a:pt x="1216052" y="1894708"/>
                    <a:pt x="1220526" y="1896386"/>
                  </a:cubicBezTo>
                  <a:cubicBezTo>
                    <a:pt x="1226853" y="1898759"/>
                    <a:pt x="1233885" y="1898583"/>
                    <a:pt x="1240404" y="1900361"/>
                  </a:cubicBezTo>
                  <a:cubicBezTo>
                    <a:pt x="1248490" y="1902566"/>
                    <a:pt x="1256172" y="1906108"/>
                    <a:pt x="1264258" y="1908313"/>
                  </a:cubicBezTo>
                  <a:cubicBezTo>
                    <a:pt x="1270777" y="1910091"/>
                    <a:pt x="1277540" y="1910822"/>
                    <a:pt x="1284136" y="1912288"/>
                  </a:cubicBezTo>
                  <a:cubicBezTo>
                    <a:pt x="1289470" y="1913473"/>
                    <a:pt x="1294738" y="1914939"/>
                    <a:pt x="1300039" y="1916264"/>
                  </a:cubicBezTo>
                  <a:cubicBezTo>
                    <a:pt x="1308300" y="1924525"/>
                    <a:pt x="1326699" y="1941755"/>
                    <a:pt x="1331844" y="1952045"/>
                  </a:cubicBezTo>
                  <a:cubicBezTo>
                    <a:pt x="1334866" y="1958089"/>
                    <a:pt x="1332988" y="1965788"/>
                    <a:pt x="1335820" y="1971923"/>
                  </a:cubicBezTo>
                  <a:cubicBezTo>
                    <a:pt x="1341059" y="1983274"/>
                    <a:pt x="1351744" y="1991868"/>
                    <a:pt x="1355698" y="2003728"/>
                  </a:cubicBezTo>
                  <a:cubicBezTo>
                    <a:pt x="1357023" y="2007704"/>
                    <a:pt x="1357518" y="2012061"/>
                    <a:pt x="1359674" y="2015655"/>
                  </a:cubicBezTo>
                  <a:cubicBezTo>
                    <a:pt x="1361602" y="2018869"/>
                    <a:pt x="1365376" y="2020608"/>
                    <a:pt x="1367625" y="2023607"/>
                  </a:cubicBezTo>
                  <a:cubicBezTo>
                    <a:pt x="1373358" y="2031252"/>
                    <a:pt x="1377793" y="2039816"/>
                    <a:pt x="1383527" y="2047461"/>
                  </a:cubicBezTo>
                  <a:cubicBezTo>
                    <a:pt x="1387503" y="2052762"/>
                    <a:pt x="1391682" y="2057915"/>
                    <a:pt x="1395454" y="2063363"/>
                  </a:cubicBezTo>
                  <a:cubicBezTo>
                    <a:pt x="1424629" y="2105504"/>
                    <a:pt x="1408324" y="2088161"/>
                    <a:pt x="1427260" y="2107095"/>
                  </a:cubicBezTo>
                  <a:cubicBezTo>
                    <a:pt x="1436373" y="2134440"/>
                    <a:pt x="1423070" y="2102069"/>
                    <a:pt x="1447138" y="2130949"/>
                  </a:cubicBezTo>
                  <a:cubicBezTo>
                    <a:pt x="1449821" y="2134168"/>
                    <a:pt x="1447109" y="2141644"/>
                    <a:pt x="1451114" y="2142876"/>
                  </a:cubicBezTo>
                  <a:cubicBezTo>
                    <a:pt x="1466366" y="2147569"/>
                    <a:pt x="1482919" y="2145527"/>
                    <a:pt x="1498821" y="2146852"/>
                  </a:cubicBezTo>
                  <a:cubicBezTo>
                    <a:pt x="1507096" y="2179947"/>
                    <a:pt x="1497021" y="2147226"/>
                    <a:pt x="1510748" y="2174681"/>
                  </a:cubicBezTo>
                  <a:cubicBezTo>
                    <a:pt x="1515250" y="2183684"/>
                    <a:pt x="1518093" y="2210462"/>
                    <a:pt x="1530627" y="2210462"/>
                  </a:cubicBezTo>
                  <a:lnTo>
                    <a:pt x="1542554" y="2210462"/>
                  </a:lnTo>
                </a:path>
              </a:pathLst>
            </a:cu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B67DBB2-ABAB-40F5-8314-E3F6FB9E5479}"/>
                </a:ext>
              </a:extLst>
            </p:cNvPr>
            <p:cNvSpPr/>
            <p:nvPr/>
          </p:nvSpPr>
          <p:spPr>
            <a:xfrm>
              <a:off x="5798886" y="2575030"/>
              <a:ext cx="652007" cy="1995777"/>
            </a:xfrm>
            <a:custGeom>
              <a:avLst/>
              <a:gdLst>
                <a:gd name="connsiteX0" fmla="*/ 0 w 652007"/>
                <a:gd name="connsiteY0" fmla="*/ 0 h 1995777"/>
                <a:gd name="connsiteX1" fmla="*/ 19879 w 652007"/>
                <a:gd name="connsiteY1" fmla="*/ 3976 h 1995777"/>
                <a:gd name="connsiteX2" fmla="*/ 47708 w 652007"/>
                <a:gd name="connsiteY2" fmla="*/ 7951 h 1995777"/>
                <a:gd name="connsiteX3" fmla="*/ 67586 w 652007"/>
                <a:gd name="connsiteY3" fmla="*/ 15903 h 1995777"/>
                <a:gd name="connsiteX4" fmla="*/ 83489 w 652007"/>
                <a:gd name="connsiteY4" fmla="*/ 19878 h 1995777"/>
                <a:gd name="connsiteX5" fmla="*/ 119270 w 652007"/>
                <a:gd name="connsiteY5" fmla="*/ 47708 h 1995777"/>
                <a:gd name="connsiteX6" fmla="*/ 131197 w 652007"/>
                <a:gd name="connsiteY6" fmla="*/ 71562 h 1995777"/>
                <a:gd name="connsiteX7" fmla="*/ 143124 w 652007"/>
                <a:gd name="connsiteY7" fmla="*/ 87464 h 1995777"/>
                <a:gd name="connsiteX8" fmla="*/ 147099 w 652007"/>
                <a:gd name="connsiteY8" fmla="*/ 119269 h 1995777"/>
                <a:gd name="connsiteX9" fmla="*/ 155051 w 652007"/>
                <a:gd name="connsiteY9" fmla="*/ 127221 h 1995777"/>
                <a:gd name="connsiteX10" fmla="*/ 166978 w 652007"/>
                <a:gd name="connsiteY10" fmla="*/ 143123 h 1995777"/>
                <a:gd name="connsiteX11" fmla="*/ 178905 w 652007"/>
                <a:gd name="connsiteY11" fmla="*/ 151075 h 1995777"/>
                <a:gd name="connsiteX12" fmla="*/ 210710 w 652007"/>
                <a:gd name="connsiteY12" fmla="*/ 163002 h 1995777"/>
                <a:gd name="connsiteX13" fmla="*/ 222637 w 652007"/>
                <a:gd name="connsiteY13" fmla="*/ 186856 h 1995777"/>
                <a:gd name="connsiteX14" fmla="*/ 230588 w 652007"/>
                <a:gd name="connsiteY14" fmla="*/ 210709 h 1995777"/>
                <a:gd name="connsiteX15" fmla="*/ 242515 w 652007"/>
                <a:gd name="connsiteY15" fmla="*/ 266369 h 1995777"/>
                <a:gd name="connsiteX16" fmla="*/ 262393 w 652007"/>
                <a:gd name="connsiteY16" fmla="*/ 282271 h 1995777"/>
                <a:gd name="connsiteX17" fmla="*/ 286247 w 652007"/>
                <a:gd name="connsiteY17" fmla="*/ 302149 h 1995777"/>
                <a:gd name="connsiteX18" fmla="*/ 333955 w 652007"/>
                <a:gd name="connsiteY18" fmla="*/ 310101 h 1995777"/>
                <a:gd name="connsiteX19" fmla="*/ 357809 w 652007"/>
                <a:gd name="connsiteY19" fmla="*/ 318052 h 1995777"/>
                <a:gd name="connsiteX20" fmla="*/ 377687 w 652007"/>
                <a:gd name="connsiteY20" fmla="*/ 353833 h 1995777"/>
                <a:gd name="connsiteX21" fmla="*/ 389614 w 652007"/>
                <a:gd name="connsiteY21" fmla="*/ 373711 h 1995777"/>
                <a:gd name="connsiteX22" fmla="*/ 429371 w 652007"/>
                <a:gd name="connsiteY22" fmla="*/ 393589 h 1995777"/>
                <a:gd name="connsiteX23" fmla="*/ 465152 w 652007"/>
                <a:gd name="connsiteY23" fmla="*/ 405516 h 1995777"/>
                <a:gd name="connsiteX24" fmla="*/ 492981 w 652007"/>
                <a:gd name="connsiteY24" fmla="*/ 413468 h 1995777"/>
                <a:gd name="connsiteX25" fmla="*/ 508884 w 652007"/>
                <a:gd name="connsiteY25" fmla="*/ 425395 h 1995777"/>
                <a:gd name="connsiteX26" fmla="*/ 548640 w 652007"/>
                <a:gd name="connsiteY26" fmla="*/ 445273 h 1995777"/>
                <a:gd name="connsiteX27" fmla="*/ 556592 w 652007"/>
                <a:gd name="connsiteY27" fmla="*/ 453224 h 1995777"/>
                <a:gd name="connsiteX28" fmla="*/ 576470 w 652007"/>
                <a:gd name="connsiteY28" fmla="*/ 481054 h 1995777"/>
                <a:gd name="connsiteX29" fmla="*/ 584421 w 652007"/>
                <a:gd name="connsiteY29" fmla="*/ 496956 h 1995777"/>
                <a:gd name="connsiteX30" fmla="*/ 540689 w 652007"/>
                <a:gd name="connsiteY30" fmla="*/ 524786 h 1995777"/>
                <a:gd name="connsiteX31" fmla="*/ 528762 w 652007"/>
                <a:gd name="connsiteY31" fmla="*/ 536713 h 1995777"/>
                <a:gd name="connsiteX32" fmla="*/ 508884 w 652007"/>
                <a:gd name="connsiteY32" fmla="*/ 564543 h 1995777"/>
                <a:gd name="connsiteX33" fmla="*/ 528762 w 652007"/>
                <a:gd name="connsiteY33" fmla="*/ 632129 h 1995777"/>
                <a:gd name="connsiteX34" fmla="*/ 540689 w 652007"/>
                <a:gd name="connsiteY34" fmla="*/ 636104 h 1995777"/>
                <a:gd name="connsiteX35" fmla="*/ 552616 w 652007"/>
                <a:gd name="connsiteY35" fmla="*/ 644056 h 1995777"/>
                <a:gd name="connsiteX36" fmla="*/ 564543 w 652007"/>
                <a:gd name="connsiteY36" fmla="*/ 648031 h 1995777"/>
                <a:gd name="connsiteX37" fmla="*/ 572494 w 652007"/>
                <a:gd name="connsiteY37" fmla="*/ 659958 h 1995777"/>
                <a:gd name="connsiteX38" fmla="*/ 592372 w 652007"/>
                <a:gd name="connsiteY38" fmla="*/ 667909 h 1995777"/>
                <a:gd name="connsiteX39" fmla="*/ 604299 w 652007"/>
                <a:gd name="connsiteY39" fmla="*/ 675861 h 1995777"/>
                <a:gd name="connsiteX40" fmla="*/ 624178 w 652007"/>
                <a:gd name="connsiteY40" fmla="*/ 683812 h 1995777"/>
                <a:gd name="connsiteX41" fmla="*/ 648032 w 652007"/>
                <a:gd name="connsiteY41" fmla="*/ 715617 h 1995777"/>
                <a:gd name="connsiteX42" fmla="*/ 652007 w 652007"/>
                <a:gd name="connsiteY42" fmla="*/ 743447 h 1995777"/>
                <a:gd name="connsiteX43" fmla="*/ 648032 w 652007"/>
                <a:gd name="connsiteY43" fmla="*/ 830911 h 1995777"/>
                <a:gd name="connsiteX44" fmla="*/ 640080 w 652007"/>
                <a:gd name="connsiteY44" fmla="*/ 842838 h 1995777"/>
                <a:gd name="connsiteX45" fmla="*/ 636105 w 652007"/>
                <a:gd name="connsiteY45" fmla="*/ 854765 h 1995777"/>
                <a:gd name="connsiteX46" fmla="*/ 624178 w 652007"/>
                <a:gd name="connsiteY46" fmla="*/ 882595 h 1995777"/>
                <a:gd name="connsiteX47" fmla="*/ 620202 w 652007"/>
                <a:gd name="connsiteY47" fmla="*/ 1021743 h 1995777"/>
                <a:gd name="connsiteX48" fmla="*/ 592372 w 652007"/>
                <a:gd name="connsiteY48" fmla="*/ 1073426 h 1995777"/>
                <a:gd name="connsiteX49" fmla="*/ 588397 w 652007"/>
                <a:gd name="connsiteY49" fmla="*/ 1093304 h 1995777"/>
                <a:gd name="connsiteX50" fmla="*/ 584421 w 652007"/>
                <a:gd name="connsiteY50" fmla="*/ 1105231 h 1995777"/>
                <a:gd name="connsiteX51" fmla="*/ 572494 w 652007"/>
                <a:gd name="connsiteY51" fmla="*/ 1148963 h 1995777"/>
                <a:gd name="connsiteX52" fmla="*/ 568519 w 652007"/>
                <a:gd name="connsiteY52" fmla="*/ 1196671 h 1995777"/>
                <a:gd name="connsiteX53" fmla="*/ 568519 w 652007"/>
                <a:gd name="connsiteY53" fmla="*/ 1244379 h 1995777"/>
                <a:gd name="connsiteX54" fmla="*/ 588397 w 652007"/>
                <a:gd name="connsiteY54" fmla="*/ 1248355 h 1995777"/>
                <a:gd name="connsiteX55" fmla="*/ 596348 w 652007"/>
                <a:gd name="connsiteY55" fmla="*/ 1335819 h 1995777"/>
                <a:gd name="connsiteX56" fmla="*/ 616226 w 652007"/>
                <a:gd name="connsiteY56" fmla="*/ 1367624 h 1995777"/>
                <a:gd name="connsiteX57" fmla="*/ 620202 w 652007"/>
                <a:gd name="connsiteY57" fmla="*/ 1379551 h 1995777"/>
                <a:gd name="connsiteX58" fmla="*/ 616226 w 652007"/>
                <a:gd name="connsiteY58" fmla="*/ 1518699 h 1995777"/>
                <a:gd name="connsiteX59" fmla="*/ 608275 w 652007"/>
                <a:gd name="connsiteY59" fmla="*/ 1570383 h 1995777"/>
                <a:gd name="connsiteX60" fmla="*/ 600324 w 652007"/>
                <a:gd name="connsiteY60" fmla="*/ 1614115 h 1995777"/>
                <a:gd name="connsiteX61" fmla="*/ 608275 w 652007"/>
                <a:gd name="connsiteY61" fmla="*/ 1677725 h 1995777"/>
                <a:gd name="connsiteX62" fmla="*/ 612251 w 652007"/>
                <a:gd name="connsiteY62" fmla="*/ 1689652 h 1995777"/>
                <a:gd name="connsiteX63" fmla="*/ 612251 w 652007"/>
                <a:gd name="connsiteY63" fmla="*/ 1781092 h 1995777"/>
                <a:gd name="connsiteX64" fmla="*/ 604299 w 652007"/>
                <a:gd name="connsiteY64" fmla="*/ 1793019 h 1995777"/>
                <a:gd name="connsiteX65" fmla="*/ 592372 w 652007"/>
                <a:gd name="connsiteY65" fmla="*/ 1800970 h 1995777"/>
                <a:gd name="connsiteX66" fmla="*/ 584421 w 652007"/>
                <a:gd name="connsiteY66" fmla="*/ 1812897 h 1995777"/>
                <a:gd name="connsiteX67" fmla="*/ 572494 w 652007"/>
                <a:gd name="connsiteY67" fmla="*/ 1832776 h 1995777"/>
                <a:gd name="connsiteX68" fmla="*/ 552616 w 652007"/>
                <a:gd name="connsiteY68" fmla="*/ 1844703 h 1995777"/>
                <a:gd name="connsiteX69" fmla="*/ 544665 w 652007"/>
                <a:gd name="connsiteY69" fmla="*/ 1856629 h 1995777"/>
                <a:gd name="connsiteX70" fmla="*/ 528762 w 652007"/>
                <a:gd name="connsiteY70" fmla="*/ 1864581 h 1995777"/>
                <a:gd name="connsiteX71" fmla="*/ 489005 w 652007"/>
                <a:gd name="connsiteY71" fmla="*/ 1872532 h 1995777"/>
                <a:gd name="connsiteX72" fmla="*/ 441298 w 652007"/>
                <a:gd name="connsiteY72" fmla="*/ 1888435 h 1995777"/>
                <a:gd name="connsiteX73" fmla="*/ 429371 w 652007"/>
                <a:gd name="connsiteY73" fmla="*/ 1892410 h 1995777"/>
                <a:gd name="connsiteX74" fmla="*/ 381663 w 652007"/>
                <a:gd name="connsiteY74" fmla="*/ 1912289 h 1995777"/>
                <a:gd name="connsiteX75" fmla="*/ 266369 w 652007"/>
                <a:gd name="connsiteY75" fmla="*/ 1924216 h 1995777"/>
                <a:gd name="connsiteX76" fmla="*/ 226612 w 652007"/>
                <a:gd name="connsiteY76" fmla="*/ 1932167 h 1995777"/>
                <a:gd name="connsiteX77" fmla="*/ 202759 w 652007"/>
                <a:gd name="connsiteY77" fmla="*/ 1940118 h 1995777"/>
                <a:gd name="connsiteX78" fmla="*/ 166978 w 652007"/>
                <a:gd name="connsiteY78" fmla="*/ 1948069 h 1995777"/>
                <a:gd name="connsiteX79" fmla="*/ 155051 w 652007"/>
                <a:gd name="connsiteY79" fmla="*/ 1979875 h 1995777"/>
                <a:gd name="connsiteX80" fmla="*/ 151075 w 652007"/>
                <a:gd name="connsiteY80" fmla="*/ 1995777 h 199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52007" h="1995777">
                  <a:moveTo>
                    <a:pt x="0" y="0"/>
                  </a:moveTo>
                  <a:cubicBezTo>
                    <a:pt x="6626" y="1325"/>
                    <a:pt x="13213" y="2865"/>
                    <a:pt x="19879" y="3976"/>
                  </a:cubicBezTo>
                  <a:cubicBezTo>
                    <a:pt x="29122" y="5516"/>
                    <a:pt x="38617" y="5678"/>
                    <a:pt x="47708" y="7951"/>
                  </a:cubicBezTo>
                  <a:cubicBezTo>
                    <a:pt x="54631" y="9682"/>
                    <a:pt x="60816" y="13646"/>
                    <a:pt x="67586" y="15903"/>
                  </a:cubicBezTo>
                  <a:cubicBezTo>
                    <a:pt x="72770" y="17631"/>
                    <a:pt x="78188" y="18553"/>
                    <a:pt x="83489" y="19878"/>
                  </a:cubicBezTo>
                  <a:cubicBezTo>
                    <a:pt x="98404" y="28827"/>
                    <a:pt x="108955" y="32972"/>
                    <a:pt x="119270" y="47708"/>
                  </a:cubicBezTo>
                  <a:cubicBezTo>
                    <a:pt x="124368" y="54991"/>
                    <a:pt x="126623" y="63939"/>
                    <a:pt x="131197" y="71562"/>
                  </a:cubicBezTo>
                  <a:cubicBezTo>
                    <a:pt x="134606" y="77244"/>
                    <a:pt x="139148" y="82163"/>
                    <a:pt x="143124" y="87464"/>
                  </a:cubicBezTo>
                  <a:cubicBezTo>
                    <a:pt x="144449" y="98066"/>
                    <a:pt x="144029" y="109035"/>
                    <a:pt x="147099" y="119269"/>
                  </a:cubicBezTo>
                  <a:cubicBezTo>
                    <a:pt x="148176" y="122860"/>
                    <a:pt x="152651" y="124341"/>
                    <a:pt x="155051" y="127221"/>
                  </a:cubicBezTo>
                  <a:cubicBezTo>
                    <a:pt x="159293" y="132311"/>
                    <a:pt x="162293" y="138438"/>
                    <a:pt x="166978" y="143123"/>
                  </a:cubicBezTo>
                  <a:cubicBezTo>
                    <a:pt x="170357" y="146502"/>
                    <a:pt x="174756" y="148704"/>
                    <a:pt x="178905" y="151075"/>
                  </a:cubicBezTo>
                  <a:cubicBezTo>
                    <a:pt x="195073" y="160314"/>
                    <a:pt x="193319" y="158654"/>
                    <a:pt x="210710" y="163002"/>
                  </a:cubicBezTo>
                  <a:cubicBezTo>
                    <a:pt x="214686" y="170953"/>
                    <a:pt x="219218" y="178650"/>
                    <a:pt x="222637" y="186856"/>
                  </a:cubicBezTo>
                  <a:cubicBezTo>
                    <a:pt x="225861" y="194592"/>
                    <a:pt x="230588" y="210709"/>
                    <a:pt x="230588" y="210709"/>
                  </a:cubicBezTo>
                  <a:cubicBezTo>
                    <a:pt x="232463" y="221957"/>
                    <a:pt x="237893" y="258446"/>
                    <a:pt x="242515" y="266369"/>
                  </a:cubicBezTo>
                  <a:cubicBezTo>
                    <a:pt x="246790" y="273698"/>
                    <a:pt x="256007" y="276683"/>
                    <a:pt x="262393" y="282271"/>
                  </a:cubicBezTo>
                  <a:cubicBezTo>
                    <a:pt x="267997" y="287174"/>
                    <a:pt x="277887" y="299920"/>
                    <a:pt x="286247" y="302149"/>
                  </a:cubicBezTo>
                  <a:cubicBezTo>
                    <a:pt x="301825" y="306303"/>
                    <a:pt x="318660" y="305003"/>
                    <a:pt x="333955" y="310101"/>
                  </a:cubicBezTo>
                  <a:lnTo>
                    <a:pt x="357809" y="318052"/>
                  </a:lnTo>
                  <a:cubicBezTo>
                    <a:pt x="371130" y="351354"/>
                    <a:pt x="358777" y="325469"/>
                    <a:pt x="377687" y="353833"/>
                  </a:cubicBezTo>
                  <a:cubicBezTo>
                    <a:pt x="381973" y="360262"/>
                    <a:pt x="384150" y="368247"/>
                    <a:pt x="389614" y="373711"/>
                  </a:cubicBezTo>
                  <a:cubicBezTo>
                    <a:pt x="405393" y="389490"/>
                    <a:pt x="411413" y="389100"/>
                    <a:pt x="429371" y="393589"/>
                  </a:cubicBezTo>
                  <a:cubicBezTo>
                    <a:pt x="450496" y="407674"/>
                    <a:pt x="432382" y="397954"/>
                    <a:pt x="465152" y="405516"/>
                  </a:cubicBezTo>
                  <a:cubicBezTo>
                    <a:pt x="474553" y="407685"/>
                    <a:pt x="483705" y="410817"/>
                    <a:pt x="492981" y="413468"/>
                  </a:cubicBezTo>
                  <a:cubicBezTo>
                    <a:pt x="498282" y="417444"/>
                    <a:pt x="503131" y="422107"/>
                    <a:pt x="508884" y="425395"/>
                  </a:cubicBezTo>
                  <a:cubicBezTo>
                    <a:pt x="521748" y="432746"/>
                    <a:pt x="538163" y="434797"/>
                    <a:pt x="548640" y="445273"/>
                  </a:cubicBezTo>
                  <a:cubicBezTo>
                    <a:pt x="551291" y="447923"/>
                    <a:pt x="554192" y="450344"/>
                    <a:pt x="556592" y="453224"/>
                  </a:cubicBezTo>
                  <a:cubicBezTo>
                    <a:pt x="560471" y="457879"/>
                    <a:pt x="572714" y="474481"/>
                    <a:pt x="576470" y="481054"/>
                  </a:cubicBezTo>
                  <a:cubicBezTo>
                    <a:pt x="579410" y="486200"/>
                    <a:pt x="581771" y="491655"/>
                    <a:pt x="584421" y="496956"/>
                  </a:cubicBezTo>
                  <a:cubicBezTo>
                    <a:pt x="577200" y="540278"/>
                    <a:pt x="590209" y="509548"/>
                    <a:pt x="540689" y="524786"/>
                  </a:cubicBezTo>
                  <a:cubicBezTo>
                    <a:pt x="535315" y="526440"/>
                    <a:pt x="532274" y="532323"/>
                    <a:pt x="528762" y="536713"/>
                  </a:cubicBezTo>
                  <a:cubicBezTo>
                    <a:pt x="521641" y="545615"/>
                    <a:pt x="515510" y="555266"/>
                    <a:pt x="508884" y="564543"/>
                  </a:cubicBezTo>
                  <a:cubicBezTo>
                    <a:pt x="512182" y="610723"/>
                    <a:pt x="498388" y="614773"/>
                    <a:pt x="528762" y="632129"/>
                  </a:cubicBezTo>
                  <a:cubicBezTo>
                    <a:pt x="532401" y="634208"/>
                    <a:pt x="536713" y="634779"/>
                    <a:pt x="540689" y="636104"/>
                  </a:cubicBezTo>
                  <a:cubicBezTo>
                    <a:pt x="544665" y="638755"/>
                    <a:pt x="548342" y="641919"/>
                    <a:pt x="552616" y="644056"/>
                  </a:cubicBezTo>
                  <a:cubicBezTo>
                    <a:pt x="556364" y="645930"/>
                    <a:pt x="561271" y="645413"/>
                    <a:pt x="564543" y="648031"/>
                  </a:cubicBezTo>
                  <a:cubicBezTo>
                    <a:pt x="568274" y="651016"/>
                    <a:pt x="568606" y="657181"/>
                    <a:pt x="572494" y="659958"/>
                  </a:cubicBezTo>
                  <a:cubicBezTo>
                    <a:pt x="578301" y="664106"/>
                    <a:pt x="585989" y="664717"/>
                    <a:pt x="592372" y="667909"/>
                  </a:cubicBezTo>
                  <a:cubicBezTo>
                    <a:pt x="596646" y="670046"/>
                    <a:pt x="600025" y="673724"/>
                    <a:pt x="604299" y="675861"/>
                  </a:cubicBezTo>
                  <a:cubicBezTo>
                    <a:pt x="610682" y="679053"/>
                    <a:pt x="617552" y="681162"/>
                    <a:pt x="624178" y="683812"/>
                  </a:cubicBezTo>
                  <a:cubicBezTo>
                    <a:pt x="634380" y="694014"/>
                    <a:pt x="643093" y="700798"/>
                    <a:pt x="648032" y="715617"/>
                  </a:cubicBezTo>
                  <a:cubicBezTo>
                    <a:pt x="650995" y="724507"/>
                    <a:pt x="650682" y="734170"/>
                    <a:pt x="652007" y="743447"/>
                  </a:cubicBezTo>
                  <a:cubicBezTo>
                    <a:pt x="650682" y="772602"/>
                    <a:pt x="651509" y="801934"/>
                    <a:pt x="648032" y="830911"/>
                  </a:cubicBezTo>
                  <a:cubicBezTo>
                    <a:pt x="647463" y="835655"/>
                    <a:pt x="642217" y="838564"/>
                    <a:pt x="640080" y="842838"/>
                  </a:cubicBezTo>
                  <a:cubicBezTo>
                    <a:pt x="638206" y="846586"/>
                    <a:pt x="637661" y="850874"/>
                    <a:pt x="636105" y="854765"/>
                  </a:cubicBezTo>
                  <a:cubicBezTo>
                    <a:pt x="632357" y="864136"/>
                    <a:pt x="628154" y="873318"/>
                    <a:pt x="624178" y="882595"/>
                  </a:cubicBezTo>
                  <a:cubicBezTo>
                    <a:pt x="627224" y="934391"/>
                    <a:pt x="633131" y="970025"/>
                    <a:pt x="620202" y="1021743"/>
                  </a:cubicBezTo>
                  <a:cubicBezTo>
                    <a:pt x="615798" y="1039358"/>
                    <a:pt x="602863" y="1057690"/>
                    <a:pt x="592372" y="1073426"/>
                  </a:cubicBezTo>
                  <a:cubicBezTo>
                    <a:pt x="591047" y="1080052"/>
                    <a:pt x="590036" y="1086749"/>
                    <a:pt x="588397" y="1093304"/>
                  </a:cubicBezTo>
                  <a:cubicBezTo>
                    <a:pt x="587381" y="1097370"/>
                    <a:pt x="585437" y="1101165"/>
                    <a:pt x="584421" y="1105231"/>
                  </a:cubicBezTo>
                  <a:cubicBezTo>
                    <a:pt x="573179" y="1150194"/>
                    <a:pt x="589555" y="1097778"/>
                    <a:pt x="572494" y="1148963"/>
                  </a:cubicBezTo>
                  <a:cubicBezTo>
                    <a:pt x="571169" y="1164866"/>
                    <a:pt x="570628" y="1180853"/>
                    <a:pt x="568519" y="1196671"/>
                  </a:cubicBezTo>
                  <a:cubicBezTo>
                    <a:pt x="565803" y="1217042"/>
                    <a:pt x="549604" y="1212854"/>
                    <a:pt x="568519" y="1244379"/>
                  </a:cubicBezTo>
                  <a:cubicBezTo>
                    <a:pt x="571996" y="1250173"/>
                    <a:pt x="581771" y="1247030"/>
                    <a:pt x="588397" y="1248355"/>
                  </a:cubicBezTo>
                  <a:cubicBezTo>
                    <a:pt x="591047" y="1277510"/>
                    <a:pt x="589696" y="1307310"/>
                    <a:pt x="596348" y="1335819"/>
                  </a:cubicBezTo>
                  <a:cubicBezTo>
                    <a:pt x="599189" y="1347994"/>
                    <a:pt x="612272" y="1355764"/>
                    <a:pt x="616226" y="1367624"/>
                  </a:cubicBezTo>
                  <a:lnTo>
                    <a:pt x="620202" y="1379551"/>
                  </a:lnTo>
                  <a:cubicBezTo>
                    <a:pt x="618877" y="1425934"/>
                    <a:pt x="618382" y="1472348"/>
                    <a:pt x="616226" y="1518699"/>
                  </a:cubicBezTo>
                  <a:cubicBezTo>
                    <a:pt x="615234" y="1540035"/>
                    <a:pt x="611930" y="1550890"/>
                    <a:pt x="608275" y="1570383"/>
                  </a:cubicBezTo>
                  <a:cubicBezTo>
                    <a:pt x="605545" y="1584946"/>
                    <a:pt x="602974" y="1599538"/>
                    <a:pt x="600324" y="1614115"/>
                  </a:cubicBezTo>
                  <a:cubicBezTo>
                    <a:pt x="602793" y="1641276"/>
                    <a:pt x="602406" y="1654250"/>
                    <a:pt x="608275" y="1677725"/>
                  </a:cubicBezTo>
                  <a:cubicBezTo>
                    <a:pt x="609291" y="1681791"/>
                    <a:pt x="610926" y="1685676"/>
                    <a:pt x="612251" y="1689652"/>
                  </a:cubicBezTo>
                  <a:cubicBezTo>
                    <a:pt x="618639" y="1727987"/>
                    <a:pt x="620329" y="1727240"/>
                    <a:pt x="612251" y="1781092"/>
                  </a:cubicBezTo>
                  <a:cubicBezTo>
                    <a:pt x="611542" y="1785817"/>
                    <a:pt x="607678" y="1789640"/>
                    <a:pt x="604299" y="1793019"/>
                  </a:cubicBezTo>
                  <a:cubicBezTo>
                    <a:pt x="600920" y="1796398"/>
                    <a:pt x="596348" y="1798320"/>
                    <a:pt x="592372" y="1800970"/>
                  </a:cubicBezTo>
                  <a:cubicBezTo>
                    <a:pt x="589722" y="1804946"/>
                    <a:pt x="586953" y="1808845"/>
                    <a:pt x="584421" y="1812897"/>
                  </a:cubicBezTo>
                  <a:cubicBezTo>
                    <a:pt x="580326" y="1819450"/>
                    <a:pt x="577958" y="1827312"/>
                    <a:pt x="572494" y="1832776"/>
                  </a:cubicBezTo>
                  <a:cubicBezTo>
                    <a:pt x="567030" y="1838240"/>
                    <a:pt x="559242" y="1840727"/>
                    <a:pt x="552616" y="1844703"/>
                  </a:cubicBezTo>
                  <a:cubicBezTo>
                    <a:pt x="549966" y="1848678"/>
                    <a:pt x="548335" y="1853570"/>
                    <a:pt x="544665" y="1856629"/>
                  </a:cubicBezTo>
                  <a:cubicBezTo>
                    <a:pt x="540112" y="1860423"/>
                    <a:pt x="534311" y="1862500"/>
                    <a:pt x="528762" y="1864581"/>
                  </a:cubicBezTo>
                  <a:cubicBezTo>
                    <a:pt x="512897" y="1870530"/>
                    <a:pt x="506655" y="1867629"/>
                    <a:pt x="489005" y="1872532"/>
                  </a:cubicBezTo>
                  <a:cubicBezTo>
                    <a:pt x="472854" y="1877019"/>
                    <a:pt x="457200" y="1883134"/>
                    <a:pt x="441298" y="1888435"/>
                  </a:cubicBezTo>
                  <a:cubicBezTo>
                    <a:pt x="437322" y="1889760"/>
                    <a:pt x="433009" y="1890331"/>
                    <a:pt x="429371" y="1892410"/>
                  </a:cubicBezTo>
                  <a:cubicBezTo>
                    <a:pt x="395674" y="1911666"/>
                    <a:pt x="412018" y="1906217"/>
                    <a:pt x="381663" y="1912289"/>
                  </a:cubicBezTo>
                  <a:cubicBezTo>
                    <a:pt x="340449" y="1939764"/>
                    <a:pt x="378812" y="1917189"/>
                    <a:pt x="266369" y="1924216"/>
                  </a:cubicBezTo>
                  <a:cubicBezTo>
                    <a:pt x="257314" y="1924782"/>
                    <a:pt x="236650" y="1929155"/>
                    <a:pt x="226612" y="1932167"/>
                  </a:cubicBezTo>
                  <a:cubicBezTo>
                    <a:pt x="218584" y="1934575"/>
                    <a:pt x="210977" y="1938474"/>
                    <a:pt x="202759" y="1940118"/>
                  </a:cubicBezTo>
                  <a:cubicBezTo>
                    <a:pt x="177522" y="1945166"/>
                    <a:pt x="189436" y="1942455"/>
                    <a:pt x="166978" y="1948069"/>
                  </a:cubicBezTo>
                  <a:cubicBezTo>
                    <a:pt x="156773" y="1988886"/>
                    <a:pt x="170642" y="1938298"/>
                    <a:pt x="155051" y="1979875"/>
                  </a:cubicBezTo>
                  <a:cubicBezTo>
                    <a:pt x="153132" y="1984991"/>
                    <a:pt x="151075" y="1995777"/>
                    <a:pt x="151075" y="1995777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8BF8C46-AC74-48D9-93E4-F23A418443C8}"/>
                </a:ext>
              </a:extLst>
            </p:cNvPr>
            <p:cNvSpPr/>
            <p:nvPr/>
          </p:nvSpPr>
          <p:spPr>
            <a:xfrm>
              <a:off x="5059086" y="3856383"/>
              <a:ext cx="2124186" cy="1932167"/>
            </a:xfrm>
            <a:custGeom>
              <a:avLst/>
              <a:gdLst>
                <a:gd name="connsiteX0" fmla="*/ 880538 w 2144796"/>
                <a:gd name="connsiteY0" fmla="*/ 719593 h 1932167"/>
                <a:gd name="connsiteX1" fmla="*/ 876563 w 2144796"/>
                <a:gd name="connsiteY1" fmla="*/ 739471 h 1932167"/>
                <a:gd name="connsiteX2" fmla="*/ 872587 w 2144796"/>
                <a:gd name="connsiteY2" fmla="*/ 767300 h 1932167"/>
                <a:gd name="connsiteX3" fmla="*/ 864636 w 2144796"/>
                <a:gd name="connsiteY3" fmla="*/ 779227 h 1932167"/>
                <a:gd name="connsiteX4" fmla="*/ 832831 w 2144796"/>
                <a:gd name="connsiteY4" fmla="*/ 787179 h 1932167"/>
                <a:gd name="connsiteX5" fmla="*/ 634048 w 2144796"/>
                <a:gd name="connsiteY5" fmla="*/ 787179 h 1932167"/>
                <a:gd name="connsiteX6" fmla="*/ 614170 w 2144796"/>
                <a:gd name="connsiteY6" fmla="*/ 815008 h 1932167"/>
                <a:gd name="connsiteX7" fmla="*/ 622121 w 2144796"/>
                <a:gd name="connsiteY7" fmla="*/ 854765 h 1932167"/>
                <a:gd name="connsiteX8" fmla="*/ 630072 w 2144796"/>
                <a:gd name="connsiteY8" fmla="*/ 866692 h 1932167"/>
                <a:gd name="connsiteX9" fmla="*/ 626097 w 2144796"/>
                <a:gd name="connsiteY9" fmla="*/ 902473 h 1932167"/>
                <a:gd name="connsiteX10" fmla="*/ 622121 w 2144796"/>
                <a:gd name="connsiteY10" fmla="*/ 914400 h 1932167"/>
                <a:gd name="connsiteX11" fmla="*/ 641999 w 2144796"/>
                <a:gd name="connsiteY11" fmla="*/ 942229 h 1932167"/>
                <a:gd name="connsiteX12" fmla="*/ 673804 w 2144796"/>
                <a:gd name="connsiteY12" fmla="*/ 950180 h 1932167"/>
                <a:gd name="connsiteX13" fmla="*/ 685731 w 2144796"/>
                <a:gd name="connsiteY13" fmla="*/ 958132 h 1932167"/>
                <a:gd name="connsiteX14" fmla="*/ 701634 w 2144796"/>
                <a:gd name="connsiteY14" fmla="*/ 981986 h 1932167"/>
                <a:gd name="connsiteX15" fmla="*/ 717537 w 2144796"/>
                <a:gd name="connsiteY15" fmla="*/ 1001864 h 1932167"/>
                <a:gd name="connsiteX16" fmla="*/ 725488 w 2144796"/>
                <a:gd name="connsiteY16" fmla="*/ 1021742 h 1932167"/>
                <a:gd name="connsiteX17" fmla="*/ 733439 w 2144796"/>
                <a:gd name="connsiteY17" fmla="*/ 1033669 h 1932167"/>
                <a:gd name="connsiteX18" fmla="*/ 737415 w 2144796"/>
                <a:gd name="connsiteY18" fmla="*/ 1045596 h 1932167"/>
                <a:gd name="connsiteX19" fmla="*/ 749342 w 2144796"/>
                <a:gd name="connsiteY19" fmla="*/ 1085353 h 1932167"/>
                <a:gd name="connsiteX20" fmla="*/ 745366 w 2144796"/>
                <a:gd name="connsiteY20" fmla="*/ 1105231 h 1932167"/>
                <a:gd name="connsiteX21" fmla="*/ 693683 w 2144796"/>
                <a:gd name="connsiteY21" fmla="*/ 1089328 h 1932167"/>
                <a:gd name="connsiteX22" fmla="*/ 689707 w 2144796"/>
                <a:gd name="connsiteY22" fmla="*/ 1077401 h 1932167"/>
                <a:gd name="connsiteX23" fmla="*/ 677780 w 2144796"/>
                <a:gd name="connsiteY23" fmla="*/ 1073426 h 1932167"/>
                <a:gd name="connsiteX24" fmla="*/ 665853 w 2144796"/>
                <a:gd name="connsiteY24" fmla="*/ 1065474 h 1932167"/>
                <a:gd name="connsiteX25" fmla="*/ 649951 w 2144796"/>
                <a:gd name="connsiteY25" fmla="*/ 1061499 h 1932167"/>
                <a:gd name="connsiteX26" fmla="*/ 630072 w 2144796"/>
                <a:gd name="connsiteY26" fmla="*/ 1053547 h 1932167"/>
                <a:gd name="connsiteX27" fmla="*/ 598267 w 2144796"/>
                <a:gd name="connsiteY27" fmla="*/ 1037645 h 1932167"/>
                <a:gd name="connsiteX28" fmla="*/ 582364 w 2144796"/>
                <a:gd name="connsiteY28" fmla="*/ 1017767 h 1932167"/>
                <a:gd name="connsiteX29" fmla="*/ 562486 w 2144796"/>
                <a:gd name="connsiteY29" fmla="*/ 1013791 h 1932167"/>
                <a:gd name="connsiteX30" fmla="*/ 522730 w 2144796"/>
                <a:gd name="connsiteY30" fmla="*/ 1017767 h 1932167"/>
                <a:gd name="connsiteX31" fmla="*/ 490924 w 2144796"/>
                <a:gd name="connsiteY31" fmla="*/ 1029694 h 1932167"/>
                <a:gd name="connsiteX32" fmla="*/ 471046 w 2144796"/>
                <a:gd name="connsiteY32" fmla="*/ 1033669 h 1932167"/>
                <a:gd name="connsiteX33" fmla="*/ 459119 w 2144796"/>
                <a:gd name="connsiteY33" fmla="*/ 1041620 h 1932167"/>
                <a:gd name="connsiteX34" fmla="*/ 443217 w 2144796"/>
                <a:gd name="connsiteY34" fmla="*/ 1045596 h 1932167"/>
                <a:gd name="connsiteX35" fmla="*/ 371655 w 2144796"/>
                <a:gd name="connsiteY35" fmla="*/ 1053547 h 1932167"/>
                <a:gd name="connsiteX36" fmla="*/ 335874 w 2144796"/>
                <a:gd name="connsiteY36" fmla="*/ 1049572 h 1932167"/>
                <a:gd name="connsiteX37" fmla="*/ 323947 w 2144796"/>
                <a:gd name="connsiteY37" fmla="*/ 1045596 h 1932167"/>
                <a:gd name="connsiteX38" fmla="*/ 308044 w 2144796"/>
                <a:gd name="connsiteY38" fmla="*/ 1041620 h 1932167"/>
                <a:gd name="connsiteX39" fmla="*/ 284191 w 2144796"/>
                <a:gd name="connsiteY39" fmla="*/ 1045596 h 1932167"/>
                <a:gd name="connsiteX40" fmla="*/ 252385 w 2144796"/>
                <a:gd name="connsiteY40" fmla="*/ 1069450 h 1932167"/>
                <a:gd name="connsiteX41" fmla="*/ 240458 w 2144796"/>
                <a:gd name="connsiteY41" fmla="*/ 1109207 h 1932167"/>
                <a:gd name="connsiteX42" fmla="*/ 248410 w 2144796"/>
                <a:gd name="connsiteY42" fmla="*/ 1125109 h 1932167"/>
                <a:gd name="connsiteX43" fmla="*/ 228531 w 2144796"/>
                <a:gd name="connsiteY43" fmla="*/ 1141012 h 1932167"/>
                <a:gd name="connsiteX44" fmla="*/ 212629 w 2144796"/>
                <a:gd name="connsiteY44" fmla="*/ 1148963 h 1932167"/>
                <a:gd name="connsiteX45" fmla="*/ 176848 w 2144796"/>
                <a:gd name="connsiteY45" fmla="*/ 1160890 h 1932167"/>
                <a:gd name="connsiteX46" fmla="*/ 117213 w 2144796"/>
                <a:gd name="connsiteY46" fmla="*/ 1188720 h 1932167"/>
                <a:gd name="connsiteX47" fmla="*/ 89384 w 2144796"/>
                <a:gd name="connsiteY47" fmla="*/ 1192695 h 1932167"/>
                <a:gd name="connsiteX48" fmla="*/ 65530 w 2144796"/>
                <a:gd name="connsiteY48" fmla="*/ 1200647 h 1932167"/>
                <a:gd name="connsiteX49" fmla="*/ 45651 w 2144796"/>
                <a:gd name="connsiteY49" fmla="*/ 1204622 h 1932167"/>
                <a:gd name="connsiteX50" fmla="*/ 9871 w 2144796"/>
                <a:gd name="connsiteY50" fmla="*/ 1224500 h 1932167"/>
                <a:gd name="connsiteX51" fmla="*/ 13846 w 2144796"/>
                <a:gd name="connsiteY51" fmla="*/ 1280160 h 1932167"/>
                <a:gd name="connsiteX52" fmla="*/ 29749 w 2144796"/>
                <a:gd name="connsiteY52" fmla="*/ 1284135 h 1932167"/>
                <a:gd name="connsiteX53" fmla="*/ 53603 w 2144796"/>
                <a:gd name="connsiteY53" fmla="*/ 1296062 h 1932167"/>
                <a:gd name="connsiteX54" fmla="*/ 69505 w 2144796"/>
                <a:gd name="connsiteY54" fmla="*/ 1304014 h 1932167"/>
                <a:gd name="connsiteX55" fmla="*/ 89384 w 2144796"/>
                <a:gd name="connsiteY55" fmla="*/ 1311965 h 1932167"/>
                <a:gd name="connsiteX56" fmla="*/ 101311 w 2144796"/>
                <a:gd name="connsiteY56" fmla="*/ 1319916 h 1932167"/>
                <a:gd name="connsiteX57" fmla="*/ 133116 w 2144796"/>
                <a:gd name="connsiteY57" fmla="*/ 1335819 h 1932167"/>
                <a:gd name="connsiteX58" fmla="*/ 145043 w 2144796"/>
                <a:gd name="connsiteY58" fmla="*/ 1347746 h 1932167"/>
                <a:gd name="connsiteX59" fmla="*/ 156970 w 2144796"/>
                <a:gd name="connsiteY59" fmla="*/ 1351721 h 1932167"/>
                <a:gd name="connsiteX60" fmla="*/ 204677 w 2144796"/>
                <a:gd name="connsiteY60" fmla="*/ 1359673 h 1932167"/>
                <a:gd name="connsiteX61" fmla="*/ 232507 w 2144796"/>
                <a:gd name="connsiteY61" fmla="*/ 1371600 h 1932167"/>
                <a:gd name="connsiteX62" fmla="*/ 252385 w 2144796"/>
                <a:gd name="connsiteY62" fmla="*/ 1379551 h 1932167"/>
                <a:gd name="connsiteX63" fmla="*/ 256361 w 2144796"/>
                <a:gd name="connsiteY63" fmla="*/ 1399429 h 1932167"/>
                <a:gd name="connsiteX64" fmla="*/ 240458 w 2144796"/>
                <a:gd name="connsiteY64" fmla="*/ 1431234 h 1932167"/>
                <a:gd name="connsiteX65" fmla="*/ 208653 w 2144796"/>
                <a:gd name="connsiteY65" fmla="*/ 1463040 h 1932167"/>
                <a:gd name="connsiteX66" fmla="*/ 192751 w 2144796"/>
                <a:gd name="connsiteY66" fmla="*/ 1478942 h 1932167"/>
                <a:gd name="connsiteX67" fmla="*/ 160945 w 2144796"/>
                <a:gd name="connsiteY67" fmla="*/ 1498820 h 1932167"/>
                <a:gd name="connsiteX68" fmla="*/ 152994 w 2144796"/>
                <a:gd name="connsiteY68" fmla="*/ 1514723 h 1932167"/>
                <a:gd name="connsiteX69" fmla="*/ 141067 w 2144796"/>
                <a:gd name="connsiteY69" fmla="*/ 1546528 h 1932167"/>
                <a:gd name="connsiteX70" fmla="*/ 133116 w 2144796"/>
                <a:gd name="connsiteY70" fmla="*/ 1578334 h 1932167"/>
                <a:gd name="connsiteX71" fmla="*/ 129140 w 2144796"/>
                <a:gd name="connsiteY71" fmla="*/ 1594236 h 1932167"/>
                <a:gd name="connsiteX72" fmla="*/ 117213 w 2144796"/>
                <a:gd name="connsiteY72" fmla="*/ 1876507 h 1932167"/>
                <a:gd name="connsiteX73" fmla="*/ 105286 w 2144796"/>
                <a:gd name="connsiteY73" fmla="*/ 1888434 h 1932167"/>
                <a:gd name="connsiteX74" fmla="*/ 109262 w 2144796"/>
                <a:gd name="connsiteY74" fmla="*/ 1904337 h 1932167"/>
                <a:gd name="connsiteX75" fmla="*/ 125164 w 2144796"/>
                <a:gd name="connsiteY75" fmla="*/ 1916264 h 1932167"/>
                <a:gd name="connsiteX76" fmla="*/ 149018 w 2144796"/>
                <a:gd name="connsiteY76" fmla="*/ 1924215 h 1932167"/>
                <a:gd name="connsiteX77" fmla="*/ 180824 w 2144796"/>
                <a:gd name="connsiteY77" fmla="*/ 1932167 h 1932167"/>
                <a:gd name="connsiteX78" fmla="*/ 232507 w 2144796"/>
                <a:gd name="connsiteY78" fmla="*/ 1928191 h 1932167"/>
                <a:gd name="connsiteX79" fmla="*/ 268288 w 2144796"/>
                <a:gd name="connsiteY79" fmla="*/ 1904337 h 1932167"/>
                <a:gd name="connsiteX80" fmla="*/ 280215 w 2144796"/>
                <a:gd name="connsiteY80" fmla="*/ 1900361 h 1932167"/>
                <a:gd name="connsiteX81" fmla="*/ 308044 w 2144796"/>
                <a:gd name="connsiteY81" fmla="*/ 1876507 h 1932167"/>
                <a:gd name="connsiteX82" fmla="*/ 319971 w 2144796"/>
                <a:gd name="connsiteY82" fmla="*/ 1872532 h 1932167"/>
                <a:gd name="connsiteX83" fmla="*/ 355752 w 2144796"/>
                <a:gd name="connsiteY83" fmla="*/ 1844702 h 1932167"/>
                <a:gd name="connsiteX84" fmla="*/ 375631 w 2144796"/>
                <a:gd name="connsiteY84" fmla="*/ 1812897 h 1932167"/>
                <a:gd name="connsiteX85" fmla="*/ 379606 w 2144796"/>
                <a:gd name="connsiteY85" fmla="*/ 1800970 h 1932167"/>
                <a:gd name="connsiteX86" fmla="*/ 395509 w 2144796"/>
                <a:gd name="connsiteY86" fmla="*/ 1773140 h 1932167"/>
                <a:gd name="connsiteX87" fmla="*/ 399484 w 2144796"/>
                <a:gd name="connsiteY87" fmla="*/ 1753262 h 1932167"/>
                <a:gd name="connsiteX88" fmla="*/ 431290 w 2144796"/>
                <a:gd name="connsiteY88" fmla="*/ 1725433 h 1932167"/>
                <a:gd name="connsiteX89" fmla="*/ 447192 w 2144796"/>
                <a:gd name="connsiteY89" fmla="*/ 1713506 h 1932167"/>
                <a:gd name="connsiteX90" fmla="*/ 486949 w 2144796"/>
                <a:gd name="connsiteY90" fmla="*/ 1701579 h 1932167"/>
                <a:gd name="connsiteX91" fmla="*/ 518754 w 2144796"/>
                <a:gd name="connsiteY91" fmla="*/ 1693627 h 1932167"/>
                <a:gd name="connsiteX92" fmla="*/ 641999 w 2144796"/>
                <a:gd name="connsiteY92" fmla="*/ 1681700 h 1932167"/>
                <a:gd name="connsiteX93" fmla="*/ 669829 w 2144796"/>
                <a:gd name="connsiteY93" fmla="*/ 1669774 h 1932167"/>
                <a:gd name="connsiteX94" fmla="*/ 681756 w 2144796"/>
                <a:gd name="connsiteY94" fmla="*/ 1665798 h 1932167"/>
                <a:gd name="connsiteX95" fmla="*/ 693683 w 2144796"/>
                <a:gd name="connsiteY95" fmla="*/ 1657847 h 1932167"/>
                <a:gd name="connsiteX96" fmla="*/ 721512 w 2144796"/>
                <a:gd name="connsiteY96" fmla="*/ 1653871 h 1932167"/>
                <a:gd name="connsiteX97" fmla="*/ 781147 w 2144796"/>
                <a:gd name="connsiteY97" fmla="*/ 1602187 h 1932167"/>
                <a:gd name="connsiteX98" fmla="*/ 789098 w 2144796"/>
                <a:gd name="connsiteY98" fmla="*/ 1586285 h 1932167"/>
                <a:gd name="connsiteX99" fmla="*/ 812952 w 2144796"/>
                <a:gd name="connsiteY99" fmla="*/ 1570382 h 1932167"/>
                <a:gd name="connsiteX100" fmla="*/ 856684 w 2144796"/>
                <a:gd name="connsiteY100" fmla="*/ 1550504 h 1932167"/>
                <a:gd name="connsiteX101" fmla="*/ 892465 w 2144796"/>
                <a:gd name="connsiteY101" fmla="*/ 1546528 h 1932167"/>
                <a:gd name="connsiteX102" fmla="*/ 912344 w 2144796"/>
                <a:gd name="connsiteY102" fmla="*/ 1542553 h 1932167"/>
                <a:gd name="connsiteX103" fmla="*/ 916319 w 2144796"/>
                <a:gd name="connsiteY103" fmla="*/ 1530626 h 1932167"/>
                <a:gd name="connsiteX104" fmla="*/ 940173 w 2144796"/>
                <a:gd name="connsiteY104" fmla="*/ 1518699 h 1932167"/>
                <a:gd name="connsiteX105" fmla="*/ 960051 w 2144796"/>
                <a:gd name="connsiteY105" fmla="*/ 1482918 h 1932167"/>
                <a:gd name="connsiteX106" fmla="*/ 960051 w 2144796"/>
                <a:gd name="connsiteY106" fmla="*/ 1482918 h 1932167"/>
                <a:gd name="connsiteX107" fmla="*/ 975954 w 2144796"/>
                <a:gd name="connsiteY107" fmla="*/ 1443161 h 1932167"/>
                <a:gd name="connsiteX108" fmla="*/ 979930 w 2144796"/>
                <a:gd name="connsiteY108" fmla="*/ 1427259 h 1932167"/>
                <a:gd name="connsiteX109" fmla="*/ 995832 w 2144796"/>
                <a:gd name="connsiteY109" fmla="*/ 1415332 h 1932167"/>
                <a:gd name="connsiteX110" fmla="*/ 1003784 w 2144796"/>
                <a:gd name="connsiteY110" fmla="*/ 1395454 h 1932167"/>
                <a:gd name="connsiteX111" fmla="*/ 1011735 w 2144796"/>
                <a:gd name="connsiteY111" fmla="*/ 1296062 h 1932167"/>
                <a:gd name="connsiteX112" fmla="*/ 1015711 w 2144796"/>
                <a:gd name="connsiteY112" fmla="*/ 1276184 h 1932167"/>
                <a:gd name="connsiteX113" fmla="*/ 1019686 w 2144796"/>
                <a:gd name="connsiteY113" fmla="*/ 1252330 h 1932167"/>
                <a:gd name="connsiteX114" fmla="*/ 1035589 w 2144796"/>
                <a:gd name="connsiteY114" fmla="*/ 1228476 h 1932167"/>
                <a:gd name="connsiteX115" fmla="*/ 1059443 w 2144796"/>
                <a:gd name="connsiteY115" fmla="*/ 1232452 h 1932167"/>
                <a:gd name="connsiteX116" fmla="*/ 1087272 w 2144796"/>
                <a:gd name="connsiteY116" fmla="*/ 1260281 h 1932167"/>
                <a:gd name="connsiteX117" fmla="*/ 1115102 w 2144796"/>
                <a:gd name="connsiteY117" fmla="*/ 1288111 h 1932167"/>
                <a:gd name="connsiteX118" fmla="*/ 1146907 w 2144796"/>
                <a:gd name="connsiteY118" fmla="*/ 1296062 h 1932167"/>
                <a:gd name="connsiteX119" fmla="*/ 1246298 w 2144796"/>
                <a:gd name="connsiteY119" fmla="*/ 1292087 h 1932167"/>
                <a:gd name="connsiteX120" fmla="*/ 1266177 w 2144796"/>
                <a:gd name="connsiteY120" fmla="*/ 1276184 h 1932167"/>
                <a:gd name="connsiteX121" fmla="*/ 1286055 w 2144796"/>
                <a:gd name="connsiteY121" fmla="*/ 1252330 h 1932167"/>
                <a:gd name="connsiteX122" fmla="*/ 1297982 w 2144796"/>
                <a:gd name="connsiteY122" fmla="*/ 1244379 h 1932167"/>
                <a:gd name="connsiteX123" fmla="*/ 1321836 w 2144796"/>
                <a:gd name="connsiteY123" fmla="*/ 1228476 h 1932167"/>
                <a:gd name="connsiteX124" fmla="*/ 1345690 w 2144796"/>
                <a:gd name="connsiteY124" fmla="*/ 1220525 h 1932167"/>
                <a:gd name="connsiteX125" fmla="*/ 1361592 w 2144796"/>
                <a:gd name="connsiteY125" fmla="*/ 1216549 h 1932167"/>
                <a:gd name="connsiteX126" fmla="*/ 1377495 w 2144796"/>
                <a:gd name="connsiteY126" fmla="*/ 1208598 h 1932167"/>
                <a:gd name="connsiteX127" fmla="*/ 1397373 w 2144796"/>
                <a:gd name="connsiteY127" fmla="*/ 1204622 h 1932167"/>
                <a:gd name="connsiteX128" fmla="*/ 1413276 w 2144796"/>
                <a:gd name="connsiteY128" fmla="*/ 1200647 h 1932167"/>
                <a:gd name="connsiteX129" fmla="*/ 1425203 w 2144796"/>
                <a:gd name="connsiteY129" fmla="*/ 1196671 h 1932167"/>
                <a:gd name="connsiteX130" fmla="*/ 1437130 w 2144796"/>
                <a:gd name="connsiteY130" fmla="*/ 1188720 h 1932167"/>
                <a:gd name="connsiteX131" fmla="*/ 1460984 w 2144796"/>
                <a:gd name="connsiteY131" fmla="*/ 1184744 h 1932167"/>
                <a:gd name="connsiteX132" fmla="*/ 1496764 w 2144796"/>
                <a:gd name="connsiteY132" fmla="*/ 1172817 h 1932167"/>
                <a:gd name="connsiteX133" fmla="*/ 1528570 w 2144796"/>
                <a:gd name="connsiteY133" fmla="*/ 1160890 h 1932167"/>
                <a:gd name="connsiteX134" fmla="*/ 1560375 w 2144796"/>
                <a:gd name="connsiteY134" fmla="*/ 1137036 h 1932167"/>
                <a:gd name="connsiteX135" fmla="*/ 1572302 w 2144796"/>
                <a:gd name="connsiteY135" fmla="*/ 1129085 h 1932167"/>
                <a:gd name="connsiteX136" fmla="*/ 1588204 w 2144796"/>
                <a:gd name="connsiteY136" fmla="*/ 1101255 h 1932167"/>
                <a:gd name="connsiteX137" fmla="*/ 1600131 w 2144796"/>
                <a:gd name="connsiteY137" fmla="*/ 1093304 h 1932167"/>
                <a:gd name="connsiteX138" fmla="*/ 1627961 w 2144796"/>
                <a:gd name="connsiteY138" fmla="*/ 1065474 h 1932167"/>
                <a:gd name="connsiteX139" fmla="*/ 1643864 w 2144796"/>
                <a:gd name="connsiteY139" fmla="*/ 1057523 h 1932167"/>
                <a:gd name="connsiteX140" fmla="*/ 1667717 w 2144796"/>
                <a:gd name="connsiteY140" fmla="*/ 1037645 h 1932167"/>
                <a:gd name="connsiteX141" fmla="*/ 1707474 w 2144796"/>
                <a:gd name="connsiteY141" fmla="*/ 1029694 h 1932167"/>
                <a:gd name="connsiteX142" fmla="*/ 1735304 w 2144796"/>
                <a:gd name="connsiteY142" fmla="*/ 1017767 h 1932167"/>
                <a:gd name="connsiteX143" fmla="*/ 1755182 w 2144796"/>
                <a:gd name="connsiteY143" fmla="*/ 1013791 h 1932167"/>
                <a:gd name="connsiteX144" fmla="*/ 1767109 w 2144796"/>
                <a:gd name="connsiteY144" fmla="*/ 1001864 h 1932167"/>
                <a:gd name="connsiteX145" fmla="*/ 1802890 w 2144796"/>
                <a:gd name="connsiteY145" fmla="*/ 981986 h 1932167"/>
                <a:gd name="connsiteX146" fmla="*/ 1810841 w 2144796"/>
                <a:gd name="connsiteY146" fmla="*/ 974034 h 1932167"/>
                <a:gd name="connsiteX147" fmla="*/ 1882403 w 2144796"/>
                <a:gd name="connsiteY147" fmla="*/ 962107 h 1932167"/>
                <a:gd name="connsiteX148" fmla="*/ 1902281 w 2144796"/>
                <a:gd name="connsiteY148" fmla="*/ 946205 h 1932167"/>
                <a:gd name="connsiteX149" fmla="*/ 1914208 w 2144796"/>
                <a:gd name="connsiteY149" fmla="*/ 942229 h 1932167"/>
                <a:gd name="connsiteX150" fmla="*/ 1926135 w 2144796"/>
                <a:gd name="connsiteY150" fmla="*/ 930302 h 1932167"/>
                <a:gd name="connsiteX151" fmla="*/ 1942037 w 2144796"/>
                <a:gd name="connsiteY151" fmla="*/ 918375 h 1932167"/>
                <a:gd name="connsiteX152" fmla="*/ 1949989 w 2144796"/>
                <a:gd name="connsiteY152" fmla="*/ 910424 h 1932167"/>
                <a:gd name="connsiteX153" fmla="*/ 1961916 w 2144796"/>
                <a:gd name="connsiteY153" fmla="*/ 894521 h 1932167"/>
                <a:gd name="connsiteX154" fmla="*/ 1973843 w 2144796"/>
                <a:gd name="connsiteY154" fmla="*/ 890546 h 1932167"/>
                <a:gd name="connsiteX155" fmla="*/ 1997697 w 2144796"/>
                <a:gd name="connsiteY155" fmla="*/ 858740 h 1932167"/>
                <a:gd name="connsiteX156" fmla="*/ 2037453 w 2144796"/>
                <a:gd name="connsiteY156" fmla="*/ 807057 h 1932167"/>
                <a:gd name="connsiteX157" fmla="*/ 2049380 w 2144796"/>
                <a:gd name="connsiteY157" fmla="*/ 791154 h 1932167"/>
                <a:gd name="connsiteX158" fmla="*/ 2057331 w 2144796"/>
                <a:gd name="connsiteY158" fmla="*/ 771276 h 1932167"/>
                <a:gd name="connsiteX159" fmla="*/ 2065283 w 2144796"/>
                <a:gd name="connsiteY159" fmla="*/ 755374 h 1932167"/>
                <a:gd name="connsiteX160" fmla="*/ 2077210 w 2144796"/>
                <a:gd name="connsiteY160" fmla="*/ 719593 h 1932167"/>
                <a:gd name="connsiteX161" fmla="*/ 2085161 w 2144796"/>
                <a:gd name="connsiteY161" fmla="*/ 695739 h 1932167"/>
                <a:gd name="connsiteX162" fmla="*/ 2089137 w 2144796"/>
                <a:gd name="connsiteY162" fmla="*/ 675860 h 1932167"/>
                <a:gd name="connsiteX163" fmla="*/ 2097088 w 2144796"/>
                <a:gd name="connsiteY163" fmla="*/ 655982 h 1932167"/>
                <a:gd name="connsiteX164" fmla="*/ 2101064 w 2144796"/>
                <a:gd name="connsiteY164" fmla="*/ 640080 h 1932167"/>
                <a:gd name="connsiteX165" fmla="*/ 2105039 w 2144796"/>
                <a:gd name="connsiteY165" fmla="*/ 628153 h 1932167"/>
                <a:gd name="connsiteX166" fmla="*/ 2112991 w 2144796"/>
                <a:gd name="connsiteY166" fmla="*/ 524786 h 1932167"/>
                <a:gd name="connsiteX167" fmla="*/ 2116966 w 2144796"/>
                <a:gd name="connsiteY167" fmla="*/ 508883 h 1932167"/>
                <a:gd name="connsiteX168" fmla="*/ 2120942 w 2144796"/>
                <a:gd name="connsiteY168" fmla="*/ 489005 h 1932167"/>
                <a:gd name="connsiteX169" fmla="*/ 2124917 w 2144796"/>
                <a:gd name="connsiteY169" fmla="*/ 477078 h 1932167"/>
                <a:gd name="connsiteX170" fmla="*/ 2136844 w 2144796"/>
                <a:gd name="connsiteY170" fmla="*/ 421419 h 1932167"/>
                <a:gd name="connsiteX171" fmla="*/ 2140820 w 2144796"/>
                <a:gd name="connsiteY171" fmla="*/ 373711 h 1932167"/>
                <a:gd name="connsiteX172" fmla="*/ 2144796 w 2144796"/>
                <a:gd name="connsiteY172" fmla="*/ 357808 h 1932167"/>
                <a:gd name="connsiteX173" fmla="*/ 2140820 w 2144796"/>
                <a:gd name="connsiteY173" fmla="*/ 55659 h 1932167"/>
                <a:gd name="connsiteX174" fmla="*/ 2136844 w 2144796"/>
                <a:gd name="connsiteY174" fmla="*/ 39756 h 1932167"/>
                <a:gd name="connsiteX175" fmla="*/ 2112991 w 2144796"/>
                <a:gd name="connsiteY175" fmla="*/ 0 h 193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2144796" h="1932167">
                  <a:moveTo>
                    <a:pt x="880538" y="719593"/>
                  </a:moveTo>
                  <a:cubicBezTo>
                    <a:pt x="879213" y="726219"/>
                    <a:pt x="877674" y="732806"/>
                    <a:pt x="876563" y="739471"/>
                  </a:cubicBezTo>
                  <a:cubicBezTo>
                    <a:pt x="875023" y="748714"/>
                    <a:pt x="875280" y="758325"/>
                    <a:pt x="872587" y="767300"/>
                  </a:cubicBezTo>
                  <a:cubicBezTo>
                    <a:pt x="871214" y="771877"/>
                    <a:pt x="868910" y="777090"/>
                    <a:pt x="864636" y="779227"/>
                  </a:cubicBezTo>
                  <a:cubicBezTo>
                    <a:pt x="854862" y="784114"/>
                    <a:pt x="832831" y="787179"/>
                    <a:pt x="832831" y="787179"/>
                  </a:cubicBezTo>
                  <a:cubicBezTo>
                    <a:pt x="765120" y="781023"/>
                    <a:pt x="706566" y="773994"/>
                    <a:pt x="634048" y="787179"/>
                  </a:cubicBezTo>
                  <a:cubicBezTo>
                    <a:pt x="622832" y="789218"/>
                    <a:pt x="620796" y="805732"/>
                    <a:pt x="614170" y="815008"/>
                  </a:cubicBezTo>
                  <a:cubicBezTo>
                    <a:pt x="615636" y="825269"/>
                    <a:pt x="616569" y="843660"/>
                    <a:pt x="622121" y="854765"/>
                  </a:cubicBezTo>
                  <a:cubicBezTo>
                    <a:pt x="624258" y="859039"/>
                    <a:pt x="627422" y="862716"/>
                    <a:pt x="630072" y="866692"/>
                  </a:cubicBezTo>
                  <a:cubicBezTo>
                    <a:pt x="628747" y="878619"/>
                    <a:pt x="628070" y="890636"/>
                    <a:pt x="626097" y="902473"/>
                  </a:cubicBezTo>
                  <a:cubicBezTo>
                    <a:pt x="625408" y="906607"/>
                    <a:pt x="622121" y="910209"/>
                    <a:pt x="622121" y="914400"/>
                  </a:cubicBezTo>
                  <a:cubicBezTo>
                    <a:pt x="622121" y="928831"/>
                    <a:pt x="628497" y="936603"/>
                    <a:pt x="641999" y="942229"/>
                  </a:cubicBezTo>
                  <a:cubicBezTo>
                    <a:pt x="652086" y="946432"/>
                    <a:pt x="663202" y="947530"/>
                    <a:pt x="673804" y="950180"/>
                  </a:cubicBezTo>
                  <a:cubicBezTo>
                    <a:pt x="677780" y="952831"/>
                    <a:pt x="682584" y="954536"/>
                    <a:pt x="685731" y="958132"/>
                  </a:cubicBezTo>
                  <a:cubicBezTo>
                    <a:pt x="692024" y="965324"/>
                    <a:pt x="695664" y="974524"/>
                    <a:pt x="701634" y="981986"/>
                  </a:cubicBezTo>
                  <a:lnTo>
                    <a:pt x="717537" y="1001864"/>
                  </a:lnTo>
                  <a:cubicBezTo>
                    <a:pt x="720187" y="1008490"/>
                    <a:pt x="722297" y="1015359"/>
                    <a:pt x="725488" y="1021742"/>
                  </a:cubicBezTo>
                  <a:cubicBezTo>
                    <a:pt x="727625" y="1026016"/>
                    <a:pt x="731302" y="1029395"/>
                    <a:pt x="733439" y="1033669"/>
                  </a:cubicBezTo>
                  <a:cubicBezTo>
                    <a:pt x="735313" y="1037417"/>
                    <a:pt x="735944" y="1041672"/>
                    <a:pt x="737415" y="1045596"/>
                  </a:cubicBezTo>
                  <a:cubicBezTo>
                    <a:pt x="748622" y="1075482"/>
                    <a:pt x="743259" y="1054940"/>
                    <a:pt x="749342" y="1085353"/>
                  </a:cubicBezTo>
                  <a:cubicBezTo>
                    <a:pt x="748017" y="1091979"/>
                    <a:pt x="751885" y="1103453"/>
                    <a:pt x="745366" y="1105231"/>
                  </a:cubicBezTo>
                  <a:cubicBezTo>
                    <a:pt x="723287" y="1111253"/>
                    <a:pt x="708948" y="1099505"/>
                    <a:pt x="693683" y="1089328"/>
                  </a:cubicBezTo>
                  <a:cubicBezTo>
                    <a:pt x="692358" y="1085352"/>
                    <a:pt x="692670" y="1080364"/>
                    <a:pt x="689707" y="1077401"/>
                  </a:cubicBezTo>
                  <a:cubicBezTo>
                    <a:pt x="686744" y="1074438"/>
                    <a:pt x="681528" y="1075300"/>
                    <a:pt x="677780" y="1073426"/>
                  </a:cubicBezTo>
                  <a:cubicBezTo>
                    <a:pt x="673506" y="1071289"/>
                    <a:pt x="670245" y="1067356"/>
                    <a:pt x="665853" y="1065474"/>
                  </a:cubicBezTo>
                  <a:cubicBezTo>
                    <a:pt x="660831" y="1063322"/>
                    <a:pt x="655134" y="1063227"/>
                    <a:pt x="649951" y="1061499"/>
                  </a:cubicBezTo>
                  <a:cubicBezTo>
                    <a:pt x="643180" y="1059242"/>
                    <a:pt x="636455" y="1056739"/>
                    <a:pt x="630072" y="1053547"/>
                  </a:cubicBezTo>
                  <a:cubicBezTo>
                    <a:pt x="592524" y="1034772"/>
                    <a:pt x="625159" y="1046607"/>
                    <a:pt x="598267" y="1037645"/>
                  </a:cubicBezTo>
                  <a:cubicBezTo>
                    <a:pt x="595938" y="1034151"/>
                    <a:pt x="587653" y="1020034"/>
                    <a:pt x="582364" y="1017767"/>
                  </a:cubicBezTo>
                  <a:cubicBezTo>
                    <a:pt x="576153" y="1015105"/>
                    <a:pt x="569112" y="1015116"/>
                    <a:pt x="562486" y="1013791"/>
                  </a:cubicBezTo>
                  <a:cubicBezTo>
                    <a:pt x="549234" y="1015116"/>
                    <a:pt x="535914" y="1015884"/>
                    <a:pt x="522730" y="1017767"/>
                  </a:cubicBezTo>
                  <a:cubicBezTo>
                    <a:pt x="496478" y="1021517"/>
                    <a:pt x="516703" y="1021101"/>
                    <a:pt x="490924" y="1029694"/>
                  </a:cubicBezTo>
                  <a:cubicBezTo>
                    <a:pt x="484514" y="1031831"/>
                    <a:pt x="477672" y="1032344"/>
                    <a:pt x="471046" y="1033669"/>
                  </a:cubicBezTo>
                  <a:cubicBezTo>
                    <a:pt x="467070" y="1036319"/>
                    <a:pt x="463511" y="1039738"/>
                    <a:pt x="459119" y="1041620"/>
                  </a:cubicBezTo>
                  <a:cubicBezTo>
                    <a:pt x="454097" y="1043772"/>
                    <a:pt x="448575" y="1044524"/>
                    <a:pt x="443217" y="1045596"/>
                  </a:cubicBezTo>
                  <a:cubicBezTo>
                    <a:pt x="414934" y="1051253"/>
                    <a:pt x="405004" y="1050768"/>
                    <a:pt x="371655" y="1053547"/>
                  </a:cubicBezTo>
                  <a:cubicBezTo>
                    <a:pt x="359728" y="1052222"/>
                    <a:pt x="347711" y="1051545"/>
                    <a:pt x="335874" y="1049572"/>
                  </a:cubicBezTo>
                  <a:cubicBezTo>
                    <a:pt x="331740" y="1048883"/>
                    <a:pt x="327976" y="1046747"/>
                    <a:pt x="323947" y="1045596"/>
                  </a:cubicBezTo>
                  <a:cubicBezTo>
                    <a:pt x="318693" y="1044095"/>
                    <a:pt x="313345" y="1042945"/>
                    <a:pt x="308044" y="1041620"/>
                  </a:cubicBezTo>
                  <a:cubicBezTo>
                    <a:pt x="300093" y="1042945"/>
                    <a:pt x="291632" y="1042496"/>
                    <a:pt x="284191" y="1045596"/>
                  </a:cubicBezTo>
                  <a:cubicBezTo>
                    <a:pt x="268781" y="1052017"/>
                    <a:pt x="262560" y="1059277"/>
                    <a:pt x="252385" y="1069450"/>
                  </a:cubicBezTo>
                  <a:cubicBezTo>
                    <a:pt x="242706" y="1098488"/>
                    <a:pt x="246467" y="1085173"/>
                    <a:pt x="240458" y="1109207"/>
                  </a:cubicBezTo>
                  <a:cubicBezTo>
                    <a:pt x="243109" y="1114508"/>
                    <a:pt x="250491" y="1119560"/>
                    <a:pt x="248410" y="1125109"/>
                  </a:cubicBezTo>
                  <a:cubicBezTo>
                    <a:pt x="245430" y="1133054"/>
                    <a:pt x="235592" y="1136305"/>
                    <a:pt x="228531" y="1141012"/>
                  </a:cubicBezTo>
                  <a:cubicBezTo>
                    <a:pt x="223600" y="1144299"/>
                    <a:pt x="218045" y="1146556"/>
                    <a:pt x="212629" y="1148963"/>
                  </a:cubicBezTo>
                  <a:cubicBezTo>
                    <a:pt x="193382" y="1157517"/>
                    <a:pt x="195307" y="1156275"/>
                    <a:pt x="176848" y="1160890"/>
                  </a:cubicBezTo>
                  <a:cubicBezTo>
                    <a:pt x="159023" y="1171585"/>
                    <a:pt x="137745" y="1185787"/>
                    <a:pt x="117213" y="1188720"/>
                  </a:cubicBezTo>
                  <a:lnTo>
                    <a:pt x="89384" y="1192695"/>
                  </a:lnTo>
                  <a:cubicBezTo>
                    <a:pt x="81433" y="1195346"/>
                    <a:pt x="73616" y="1198442"/>
                    <a:pt x="65530" y="1200647"/>
                  </a:cubicBezTo>
                  <a:cubicBezTo>
                    <a:pt x="59011" y="1202425"/>
                    <a:pt x="52002" y="1202313"/>
                    <a:pt x="45651" y="1204622"/>
                  </a:cubicBezTo>
                  <a:cubicBezTo>
                    <a:pt x="30181" y="1210247"/>
                    <a:pt x="22391" y="1216153"/>
                    <a:pt x="9871" y="1224500"/>
                  </a:cubicBezTo>
                  <a:cubicBezTo>
                    <a:pt x="-1388" y="1247017"/>
                    <a:pt x="-6509" y="1248175"/>
                    <a:pt x="13846" y="1280160"/>
                  </a:cubicBezTo>
                  <a:cubicBezTo>
                    <a:pt x="16780" y="1284770"/>
                    <a:pt x="24448" y="1282810"/>
                    <a:pt x="29749" y="1284135"/>
                  </a:cubicBezTo>
                  <a:cubicBezTo>
                    <a:pt x="44245" y="1298633"/>
                    <a:pt x="30155" y="1287269"/>
                    <a:pt x="53603" y="1296062"/>
                  </a:cubicBezTo>
                  <a:cubicBezTo>
                    <a:pt x="59152" y="1298143"/>
                    <a:pt x="64089" y="1301607"/>
                    <a:pt x="69505" y="1304014"/>
                  </a:cubicBezTo>
                  <a:cubicBezTo>
                    <a:pt x="76027" y="1306913"/>
                    <a:pt x="83001" y="1308774"/>
                    <a:pt x="89384" y="1311965"/>
                  </a:cubicBezTo>
                  <a:cubicBezTo>
                    <a:pt x="93658" y="1314102"/>
                    <a:pt x="97116" y="1317628"/>
                    <a:pt x="101311" y="1319916"/>
                  </a:cubicBezTo>
                  <a:cubicBezTo>
                    <a:pt x="111717" y="1325592"/>
                    <a:pt x="124735" y="1327438"/>
                    <a:pt x="133116" y="1335819"/>
                  </a:cubicBezTo>
                  <a:cubicBezTo>
                    <a:pt x="137092" y="1339795"/>
                    <a:pt x="140365" y="1344627"/>
                    <a:pt x="145043" y="1347746"/>
                  </a:cubicBezTo>
                  <a:cubicBezTo>
                    <a:pt x="148530" y="1350070"/>
                    <a:pt x="152941" y="1350570"/>
                    <a:pt x="156970" y="1351721"/>
                  </a:cubicBezTo>
                  <a:cubicBezTo>
                    <a:pt x="177405" y="1357560"/>
                    <a:pt x="178854" y="1356445"/>
                    <a:pt x="204677" y="1359673"/>
                  </a:cubicBezTo>
                  <a:cubicBezTo>
                    <a:pt x="229173" y="1367837"/>
                    <a:pt x="203032" y="1358500"/>
                    <a:pt x="232507" y="1371600"/>
                  </a:cubicBezTo>
                  <a:cubicBezTo>
                    <a:pt x="239028" y="1374498"/>
                    <a:pt x="245759" y="1376901"/>
                    <a:pt x="252385" y="1379551"/>
                  </a:cubicBezTo>
                  <a:cubicBezTo>
                    <a:pt x="253710" y="1386177"/>
                    <a:pt x="256361" y="1392672"/>
                    <a:pt x="256361" y="1399429"/>
                  </a:cubicBezTo>
                  <a:cubicBezTo>
                    <a:pt x="256361" y="1412867"/>
                    <a:pt x="248893" y="1421744"/>
                    <a:pt x="240458" y="1431234"/>
                  </a:cubicBezTo>
                  <a:cubicBezTo>
                    <a:pt x="240448" y="1431245"/>
                    <a:pt x="212900" y="1458793"/>
                    <a:pt x="208653" y="1463040"/>
                  </a:cubicBezTo>
                  <a:cubicBezTo>
                    <a:pt x="203352" y="1468341"/>
                    <a:pt x="199456" y="1475589"/>
                    <a:pt x="192751" y="1478942"/>
                  </a:cubicBezTo>
                  <a:cubicBezTo>
                    <a:pt x="170922" y="1489857"/>
                    <a:pt x="181590" y="1483338"/>
                    <a:pt x="160945" y="1498820"/>
                  </a:cubicBezTo>
                  <a:cubicBezTo>
                    <a:pt x="158295" y="1504121"/>
                    <a:pt x="154868" y="1509101"/>
                    <a:pt x="152994" y="1514723"/>
                  </a:cubicBezTo>
                  <a:cubicBezTo>
                    <a:pt x="141531" y="1549111"/>
                    <a:pt x="157397" y="1522031"/>
                    <a:pt x="141067" y="1546528"/>
                  </a:cubicBezTo>
                  <a:lnTo>
                    <a:pt x="133116" y="1578334"/>
                  </a:lnTo>
                  <a:lnTo>
                    <a:pt x="129140" y="1594236"/>
                  </a:lnTo>
                  <a:cubicBezTo>
                    <a:pt x="127510" y="1648017"/>
                    <a:pt x="122999" y="1829063"/>
                    <a:pt x="117213" y="1876507"/>
                  </a:cubicBezTo>
                  <a:cubicBezTo>
                    <a:pt x="116532" y="1882088"/>
                    <a:pt x="109262" y="1884458"/>
                    <a:pt x="105286" y="1888434"/>
                  </a:cubicBezTo>
                  <a:cubicBezTo>
                    <a:pt x="106611" y="1893735"/>
                    <a:pt x="106086" y="1899891"/>
                    <a:pt x="109262" y="1904337"/>
                  </a:cubicBezTo>
                  <a:cubicBezTo>
                    <a:pt x="113113" y="1909729"/>
                    <a:pt x="119238" y="1913301"/>
                    <a:pt x="125164" y="1916264"/>
                  </a:cubicBezTo>
                  <a:cubicBezTo>
                    <a:pt x="132661" y="1920012"/>
                    <a:pt x="141067" y="1921565"/>
                    <a:pt x="149018" y="1924215"/>
                  </a:cubicBezTo>
                  <a:cubicBezTo>
                    <a:pt x="167360" y="1930329"/>
                    <a:pt x="156829" y="1927368"/>
                    <a:pt x="180824" y="1932167"/>
                  </a:cubicBezTo>
                  <a:cubicBezTo>
                    <a:pt x="198052" y="1930842"/>
                    <a:pt x="215599" y="1931751"/>
                    <a:pt x="232507" y="1928191"/>
                  </a:cubicBezTo>
                  <a:cubicBezTo>
                    <a:pt x="264104" y="1921539"/>
                    <a:pt x="248358" y="1917624"/>
                    <a:pt x="268288" y="1904337"/>
                  </a:cubicBezTo>
                  <a:cubicBezTo>
                    <a:pt x="271775" y="1902012"/>
                    <a:pt x="276239" y="1901686"/>
                    <a:pt x="280215" y="1900361"/>
                  </a:cubicBezTo>
                  <a:cubicBezTo>
                    <a:pt x="289613" y="1890963"/>
                    <a:pt x="296146" y="1883306"/>
                    <a:pt x="308044" y="1876507"/>
                  </a:cubicBezTo>
                  <a:cubicBezTo>
                    <a:pt x="311683" y="1874428"/>
                    <a:pt x="315995" y="1873857"/>
                    <a:pt x="319971" y="1872532"/>
                  </a:cubicBezTo>
                  <a:cubicBezTo>
                    <a:pt x="344041" y="1848463"/>
                    <a:pt x="331469" y="1856845"/>
                    <a:pt x="355752" y="1844702"/>
                  </a:cubicBezTo>
                  <a:cubicBezTo>
                    <a:pt x="363763" y="1812660"/>
                    <a:pt x="352823" y="1844830"/>
                    <a:pt x="375631" y="1812897"/>
                  </a:cubicBezTo>
                  <a:cubicBezTo>
                    <a:pt x="378067" y="1809487"/>
                    <a:pt x="377955" y="1804822"/>
                    <a:pt x="379606" y="1800970"/>
                  </a:cubicBezTo>
                  <a:cubicBezTo>
                    <a:pt x="385659" y="1786845"/>
                    <a:pt x="387522" y="1785119"/>
                    <a:pt x="395509" y="1773140"/>
                  </a:cubicBezTo>
                  <a:cubicBezTo>
                    <a:pt x="396834" y="1766514"/>
                    <a:pt x="396740" y="1759437"/>
                    <a:pt x="399484" y="1753262"/>
                  </a:cubicBezTo>
                  <a:cubicBezTo>
                    <a:pt x="407381" y="1735495"/>
                    <a:pt x="415837" y="1735735"/>
                    <a:pt x="431290" y="1725433"/>
                  </a:cubicBezTo>
                  <a:cubicBezTo>
                    <a:pt x="436803" y="1721758"/>
                    <a:pt x="441400" y="1716724"/>
                    <a:pt x="447192" y="1713506"/>
                  </a:cubicBezTo>
                  <a:cubicBezTo>
                    <a:pt x="464679" y="1703791"/>
                    <a:pt x="468278" y="1706247"/>
                    <a:pt x="486949" y="1701579"/>
                  </a:cubicBezTo>
                  <a:cubicBezTo>
                    <a:pt x="506771" y="1696624"/>
                    <a:pt x="492373" y="1696558"/>
                    <a:pt x="518754" y="1693627"/>
                  </a:cubicBezTo>
                  <a:cubicBezTo>
                    <a:pt x="559775" y="1689069"/>
                    <a:pt x="641999" y="1681700"/>
                    <a:pt x="641999" y="1681700"/>
                  </a:cubicBezTo>
                  <a:cubicBezTo>
                    <a:pt x="669961" y="1672381"/>
                    <a:pt x="635453" y="1684507"/>
                    <a:pt x="669829" y="1669774"/>
                  </a:cubicBezTo>
                  <a:cubicBezTo>
                    <a:pt x="673681" y="1668123"/>
                    <a:pt x="678008" y="1667672"/>
                    <a:pt x="681756" y="1665798"/>
                  </a:cubicBezTo>
                  <a:cubicBezTo>
                    <a:pt x="686030" y="1663661"/>
                    <a:pt x="689106" y="1659220"/>
                    <a:pt x="693683" y="1657847"/>
                  </a:cubicBezTo>
                  <a:cubicBezTo>
                    <a:pt x="702658" y="1655154"/>
                    <a:pt x="712236" y="1655196"/>
                    <a:pt x="721512" y="1653871"/>
                  </a:cubicBezTo>
                  <a:cubicBezTo>
                    <a:pt x="734631" y="1643376"/>
                    <a:pt x="768018" y="1619068"/>
                    <a:pt x="781147" y="1602187"/>
                  </a:cubicBezTo>
                  <a:cubicBezTo>
                    <a:pt x="784785" y="1597509"/>
                    <a:pt x="784907" y="1590476"/>
                    <a:pt x="789098" y="1586285"/>
                  </a:cubicBezTo>
                  <a:cubicBezTo>
                    <a:pt x="795855" y="1579528"/>
                    <a:pt x="804404" y="1574656"/>
                    <a:pt x="812952" y="1570382"/>
                  </a:cubicBezTo>
                  <a:cubicBezTo>
                    <a:pt x="815731" y="1568993"/>
                    <a:pt x="845100" y="1552435"/>
                    <a:pt x="856684" y="1550504"/>
                  </a:cubicBezTo>
                  <a:cubicBezTo>
                    <a:pt x="868521" y="1548531"/>
                    <a:pt x="880585" y="1548225"/>
                    <a:pt x="892465" y="1546528"/>
                  </a:cubicBezTo>
                  <a:cubicBezTo>
                    <a:pt x="899155" y="1545572"/>
                    <a:pt x="905718" y="1543878"/>
                    <a:pt x="912344" y="1542553"/>
                  </a:cubicBezTo>
                  <a:cubicBezTo>
                    <a:pt x="913669" y="1538577"/>
                    <a:pt x="913701" y="1533898"/>
                    <a:pt x="916319" y="1530626"/>
                  </a:cubicBezTo>
                  <a:cubicBezTo>
                    <a:pt x="921925" y="1523618"/>
                    <a:pt x="932314" y="1521318"/>
                    <a:pt x="940173" y="1518699"/>
                  </a:cubicBezTo>
                  <a:cubicBezTo>
                    <a:pt x="947171" y="1497706"/>
                    <a:pt x="941824" y="1510259"/>
                    <a:pt x="960051" y="1482918"/>
                  </a:cubicBezTo>
                  <a:lnTo>
                    <a:pt x="960051" y="1482918"/>
                  </a:lnTo>
                  <a:cubicBezTo>
                    <a:pt x="965352" y="1469666"/>
                    <a:pt x="972492" y="1457008"/>
                    <a:pt x="975954" y="1443161"/>
                  </a:cubicBezTo>
                  <a:cubicBezTo>
                    <a:pt x="977279" y="1437860"/>
                    <a:pt x="976754" y="1431705"/>
                    <a:pt x="979930" y="1427259"/>
                  </a:cubicBezTo>
                  <a:cubicBezTo>
                    <a:pt x="983781" y="1421867"/>
                    <a:pt x="990531" y="1419308"/>
                    <a:pt x="995832" y="1415332"/>
                  </a:cubicBezTo>
                  <a:cubicBezTo>
                    <a:pt x="998483" y="1408706"/>
                    <a:pt x="1001733" y="1402290"/>
                    <a:pt x="1003784" y="1395454"/>
                  </a:cubicBezTo>
                  <a:cubicBezTo>
                    <a:pt x="1012191" y="1367430"/>
                    <a:pt x="1010450" y="1312118"/>
                    <a:pt x="1011735" y="1296062"/>
                  </a:cubicBezTo>
                  <a:cubicBezTo>
                    <a:pt x="1012274" y="1289326"/>
                    <a:pt x="1014502" y="1282832"/>
                    <a:pt x="1015711" y="1276184"/>
                  </a:cubicBezTo>
                  <a:cubicBezTo>
                    <a:pt x="1017153" y="1268253"/>
                    <a:pt x="1016586" y="1259771"/>
                    <a:pt x="1019686" y="1252330"/>
                  </a:cubicBezTo>
                  <a:cubicBezTo>
                    <a:pt x="1023361" y="1243509"/>
                    <a:pt x="1035589" y="1228476"/>
                    <a:pt x="1035589" y="1228476"/>
                  </a:cubicBezTo>
                  <a:cubicBezTo>
                    <a:pt x="1043540" y="1229801"/>
                    <a:pt x="1052578" y="1228227"/>
                    <a:pt x="1059443" y="1232452"/>
                  </a:cubicBezTo>
                  <a:cubicBezTo>
                    <a:pt x="1070616" y="1239327"/>
                    <a:pt x="1087272" y="1260281"/>
                    <a:pt x="1087272" y="1260281"/>
                  </a:cubicBezTo>
                  <a:cubicBezTo>
                    <a:pt x="1092453" y="1275824"/>
                    <a:pt x="1091904" y="1282312"/>
                    <a:pt x="1115102" y="1288111"/>
                  </a:cubicBezTo>
                  <a:lnTo>
                    <a:pt x="1146907" y="1296062"/>
                  </a:lnTo>
                  <a:cubicBezTo>
                    <a:pt x="1180037" y="1294737"/>
                    <a:pt x="1213592" y="1297538"/>
                    <a:pt x="1246298" y="1292087"/>
                  </a:cubicBezTo>
                  <a:cubicBezTo>
                    <a:pt x="1254668" y="1290692"/>
                    <a:pt x="1259791" y="1281772"/>
                    <a:pt x="1266177" y="1276184"/>
                  </a:cubicBezTo>
                  <a:cubicBezTo>
                    <a:pt x="1318284" y="1230591"/>
                    <a:pt x="1243711" y="1294674"/>
                    <a:pt x="1286055" y="1252330"/>
                  </a:cubicBezTo>
                  <a:cubicBezTo>
                    <a:pt x="1289434" y="1248951"/>
                    <a:pt x="1294251" y="1247364"/>
                    <a:pt x="1297982" y="1244379"/>
                  </a:cubicBezTo>
                  <a:cubicBezTo>
                    <a:pt x="1313152" y="1232242"/>
                    <a:pt x="1297791" y="1238093"/>
                    <a:pt x="1321836" y="1228476"/>
                  </a:cubicBezTo>
                  <a:cubicBezTo>
                    <a:pt x="1329618" y="1225363"/>
                    <a:pt x="1337662" y="1222933"/>
                    <a:pt x="1345690" y="1220525"/>
                  </a:cubicBezTo>
                  <a:cubicBezTo>
                    <a:pt x="1350923" y="1218955"/>
                    <a:pt x="1356476" y="1218468"/>
                    <a:pt x="1361592" y="1216549"/>
                  </a:cubicBezTo>
                  <a:cubicBezTo>
                    <a:pt x="1367141" y="1214468"/>
                    <a:pt x="1371873" y="1210472"/>
                    <a:pt x="1377495" y="1208598"/>
                  </a:cubicBezTo>
                  <a:cubicBezTo>
                    <a:pt x="1383905" y="1206461"/>
                    <a:pt x="1390777" y="1206088"/>
                    <a:pt x="1397373" y="1204622"/>
                  </a:cubicBezTo>
                  <a:cubicBezTo>
                    <a:pt x="1402707" y="1203437"/>
                    <a:pt x="1408022" y="1202148"/>
                    <a:pt x="1413276" y="1200647"/>
                  </a:cubicBezTo>
                  <a:cubicBezTo>
                    <a:pt x="1417306" y="1199496"/>
                    <a:pt x="1421455" y="1198545"/>
                    <a:pt x="1425203" y="1196671"/>
                  </a:cubicBezTo>
                  <a:cubicBezTo>
                    <a:pt x="1429477" y="1194534"/>
                    <a:pt x="1432597" y="1190231"/>
                    <a:pt x="1437130" y="1188720"/>
                  </a:cubicBezTo>
                  <a:cubicBezTo>
                    <a:pt x="1444777" y="1186171"/>
                    <a:pt x="1453080" y="1186325"/>
                    <a:pt x="1460984" y="1184744"/>
                  </a:cubicBezTo>
                  <a:cubicBezTo>
                    <a:pt x="1480013" y="1180938"/>
                    <a:pt x="1476771" y="1180315"/>
                    <a:pt x="1496764" y="1172817"/>
                  </a:cubicBezTo>
                  <a:cubicBezTo>
                    <a:pt x="1510523" y="1167657"/>
                    <a:pt x="1513211" y="1168569"/>
                    <a:pt x="1528570" y="1160890"/>
                  </a:cubicBezTo>
                  <a:cubicBezTo>
                    <a:pt x="1537560" y="1156395"/>
                    <a:pt x="1554520" y="1141427"/>
                    <a:pt x="1560375" y="1137036"/>
                  </a:cubicBezTo>
                  <a:cubicBezTo>
                    <a:pt x="1564197" y="1134169"/>
                    <a:pt x="1568326" y="1131735"/>
                    <a:pt x="1572302" y="1129085"/>
                  </a:cubicBezTo>
                  <a:cubicBezTo>
                    <a:pt x="1575420" y="1122849"/>
                    <a:pt x="1582585" y="1106874"/>
                    <a:pt x="1588204" y="1101255"/>
                  </a:cubicBezTo>
                  <a:cubicBezTo>
                    <a:pt x="1591583" y="1097876"/>
                    <a:pt x="1596155" y="1095954"/>
                    <a:pt x="1600131" y="1093304"/>
                  </a:cubicBezTo>
                  <a:cubicBezTo>
                    <a:pt x="1610662" y="1077508"/>
                    <a:pt x="1608131" y="1078694"/>
                    <a:pt x="1627961" y="1065474"/>
                  </a:cubicBezTo>
                  <a:cubicBezTo>
                    <a:pt x="1632892" y="1062187"/>
                    <a:pt x="1639009" y="1060922"/>
                    <a:pt x="1643864" y="1057523"/>
                  </a:cubicBezTo>
                  <a:cubicBezTo>
                    <a:pt x="1652343" y="1051588"/>
                    <a:pt x="1658235" y="1041793"/>
                    <a:pt x="1667717" y="1037645"/>
                  </a:cubicBezTo>
                  <a:cubicBezTo>
                    <a:pt x="1680099" y="1032228"/>
                    <a:pt x="1694305" y="1032733"/>
                    <a:pt x="1707474" y="1029694"/>
                  </a:cubicBezTo>
                  <a:cubicBezTo>
                    <a:pt x="1730045" y="1024485"/>
                    <a:pt x="1708551" y="1026685"/>
                    <a:pt x="1735304" y="1017767"/>
                  </a:cubicBezTo>
                  <a:cubicBezTo>
                    <a:pt x="1741714" y="1015630"/>
                    <a:pt x="1748556" y="1015116"/>
                    <a:pt x="1755182" y="1013791"/>
                  </a:cubicBezTo>
                  <a:cubicBezTo>
                    <a:pt x="1759158" y="1009815"/>
                    <a:pt x="1762790" y="1005463"/>
                    <a:pt x="1767109" y="1001864"/>
                  </a:cubicBezTo>
                  <a:cubicBezTo>
                    <a:pt x="1776770" y="993814"/>
                    <a:pt x="1792741" y="987060"/>
                    <a:pt x="1802890" y="981986"/>
                  </a:cubicBezTo>
                  <a:cubicBezTo>
                    <a:pt x="1805540" y="979335"/>
                    <a:pt x="1807258" y="975136"/>
                    <a:pt x="1810841" y="974034"/>
                  </a:cubicBezTo>
                  <a:cubicBezTo>
                    <a:pt x="1823352" y="970184"/>
                    <a:pt x="1865483" y="964524"/>
                    <a:pt x="1882403" y="962107"/>
                  </a:cubicBezTo>
                  <a:cubicBezTo>
                    <a:pt x="1889029" y="956806"/>
                    <a:pt x="1895085" y="950702"/>
                    <a:pt x="1902281" y="946205"/>
                  </a:cubicBezTo>
                  <a:cubicBezTo>
                    <a:pt x="1905835" y="943984"/>
                    <a:pt x="1910721" y="944554"/>
                    <a:pt x="1914208" y="942229"/>
                  </a:cubicBezTo>
                  <a:cubicBezTo>
                    <a:pt x="1918886" y="939110"/>
                    <a:pt x="1921866" y="933961"/>
                    <a:pt x="1926135" y="930302"/>
                  </a:cubicBezTo>
                  <a:cubicBezTo>
                    <a:pt x="1931166" y="925990"/>
                    <a:pt x="1936947" y="922617"/>
                    <a:pt x="1942037" y="918375"/>
                  </a:cubicBezTo>
                  <a:cubicBezTo>
                    <a:pt x="1944917" y="915975"/>
                    <a:pt x="1947589" y="913304"/>
                    <a:pt x="1949989" y="910424"/>
                  </a:cubicBezTo>
                  <a:cubicBezTo>
                    <a:pt x="1954231" y="905334"/>
                    <a:pt x="1956826" y="898763"/>
                    <a:pt x="1961916" y="894521"/>
                  </a:cubicBezTo>
                  <a:cubicBezTo>
                    <a:pt x="1965135" y="891838"/>
                    <a:pt x="1969867" y="891871"/>
                    <a:pt x="1973843" y="890546"/>
                  </a:cubicBezTo>
                  <a:cubicBezTo>
                    <a:pt x="1982483" y="864622"/>
                    <a:pt x="1971049" y="893002"/>
                    <a:pt x="1997697" y="858740"/>
                  </a:cubicBezTo>
                  <a:cubicBezTo>
                    <a:pt x="2029594" y="817730"/>
                    <a:pt x="2016460" y="835048"/>
                    <a:pt x="2037453" y="807057"/>
                  </a:cubicBezTo>
                  <a:cubicBezTo>
                    <a:pt x="2041429" y="801756"/>
                    <a:pt x="2046919" y="797306"/>
                    <a:pt x="2049380" y="791154"/>
                  </a:cubicBezTo>
                  <a:cubicBezTo>
                    <a:pt x="2052030" y="784528"/>
                    <a:pt x="2054433" y="777797"/>
                    <a:pt x="2057331" y="771276"/>
                  </a:cubicBezTo>
                  <a:cubicBezTo>
                    <a:pt x="2059738" y="765860"/>
                    <a:pt x="2063155" y="760905"/>
                    <a:pt x="2065283" y="755374"/>
                  </a:cubicBezTo>
                  <a:cubicBezTo>
                    <a:pt x="2069796" y="743640"/>
                    <a:pt x="2073234" y="731520"/>
                    <a:pt x="2077210" y="719593"/>
                  </a:cubicBezTo>
                  <a:cubicBezTo>
                    <a:pt x="2079860" y="711642"/>
                    <a:pt x="2083517" y="703958"/>
                    <a:pt x="2085161" y="695739"/>
                  </a:cubicBezTo>
                  <a:cubicBezTo>
                    <a:pt x="2086486" y="689113"/>
                    <a:pt x="2087195" y="682333"/>
                    <a:pt x="2089137" y="675860"/>
                  </a:cubicBezTo>
                  <a:cubicBezTo>
                    <a:pt x="2091188" y="669025"/>
                    <a:pt x="2094831" y="662752"/>
                    <a:pt x="2097088" y="655982"/>
                  </a:cubicBezTo>
                  <a:cubicBezTo>
                    <a:pt x="2098816" y="650799"/>
                    <a:pt x="2099563" y="645334"/>
                    <a:pt x="2101064" y="640080"/>
                  </a:cubicBezTo>
                  <a:cubicBezTo>
                    <a:pt x="2102215" y="636051"/>
                    <a:pt x="2103714" y="632129"/>
                    <a:pt x="2105039" y="628153"/>
                  </a:cubicBezTo>
                  <a:cubicBezTo>
                    <a:pt x="2107690" y="593697"/>
                    <a:pt x="2109552" y="559172"/>
                    <a:pt x="2112991" y="524786"/>
                  </a:cubicBezTo>
                  <a:cubicBezTo>
                    <a:pt x="2113535" y="519349"/>
                    <a:pt x="2115781" y="514217"/>
                    <a:pt x="2116966" y="508883"/>
                  </a:cubicBezTo>
                  <a:cubicBezTo>
                    <a:pt x="2118432" y="502287"/>
                    <a:pt x="2119303" y="495561"/>
                    <a:pt x="2120942" y="489005"/>
                  </a:cubicBezTo>
                  <a:cubicBezTo>
                    <a:pt x="2121958" y="484939"/>
                    <a:pt x="2123901" y="481144"/>
                    <a:pt x="2124917" y="477078"/>
                  </a:cubicBezTo>
                  <a:cubicBezTo>
                    <a:pt x="2129633" y="458214"/>
                    <a:pt x="2133074" y="440274"/>
                    <a:pt x="2136844" y="421419"/>
                  </a:cubicBezTo>
                  <a:cubicBezTo>
                    <a:pt x="2138169" y="405516"/>
                    <a:pt x="2138841" y="389546"/>
                    <a:pt x="2140820" y="373711"/>
                  </a:cubicBezTo>
                  <a:cubicBezTo>
                    <a:pt x="2141498" y="368289"/>
                    <a:pt x="2144796" y="363272"/>
                    <a:pt x="2144796" y="357808"/>
                  </a:cubicBezTo>
                  <a:cubicBezTo>
                    <a:pt x="2144796" y="257083"/>
                    <a:pt x="2143338" y="156353"/>
                    <a:pt x="2140820" y="55659"/>
                  </a:cubicBezTo>
                  <a:cubicBezTo>
                    <a:pt x="2140683" y="50197"/>
                    <a:pt x="2138946" y="44800"/>
                    <a:pt x="2136844" y="39756"/>
                  </a:cubicBezTo>
                  <a:cubicBezTo>
                    <a:pt x="2124288" y="9620"/>
                    <a:pt x="2127735" y="14744"/>
                    <a:pt x="2112991" y="0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8A12142-13AE-455A-A256-8E53FECED0F2}"/>
                </a:ext>
              </a:extLst>
            </p:cNvPr>
            <p:cNvSpPr/>
            <p:nvPr/>
          </p:nvSpPr>
          <p:spPr>
            <a:xfrm>
              <a:off x="4777947" y="5074093"/>
              <a:ext cx="131983" cy="209685"/>
            </a:xfrm>
            <a:custGeom>
              <a:avLst/>
              <a:gdLst>
                <a:gd name="connsiteX0" fmla="*/ 108130 w 131983"/>
                <a:gd name="connsiteY0" fmla="*/ 2815 h 209685"/>
                <a:gd name="connsiteX1" fmla="*/ 88251 w 131983"/>
                <a:gd name="connsiteY1" fmla="*/ 6790 h 209685"/>
                <a:gd name="connsiteX2" fmla="*/ 76324 w 131983"/>
                <a:gd name="connsiteY2" fmla="*/ 14742 h 209685"/>
                <a:gd name="connsiteX3" fmla="*/ 36568 w 131983"/>
                <a:gd name="connsiteY3" fmla="*/ 30644 h 209685"/>
                <a:gd name="connsiteX4" fmla="*/ 4763 w 131983"/>
                <a:gd name="connsiteY4" fmla="*/ 38596 h 209685"/>
                <a:gd name="connsiteX5" fmla="*/ 787 w 131983"/>
                <a:gd name="connsiteY5" fmla="*/ 58474 h 209685"/>
                <a:gd name="connsiteX6" fmla="*/ 24641 w 131983"/>
                <a:gd name="connsiteY6" fmla="*/ 82328 h 209685"/>
                <a:gd name="connsiteX7" fmla="*/ 64397 w 131983"/>
                <a:gd name="connsiteY7" fmla="*/ 122084 h 209685"/>
                <a:gd name="connsiteX8" fmla="*/ 76324 w 131983"/>
                <a:gd name="connsiteY8" fmla="*/ 161841 h 209685"/>
                <a:gd name="connsiteX9" fmla="*/ 88251 w 131983"/>
                <a:gd name="connsiteY9" fmla="*/ 197622 h 209685"/>
                <a:gd name="connsiteX10" fmla="*/ 92227 w 131983"/>
                <a:gd name="connsiteY10" fmla="*/ 209549 h 209685"/>
                <a:gd name="connsiteX11" fmla="*/ 116081 w 131983"/>
                <a:gd name="connsiteY11" fmla="*/ 181719 h 209685"/>
                <a:gd name="connsiteX12" fmla="*/ 120056 w 131983"/>
                <a:gd name="connsiteY12" fmla="*/ 165817 h 209685"/>
                <a:gd name="connsiteX13" fmla="*/ 128008 w 131983"/>
                <a:gd name="connsiteY13" fmla="*/ 153890 h 209685"/>
                <a:gd name="connsiteX14" fmla="*/ 131983 w 131983"/>
                <a:gd name="connsiteY14" fmla="*/ 134011 h 209685"/>
                <a:gd name="connsiteX15" fmla="*/ 124032 w 131983"/>
                <a:gd name="connsiteY15" fmla="*/ 50523 h 209685"/>
                <a:gd name="connsiteX16" fmla="*/ 108130 w 131983"/>
                <a:gd name="connsiteY16" fmla="*/ 2815 h 209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1983" h="209685">
                  <a:moveTo>
                    <a:pt x="108130" y="2815"/>
                  </a:moveTo>
                  <a:cubicBezTo>
                    <a:pt x="102167" y="-4474"/>
                    <a:pt x="94578" y="4417"/>
                    <a:pt x="88251" y="6790"/>
                  </a:cubicBezTo>
                  <a:cubicBezTo>
                    <a:pt x="83777" y="8468"/>
                    <a:pt x="80473" y="12371"/>
                    <a:pt x="76324" y="14742"/>
                  </a:cubicBezTo>
                  <a:cubicBezTo>
                    <a:pt x="62249" y="22785"/>
                    <a:pt x="52859" y="25989"/>
                    <a:pt x="36568" y="30644"/>
                  </a:cubicBezTo>
                  <a:cubicBezTo>
                    <a:pt x="26060" y="33646"/>
                    <a:pt x="4763" y="38596"/>
                    <a:pt x="4763" y="38596"/>
                  </a:cubicBezTo>
                  <a:cubicBezTo>
                    <a:pt x="3438" y="45222"/>
                    <a:pt x="-2009" y="52322"/>
                    <a:pt x="787" y="58474"/>
                  </a:cubicBezTo>
                  <a:cubicBezTo>
                    <a:pt x="5440" y="68711"/>
                    <a:pt x="17442" y="73689"/>
                    <a:pt x="24641" y="82328"/>
                  </a:cubicBezTo>
                  <a:cubicBezTo>
                    <a:pt x="49951" y="112701"/>
                    <a:pt x="36437" y="99716"/>
                    <a:pt x="64397" y="122084"/>
                  </a:cubicBezTo>
                  <a:cubicBezTo>
                    <a:pt x="75551" y="144390"/>
                    <a:pt x="71924" y="133239"/>
                    <a:pt x="76324" y="161841"/>
                  </a:cubicBezTo>
                  <a:cubicBezTo>
                    <a:pt x="81239" y="193790"/>
                    <a:pt x="73511" y="182880"/>
                    <a:pt x="88251" y="197622"/>
                  </a:cubicBezTo>
                  <a:cubicBezTo>
                    <a:pt x="89576" y="201598"/>
                    <a:pt x="88161" y="208533"/>
                    <a:pt x="92227" y="209549"/>
                  </a:cubicBezTo>
                  <a:cubicBezTo>
                    <a:pt x="101804" y="211943"/>
                    <a:pt x="115893" y="182032"/>
                    <a:pt x="116081" y="181719"/>
                  </a:cubicBezTo>
                  <a:cubicBezTo>
                    <a:pt x="117406" y="176418"/>
                    <a:pt x="117904" y="170839"/>
                    <a:pt x="120056" y="165817"/>
                  </a:cubicBezTo>
                  <a:cubicBezTo>
                    <a:pt x="121938" y="161425"/>
                    <a:pt x="126330" y="158364"/>
                    <a:pt x="128008" y="153890"/>
                  </a:cubicBezTo>
                  <a:cubicBezTo>
                    <a:pt x="130381" y="147563"/>
                    <a:pt x="130658" y="140637"/>
                    <a:pt x="131983" y="134011"/>
                  </a:cubicBezTo>
                  <a:cubicBezTo>
                    <a:pt x="118978" y="94989"/>
                    <a:pt x="136657" y="151522"/>
                    <a:pt x="124032" y="50523"/>
                  </a:cubicBezTo>
                  <a:cubicBezTo>
                    <a:pt x="115243" y="-19790"/>
                    <a:pt x="114093" y="10104"/>
                    <a:pt x="108130" y="2815"/>
                  </a:cubicBezTo>
                  <a:close/>
                </a:path>
              </a:pathLst>
            </a:cu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3FF5236-59FC-46A0-B07D-6E64A7FFD8BE}"/>
                </a:ext>
              </a:extLst>
            </p:cNvPr>
            <p:cNvSpPr/>
            <p:nvPr/>
          </p:nvSpPr>
          <p:spPr>
            <a:xfrm>
              <a:off x="5641450" y="500932"/>
              <a:ext cx="1003235" cy="2484783"/>
            </a:xfrm>
            <a:custGeom>
              <a:avLst/>
              <a:gdLst>
                <a:gd name="connsiteX0" fmla="*/ 250467 w 1057524"/>
                <a:gd name="connsiteY0" fmla="*/ 0 h 2484783"/>
                <a:gd name="connsiteX1" fmla="*/ 270345 w 1057524"/>
                <a:gd name="connsiteY1" fmla="*/ 15903 h 2484783"/>
                <a:gd name="connsiteX2" fmla="*/ 373712 w 1057524"/>
                <a:gd name="connsiteY2" fmla="*/ 19878 h 2484783"/>
                <a:gd name="connsiteX3" fmla="*/ 389614 w 1057524"/>
                <a:gd name="connsiteY3" fmla="*/ 7951 h 2484783"/>
                <a:gd name="connsiteX4" fmla="*/ 449249 w 1057524"/>
                <a:gd name="connsiteY4" fmla="*/ 15903 h 2484783"/>
                <a:gd name="connsiteX5" fmla="*/ 465152 w 1057524"/>
                <a:gd name="connsiteY5" fmla="*/ 35781 h 2484783"/>
                <a:gd name="connsiteX6" fmla="*/ 477079 w 1057524"/>
                <a:gd name="connsiteY6" fmla="*/ 47708 h 2484783"/>
                <a:gd name="connsiteX7" fmla="*/ 496957 w 1057524"/>
                <a:gd name="connsiteY7" fmla="*/ 83489 h 2484783"/>
                <a:gd name="connsiteX8" fmla="*/ 500933 w 1057524"/>
                <a:gd name="connsiteY8" fmla="*/ 99391 h 2484783"/>
                <a:gd name="connsiteX9" fmla="*/ 504908 w 1057524"/>
                <a:gd name="connsiteY9" fmla="*/ 111318 h 2484783"/>
                <a:gd name="connsiteX10" fmla="*/ 481054 w 1057524"/>
                <a:gd name="connsiteY10" fmla="*/ 155051 h 2484783"/>
                <a:gd name="connsiteX11" fmla="*/ 465152 w 1057524"/>
                <a:gd name="connsiteY11" fmla="*/ 159026 h 2484783"/>
                <a:gd name="connsiteX12" fmla="*/ 457200 w 1057524"/>
                <a:gd name="connsiteY12" fmla="*/ 166978 h 2484783"/>
                <a:gd name="connsiteX13" fmla="*/ 441298 w 1057524"/>
                <a:gd name="connsiteY13" fmla="*/ 178905 h 2484783"/>
                <a:gd name="connsiteX14" fmla="*/ 437322 w 1057524"/>
                <a:gd name="connsiteY14" fmla="*/ 194807 h 2484783"/>
                <a:gd name="connsiteX15" fmla="*/ 441298 w 1057524"/>
                <a:gd name="connsiteY15" fmla="*/ 361785 h 2484783"/>
                <a:gd name="connsiteX16" fmla="*/ 453225 w 1057524"/>
                <a:gd name="connsiteY16" fmla="*/ 369736 h 2484783"/>
                <a:gd name="connsiteX17" fmla="*/ 520811 w 1057524"/>
                <a:gd name="connsiteY17" fmla="*/ 373711 h 2484783"/>
                <a:gd name="connsiteX18" fmla="*/ 544665 w 1057524"/>
                <a:gd name="connsiteY18" fmla="*/ 385638 h 2484783"/>
                <a:gd name="connsiteX19" fmla="*/ 556592 w 1057524"/>
                <a:gd name="connsiteY19" fmla="*/ 389614 h 2484783"/>
                <a:gd name="connsiteX20" fmla="*/ 588397 w 1057524"/>
                <a:gd name="connsiteY20" fmla="*/ 421419 h 2484783"/>
                <a:gd name="connsiteX21" fmla="*/ 596348 w 1057524"/>
                <a:gd name="connsiteY21" fmla="*/ 433346 h 2484783"/>
                <a:gd name="connsiteX22" fmla="*/ 632129 w 1057524"/>
                <a:gd name="connsiteY22" fmla="*/ 445273 h 2484783"/>
                <a:gd name="connsiteX23" fmla="*/ 675861 w 1057524"/>
                <a:gd name="connsiteY23" fmla="*/ 461176 h 2484783"/>
                <a:gd name="connsiteX24" fmla="*/ 703691 w 1057524"/>
                <a:gd name="connsiteY24" fmla="*/ 469127 h 2484783"/>
                <a:gd name="connsiteX25" fmla="*/ 731520 w 1057524"/>
                <a:gd name="connsiteY25" fmla="*/ 473103 h 2484783"/>
                <a:gd name="connsiteX26" fmla="*/ 751399 w 1057524"/>
                <a:gd name="connsiteY26" fmla="*/ 477078 h 2484783"/>
                <a:gd name="connsiteX27" fmla="*/ 767301 w 1057524"/>
                <a:gd name="connsiteY27" fmla="*/ 481054 h 2484783"/>
                <a:gd name="connsiteX28" fmla="*/ 791155 w 1057524"/>
                <a:gd name="connsiteY28" fmla="*/ 485030 h 2484783"/>
                <a:gd name="connsiteX29" fmla="*/ 803082 w 1057524"/>
                <a:gd name="connsiteY29" fmla="*/ 489005 h 2484783"/>
                <a:gd name="connsiteX30" fmla="*/ 846814 w 1057524"/>
                <a:gd name="connsiteY30" fmla="*/ 496957 h 2484783"/>
                <a:gd name="connsiteX31" fmla="*/ 910425 w 1057524"/>
                <a:gd name="connsiteY31" fmla="*/ 500932 h 2484783"/>
                <a:gd name="connsiteX32" fmla="*/ 938254 w 1057524"/>
                <a:gd name="connsiteY32" fmla="*/ 512859 h 2484783"/>
                <a:gd name="connsiteX33" fmla="*/ 966084 w 1057524"/>
                <a:gd name="connsiteY33" fmla="*/ 520811 h 2484783"/>
                <a:gd name="connsiteX34" fmla="*/ 978011 w 1057524"/>
                <a:gd name="connsiteY34" fmla="*/ 524786 h 2484783"/>
                <a:gd name="connsiteX35" fmla="*/ 989938 w 1057524"/>
                <a:gd name="connsiteY35" fmla="*/ 532738 h 2484783"/>
                <a:gd name="connsiteX36" fmla="*/ 1029694 w 1057524"/>
                <a:gd name="connsiteY36" fmla="*/ 544665 h 2484783"/>
                <a:gd name="connsiteX37" fmla="*/ 1037646 w 1057524"/>
                <a:gd name="connsiteY37" fmla="*/ 556591 h 2484783"/>
                <a:gd name="connsiteX38" fmla="*/ 1021743 w 1057524"/>
                <a:gd name="connsiteY38" fmla="*/ 564543 h 2484783"/>
                <a:gd name="connsiteX39" fmla="*/ 985962 w 1057524"/>
                <a:gd name="connsiteY39" fmla="*/ 572494 h 2484783"/>
                <a:gd name="connsiteX40" fmla="*/ 958133 w 1057524"/>
                <a:gd name="connsiteY40" fmla="*/ 600324 h 2484783"/>
                <a:gd name="connsiteX41" fmla="*/ 946206 w 1057524"/>
                <a:gd name="connsiteY41" fmla="*/ 612251 h 2484783"/>
                <a:gd name="connsiteX42" fmla="*/ 926327 w 1057524"/>
                <a:gd name="connsiteY42" fmla="*/ 620202 h 2484783"/>
                <a:gd name="connsiteX43" fmla="*/ 910425 w 1057524"/>
                <a:gd name="connsiteY43" fmla="*/ 632129 h 2484783"/>
                <a:gd name="connsiteX44" fmla="*/ 890547 w 1057524"/>
                <a:gd name="connsiteY44" fmla="*/ 644056 h 2484783"/>
                <a:gd name="connsiteX45" fmla="*/ 878620 w 1057524"/>
                <a:gd name="connsiteY45" fmla="*/ 652007 h 2484783"/>
                <a:gd name="connsiteX46" fmla="*/ 866693 w 1057524"/>
                <a:gd name="connsiteY46" fmla="*/ 655983 h 2484783"/>
                <a:gd name="connsiteX47" fmla="*/ 842839 w 1057524"/>
                <a:gd name="connsiteY47" fmla="*/ 671885 h 2484783"/>
                <a:gd name="connsiteX48" fmla="*/ 834887 w 1057524"/>
                <a:gd name="connsiteY48" fmla="*/ 707666 h 2484783"/>
                <a:gd name="connsiteX49" fmla="*/ 830912 w 1057524"/>
                <a:gd name="connsiteY49" fmla="*/ 723569 h 2484783"/>
                <a:gd name="connsiteX50" fmla="*/ 822960 w 1057524"/>
                <a:gd name="connsiteY50" fmla="*/ 731520 h 2484783"/>
                <a:gd name="connsiteX51" fmla="*/ 811033 w 1057524"/>
                <a:gd name="connsiteY51" fmla="*/ 751398 h 2484783"/>
                <a:gd name="connsiteX52" fmla="*/ 803082 w 1057524"/>
                <a:gd name="connsiteY52" fmla="*/ 767301 h 2484783"/>
                <a:gd name="connsiteX53" fmla="*/ 791155 w 1057524"/>
                <a:gd name="connsiteY53" fmla="*/ 775252 h 2484783"/>
                <a:gd name="connsiteX54" fmla="*/ 755374 w 1057524"/>
                <a:gd name="connsiteY54" fmla="*/ 799106 h 2484783"/>
                <a:gd name="connsiteX55" fmla="*/ 735496 w 1057524"/>
                <a:gd name="connsiteY55" fmla="*/ 803082 h 2484783"/>
                <a:gd name="connsiteX56" fmla="*/ 652007 w 1057524"/>
                <a:gd name="connsiteY56" fmla="*/ 807058 h 2484783"/>
                <a:gd name="connsiteX57" fmla="*/ 612251 w 1057524"/>
                <a:gd name="connsiteY57" fmla="*/ 830911 h 2484783"/>
                <a:gd name="connsiteX58" fmla="*/ 588397 w 1057524"/>
                <a:gd name="connsiteY58" fmla="*/ 842838 h 2484783"/>
                <a:gd name="connsiteX59" fmla="*/ 473103 w 1057524"/>
                <a:gd name="connsiteY59" fmla="*/ 850790 h 2484783"/>
                <a:gd name="connsiteX60" fmla="*/ 457200 w 1057524"/>
                <a:gd name="connsiteY60" fmla="*/ 894522 h 2484783"/>
                <a:gd name="connsiteX61" fmla="*/ 429371 w 1057524"/>
                <a:gd name="connsiteY61" fmla="*/ 930303 h 2484783"/>
                <a:gd name="connsiteX62" fmla="*/ 409493 w 1057524"/>
                <a:gd name="connsiteY62" fmla="*/ 950181 h 2484783"/>
                <a:gd name="connsiteX63" fmla="*/ 393590 w 1057524"/>
                <a:gd name="connsiteY63" fmla="*/ 978011 h 2484783"/>
                <a:gd name="connsiteX64" fmla="*/ 381663 w 1057524"/>
                <a:gd name="connsiteY64" fmla="*/ 989938 h 2484783"/>
                <a:gd name="connsiteX65" fmla="*/ 365760 w 1057524"/>
                <a:gd name="connsiteY65" fmla="*/ 1017767 h 2484783"/>
                <a:gd name="connsiteX66" fmla="*/ 349858 w 1057524"/>
                <a:gd name="connsiteY66" fmla="*/ 1041621 h 2484783"/>
                <a:gd name="connsiteX67" fmla="*/ 333955 w 1057524"/>
                <a:gd name="connsiteY67" fmla="*/ 1049572 h 2484783"/>
                <a:gd name="connsiteX68" fmla="*/ 318053 w 1057524"/>
                <a:gd name="connsiteY68" fmla="*/ 1053548 h 2484783"/>
                <a:gd name="connsiteX69" fmla="*/ 290223 w 1057524"/>
                <a:gd name="connsiteY69" fmla="*/ 1061499 h 2484783"/>
                <a:gd name="connsiteX70" fmla="*/ 278296 w 1057524"/>
                <a:gd name="connsiteY70" fmla="*/ 1069451 h 2484783"/>
                <a:gd name="connsiteX71" fmla="*/ 266369 w 1057524"/>
                <a:gd name="connsiteY71" fmla="*/ 1073426 h 2484783"/>
                <a:gd name="connsiteX72" fmla="*/ 246491 w 1057524"/>
                <a:gd name="connsiteY72" fmla="*/ 1081378 h 2484783"/>
                <a:gd name="connsiteX73" fmla="*/ 222637 w 1057524"/>
                <a:gd name="connsiteY73" fmla="*/ 1097280 h 2484783"/>
                <a:gd name="connsiteX74" fmla="*/ 214686 w 1057524"/>
                <a:gd name="connsiteY74" fmla="*/ 1113183 h 2484783"/>
                <a:gd name="connsiteX75" fmla="*/ 206734 w 1057524"/>
                <a:gd name="connsiteY75" fmla="*/ 1121134 h 2484783"/>
                <a:gd name="connsiteX76" fmla="*/ 198783 w 1057524"/>
                <a:gd name="connsiteY76" fmla="*/ 1137037 h 2484783"/>
                <a:gd name="connsiteX77" fmla="*/ 182880 w 1057524"/>
                <a:gd name="connsiteY77" fmla="*/ 1160891 h 2484783"/>
                <a:gd name="connsiteX78" fmla="*/ 170953 w 1057524"/>
                <a:gd name="connsiteY78" fmla="*/ 1176793 h 2484783"/>
                <a:gd name="connsiteX79" fmla="*/ 159027 w 1057524"/>
                <a:gd name="connsiteY79" fmla="*/ 1180769 h 2484783"/>
                <a:gd name="connsiteX80" fmla="*/ 139148 w 1057524"/>
                <a:gd name="connsiteY80" fmla="*/ 1168842 h 2484783"/>
                <a:gd name="connsiteX81" fmla="*/ 135173 w 1057524"/>
                <a:gd name="connsiteY81" fmla="*/ 1148964 h 2484783"/>
                <a:gd name="connsiteX82" fmla="*/ 123246 w 1057524"/>
                <a:gd name="connsiteY82" fmla="*/ 1160891 h 2484783"/>
                <a:gd name="connsiteX83" fmla="*/ 111319 w 1057524"/>
                <a:gd name="connsiteY83" fmla="*/ 1184745 h 2484783"/>
                <a:gd name="connsiteX84" fmla="*/ 91440 w 1057524"/>
                <a:gd name="connsiteY84" fmla="*/ 1212574 h 2484783"/>
                <a:gd name="connsiteX85" fmla="*/ 79513 w 1057524"/>
                <a:gd name="connsiteY85" fmla="*/ 1232452 h 2484783"/>
                <a:gd name="connsiteX86" fmla="*/ 75538 w 1057524"/>
                <a:gd name="connsiteY86" fmla="*/ 1244379 h 2484783"/>
                <a:gd name="connsiteX87" fmla="*/ 63611 w 1057524"/>
                <a:gd name="connsiteY87" fmla="*/ 1256306 h 2484783"/>
                <a:gd name="connsiteX88" fmla="*/ 55660 w 1057524"/>
                <a:gd name="connsiteY88" fmla="*/ 1284136 h 2484783"/>
                <a:gd name="connsiteX89" fmla="*/ 51684 w 1057524"/>
                <a:gd name="connsiteY89" fmla="*/ 1387503 h 2484783"/>
                <a:gd name="connsiteX90" fmla="*/ 47708 w 1057524"/>
                <a:gd name="connsiteY90" fmla="*/ 1403405 h 2484783"/>
                <a:gd name="connsiteX91" fmla="*/ 19879 w 1057524"/>
                <a:gd name="connsiteY91" fmla="*/ 1435211 h 2484783"/>
                <a:gd name="connsiteX92" fmla="*/ 0 w 1057524"/>
                <a:gd name="connsiteY92" fmla="*/ 1463040 h 2484783"/>
                <a:gd name="connsiteX93" fmla="*/ 7952 w 1057524"/>
                <a:gd name="connsiteY93" fmla="*/ 1482918 h 2484783"/>
                <a:gd name="connsiteX94" fmla="*/ 19879 w 1057524"/>
                <a:gd name="connsiteY94" fmla="*/ 1494845 h 2484783"/>
                <a:gd name="connsiteX95" fmla="*/ 43733 w 1057524"/>
                <a:gd name="connsiteY95" fmla="*/ 1530626 h 2484783"/>
                <a:gd name="connsiteX96" fmla="*/ 51684 w 1057524"/>
                <a:gd name="connsiteY96" fmla="*/ 1546529 h 2484783"/>
                <a:gd name="connsiteX97" fmla="*/ 67587 w 1057524"/>
                <a:gd name="connsiteY97" fmla="*/ 1566407 h 2484783"/>
                <a:gd name="connsiteX98" fmla="*/ 75538 w 1057524"/>
                <a:gd name="connsiteY98" fmla="*/ 1582310 h 2484783"/>
                <a:gd name="connsiteX99" fmla="*/ 87465 w 1057524"/>
                <a:gd name="connsiteY99" fmla="*/ 1590261 h 2484783"/>
                <a:gd name="connsiteX100" fmla="*/ 99392 w 1057524"/>
                <a:gd name="connsiteY100" fmla="*/ 1614115 h 2484783"/>
                <a:gd name="connsiteX101" fmla="*/ 111319 w 1057524"/>
                <a:gd name="connsiteY101" fmla="*/ 1630018 h 2484783"/>
                <a:gd name="connsiteX102" fmla="*/ 123246 w 1057524"/>
                <a:gd name="connsiteY102" fmla="*/ 1657847 h 2484783"/>
                <a:gd name="connsiteX103" fmla="*/ 143124 w 1057524"/>
                <a:gd name="connsiteY103" fmla="*/ 1685677 h 2484783"/>
                <a:gd name="connsiteX104" fmla="*/ 151075 w 1057524"/>
                <a:gd name="connsiteY104" fmla="*/ 1701579 h 2484783"/>
                <a:gd name="connsiteX105" fmla="*/ 163002 w 1057524"/>
                <a:gd name="connsiteY105" fmla="*/ 1709531 h 2484783"/>
                <a:gd name="connsiteX106" fmla="*/ 194807 w 1057524"/>
                <a:gd name="connsiteY106" fmla="*/ 1733385 h 2484783"/>
                <a:gd name="connsiteX107" fmla="*/ 210710 w 1057524"/>
                <a:gd name="connsiteY107" fmla="*/ 1745311 h 2484783"/>
                <a:gd name="connsiteX108" fmla="*/ 234564 w 1057524"/>
                <a:gd name="connsiteY108" fmla="*/ 1753263 h 2484783"/>
                <a:gd name="connsiteX109" fmla="*/ 246491 w 1057524"/>
                <a:gd name="connsiteY109" fmla="*/ 1757238 h 2484783"/>
                <a:gd name="connsiteX110" fmla="*/ 278296 w 1057524"/>
                <a:gd name="connsiteY110" fmla="*/ 1781092 h 2484783"/>
                <a:gd name="connsiteX111" fmla="*/ 286247 w 1057524"/>
                <a:gd name="connsiteY111" fmla="*/ 1793019 h 2484783"/>
                <a:gd name="connsiteX112" fmla="*/ 306126 w 1057524"/>
                <a:gd name="connsiteY112" fmla="*/ 1800971 h 2484783"/>
                <a:gd name="connsiteX113" fmla="*/ 314077 w 1057524"/>
                <a:gd name="connsiteY113" fmla="*/ 1816873 h 2484783"/>
                <a:gd name="connsiteX114" fmla="*/ 329980 w 1057524"/>
                <a:gd name="connsiteY114" fmla="*/ 1824825 h 2484783"/>
                <a:gd name="connsiteX115" fmla="*/ 345882 w 1057524"/>
                <a:gd name="connsiteY115" fmla="*/ 1856630 h 2484783"/>
                <a:gd name="connsiteX116" fmla="*/ 353833 w 1057524"/>
                <a:gd name="connsiteY116" fmla="*/ 1936143 h 2484783"/>
                <a:gd name="connsiteX117" fmla="*/ 357809 w 1057524"/>
                <a:gd name="connsiteY117" fmla="*/ 1952045 h 2484783"/>
                <a:gd name="connsiteX118" fmla="*/ 369736 w 1057524"/>
                <a:gd name="connsiteY118" fmla="*/ 1959997 h 2484783"/>
                <a:gd name="connsiteX119" fmla="*/ 397566 w 1057524"/>
                <a:gd name="connsiteY119" fmla="*/ 1987826 h 2484783"/>
                <a:gd name="connsiteX120" fmla="*/ 425395 w 1057524"/>
                <a:gd name="connsiteY120" fmla="*/ 2011680 h 2484783"/>
                <a:gd name="connsiteX121" fmla="*/ 449249 w 1057524"/>
                <a:gd name="connsiteY121" fmla="*/ 2031558 h 2484783"/>
                <a:gd name="connsiteX122" fmla="*/ 473103 w 1057524"/>
                <a:gd name="connsiteY122" fmla="*/ 2067339 h 2484783"/>
                <a:gd name="connsiteX123" fmla="*/ 485030 w 1057524"/>
                <a:gd name="connsiteY123" fmla="*/ 2075291 h 2484783"/>
                <a:gd name="connsiteX124" fmla="*/ 492981 w 1057524"/>
                <a:gd name="connsiteY124" fmla="*/ 2091193 h 2484783"/>
                <a:gd name="connsiteX125" fmla="*/ 524787 w 1057524"/>
                <a:gd name="connsiteY125" fmla="*/ 2122998 h 2484783"/>
                <a:gd name="connsiteX126" fmla="*/ 536713 w 1057524"/>
                <a:gd name="connsiteY126" fmla="*/ 2134925 h 2484783"/>
                <a:gd name="connsiteX127" fmla="*/ 548640 w 1057524"/>
                <a:gd name="connsiteY127" fmla="*/ 2146852 h 2484783"/>
                <a:gd name="connsiteX128" fmla="*/ 556592 w 1057524"/>
                <a:gd name="connsiteY128" fmla="*/ 2158779 h 2484783"/>
                <a:gd name="connsiteX129" fmla="*/ 568519 w 1057524"/>
                <a:gd name="connsiteY129" fmla="*/ 2162755 h 2484783"/>
                <a:gd name="connsiteX130" fmla="*/ 588397 w 1057524"/>
                <a:gd name="connsiteY130" fmla="*/ 2178658 h 2484783"/>
                <a:gd name="connsiteX131" fmla="*/ 620202 w 1057524"/>
                <a:gd name="connsiteY131" fmla="*/ 2210463 h 2484783"/>
                <a:gd name="connsiteX132" fmla="*/ 640080 w 1057524"/>
                <a:gd name="connsiteY132" fmla="*/ 2230341 h 2484783"/>
                <a:gd name="connsiteX133" fmla="*/ 655983 w 1057524"/>
                <a:gd name="connsiteY133" fmla="*/ 2238292 h 2484783"/>
                <a:gd name="connsiteX134" fmla="*/ 667910 w 1057524"/>
                <a:gd name="connsiteY134" fmla="*/ 2254195 h 2484783"/>
                <a:gd name="connsiteX135" fmla="*/ 679837 w 1057524"/>
                <a:gd name="connsiteY135" fmla="*/ 2262146 h 2484783"/>
                <a:gd name="connsiteX136" fmla="*/ 699715 w 1057524"/>
                <a:gd name="connsiteY136" fmla="*/ 2278049 h 2484783"/>
                <a:gd name="connsiteX137" fmla="*/ 731520 w 1057524"/>
                <a:gd name="connsiteY137" fmla="*/ 2301903 h 2484783"/>
                <a:gd name="connsiteX138" fmla="*/ 791155 w 1057524"/>
                <a:gd name="connsiteY138" fmla="*/ 2341659 h 2484783"/>
                <a:gd name="connsiteX139" fmla="*/ 807058 w 1057524"/>
                <a:gd name="connsiteY139" fmla="*/ 2349611 h 2484783"/>
                <a:gd name="connsiteX140" fmla="*/ 818985 w 1057524"/>
                <a:gd name="connsiteY140" fmla="*/ 2361538 h 2484783"/>
                <a:gd name="connsiteX141" fmla="*/ 850790 w 1057524"/>
                <a:gd name="connsiteY141" fmla="*/ 2377440 h 2484783"/>
                <a:gd name="connsiteX142" fmla="*/ 866693 w 1057524"/>
                <a:gd name="connsiteY142" fmla="*/ 2389367 h 2484783"/>
                <a:gd name="connsiteX143" fmla="*/ 894522 w 1057524"/>
                <a:gd name="connsiteY143" fmla="*/ 2401294 h 2484783"/>
                <a:gd name="connsiteX144" fmla="*/ 910425 w 1057524"/>
                <a:gd name="connsiteY144" fmla="*/ 2413221 h 2484783"/>
                <a:gd name="connsiteX145" fmla="*/ 930303 w 1057524"/>
                <a:gd name="connsiteY145" fmla="*/ 2417197 h 2484783"/>
                <a:gd name="connsiteX146" fmla="*/ 946206 w 1057524"/>
                <a:gd name="connsiteY146" fmla="*/ 2421172 h 2484783"/>
                <a:gd name="connsiteX147" fmla="*/ 966084 w 1057524"/>
                <a:gd name="connsiteY147" fmla="*/ 2433099 h 2484783"/>
                <a:gd name="connsiteX148" fmla="*/ 1001865 w 1057524"/>
                <a:gd name="connsiteY148" fmla="*/ 2445026 h 2484783"/>
                <a:gd name="connsiteX149" fmla="*/ 1017767 w 1057524"/>
                <a:gd name="connsiteY149" fmla="*/ 2456953 h 2484783"/>
                <a:gd name="connsiteX150" fmla="*/ 1029694 w 1057524"/>
                <a:gd name="connsiteY150" fmla="*/ 2464905 h 2484783"/>
                <a:gd name="connsiteX151" fmla="*/ 1057524 w 1057524"/>
                <a:gd name="connsiteY151" fmla="*/ 2484783 h 248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1057524" h="2484783">
                  <a:moveTo>
                    <a:pt x="250467" y="0"/>
                  </a:moveTo>
                  <a:cubicBezTo>
                    <a:pt x="257093" y="5301"/>
                    <a:pt x="263557" y="10812"/>
                    <a:pt x="270345" y="15903"/>
                  </a:cubicBezTo>
                  <a:cubicBezTo>
                    <a:pt x="303737" y="40947"/>
                    <a:pt x="302530" y="22973"/>
                    <a:pt x="373712" y="19878"/>
                  </a:cubicBezTo>
                  <a:cubicBezTo>
                    <a:pt x="379013" y="15902"/>
                    <a:pt x="382997" y="8299"/>
                    <a:pt x="389614" y="7951"/>
                  </a:cubicBezTo>
                  <a:cubicBezTo>
                    <a:pt x="409641" y="6897"/>
                    <a:pt x="430431" y="8970"/>
                    <a:pt x="449249" y="15903"/>
                  </a:cubicBezTo>
                  <a:cubicBezTo>
                    <a:pt x="457211" y="18837"/>
                    <a:pt x="459564" y="29395"/>
                    <a:pt x="465152" y="35781"/>
                  </a:cubicBezTo>
                  <a:cubicBezTo>
                    <a:pt x="468854" y="40012"/>
                    <a:pt x="473480" y="43389"/>
                    <a:pt x="477079" y="47708"/>
                  </a:cubicBezTo>
                  <a:cubicBezTo>
                    <a:pt x="484081" y="56110"/>
                    <a:pt x="493834" y="75682"/>
                    <a:pt x="496957" y="83489"/>
                  </a:cubicBezTo>
                  <a:cubicBezTo>
                    <a:pt x="498986" y="88562"/>
                    <a:pt x="499432" y="94137"/>
                    <a:pt x="500933" y="99391"/>
                  </a:cubicBezTo>
                  <a:cubicBezTo>
                    <a:pt x="502084" y="103420"/>
                    <a:pt x="503583" y="107342"/>
                    <a:pt x="504908" y="111318"/>
                  </a:cubicBezTo>
                  <a:cubicBezTo>
                    <a:pt x="500844" y="120801"/>
                    <a:pt x="492161" y="147118"/>
                    <a:pt x="481054" y="155051"/>
                  </a:cubicBezTo>
                  <a:cubicBezTo>
                    <a:pt x="476608" y="158227"/>
                    <a:pt x="470453" y="157701"/>
                    <a:pt x="465152" y="159026"/>
                  </a:cubicBezTo>
                  <a:cubicBezTo>
                    <a:pt x="462501" y="161677"/>
                    <a:pt x="460080" y="164578"/>
                    <a:pt x="457200" y="166978"/>
                  </a:cubicBezTo>
                  <a:cubicBezTo>
                    <a:pt x="452110" y="171220"/>
                    <a:pt x="445149" y="173513"/>
                    <a:pt x="441298" y="178905"/>
                  </a:cubicBezTo>
                  <a:cubicBezTo>
                    <a:pt x="438122" y="183351"/>
                    <a:pt x="438647" y="189506"/>
                    <a:pt x="437322" y="194807"/>
                  </a:cubicBezTo>
                  <a:cubicBezTo>
                    <a:pt x="438647" y="250466"/>
                    <a:pt x="436257" y="306339"/>
                    <a:pt x="441298" y="361785"/>
                  </a:cubicBezTo>
                  <a:cubicBezTo>
                    <a:pt x="441731" y="366543"/>
                    <a:pt x="448500" y="369027"/>
                    <a:pt x="453225" y="369736"/>
                  </a:cubicBezTo>
                  <a:cubicBezTo>
                    <a:pt x="475543" y="373083"/>
                    <a:pt x="498282" y="372386"/>
                    <a:pt x="520811" y="373711"/>
                  </a:cubicBezTo>
                  <a:cubicBezTo>
                    <a:pt x="550790" y="383705"/>
                    <a:pt x="513837" y="370224"/>
                    <a:pt x="544665" y="385638"/>
                  </a:cubicBezTo>
                  <a:cubicBezTo>
                    <a:pt x="548413" y="387512"/>
                    <a:pt x="552616" y="388289"/>
                    <a:pt x="556592" y="389614"/>
                  </a:cubicBezTo>
                  <a:cubicBezTo>
                    <a:pt x="580914" y="430151"/>
                    <a:pt x="553473" y="391484"/>
                    <a:pt x="588397" y="421419"/>
                  </a:cubicBezTo>
                  <a:cubicBezTo>
                    <a:pt x="592025" y="424529"/>
                    <a:pt x="592969" y="429967"/>
                    <a:pt x="596348" y="433346"/>
                  </a:cubicBezTo>
                  <a:cubicBezTo>
                    <a:pt x="607529" y="444528"/>
                    <a:pt x="616135" y="442608"/>
                    <a:pt x="632129" y="445273"/>
                  </a:cubicBezTo>
                  <a:cubicBezTo>
                    <a:pt x="648929" y="451994"/>
                    <a:pt x="657991" y="456071"/>
                    <a:pt x="675861" y="461176"/>
                  </a:cubicBezTo>
                  <a:cubicBezTo>
                    <a:pt x="685138" y="463826"/>
                    <a:pt x="694257" y="467105"/>
                    <a:pt x="703691" y="469127"/>
                  </a:cubicBezTo>
                  <a:cubicBezTo>
                    <a:pt x="712854" y="471090"/>
                    <a:pt x="722277" y="471563"/>
                    <a:pt x="731520" y="473103"/>
                  </a:cubicBezTo>
                  <a:cubicBezTo>
                    <a:pt x="738186" y="474214"/>
                    <a:pt x="744802" y="475612"/>
                    <a:pt x="751399" y="477078"/>
                  </a:cubicBezTo>
                  <a:cubicBezTo>
                    <a:pt x="756733" y="478263"/>
                    <a:pt x="761943" y="479982"/>
                    <a:pt x="767301" y="481054"/>
                  </a:cubicBezTo>
                  <a:cubicBezTo>
                    <a:pt x="775205" y="482635"/>
                    <a:pt x="783286" y="483281"/>
                    <a:pt x="791155" y="485030"/>
                  </a:cubicBezTo>
                  <a:cubicBezTo>
                    <a:pt x="795246" y="485939"/>
                    <a:pt x="798984" y="488127"/>
                    <a:pt x="803082" y="489005"/>
                  </a:cubicBezTo>
                  <a:cubicBezTo>
                    <a:pt x="817569" y="492109"/>
                    <a:pt x="832088" y="495321"/>
                    <a:pt x="846814" y="496957"/>
                  </a:cubicBezTo>
                  <a:cubicBezTo>
                    <a:pt x="867929" y="499303"/>
                    <a:pt x="889221" y="499607"/>
                    <a:pt x="910425" y="500932"/>
                  </a:cubicBezTo>
                  <a:cubicBezTo>
                    <a:pt x="919701" y="504908"/>
                    <a:pt x="928884" y="509111"/>
                    <a:pt x="938254" y="512859"/>
                  </a:cubicBezTo>
                  <a:cubicBezTo>
                    <a:pt x="950169" y="517625"/>
                    <a:pt x="952890" y="517042"/>
                    <a:pt x="966084" y="520811"/>
                  </a:cubicBezTo>
                  <a:cubicBezTo>
                    <a:pt x="970113" y="521962"/>
                    <a:pt x="974035" y="523461"/>
                    <a:pt x="978011" y="524786"/>
                  </a:cubicBezTo>
                  <a:cubicBezTo>
                    <a:pt x="981987" y="527437"/>
                    <a:pt x="985572" y="530797"/>
                    <a:pt x="989938" y="532738"/>
                  </a:cubicBezTo>
                  <a:cubicBezTo>
                    <a:pt x="1002377" y="538267"/>
                    <a:pt x="1016481" y="541361"/>
                    <a:pt x="1029694" y="544665"/>
                  </a:cubicBezTo>
                  <a:cubicBezTo>
                    <a:pt x="1032345" y="548640"/>
                    <a:pt x="1039420" y="552155"/>
                    <a:pt x="1037646" y="556591"/>
                  </a:cubicBezTo>
                  <a:cubicBezTo>
                    <a:pt x="1035445" y="562094"/>
                    <a:pt x="1027408" y="562800"/>
                    <a:pt x="1021743" y="564543"/>
                  </a:cubicBezTo>
                  <a:cubicBezTo>
                    <a:pt x="1010065" y="568136"/>
                    <a:pt x="997889" y="569844"/>
                    <a:pt x="985962" y="572494"/>
                  </a:cubicBezTo>
                  <a:lnTo>
                    <a:pt x="958133" y="600324"/>
                  </a:lnTo>
                  <a:cubicBezTo>
                    <a:pt x="954157" y="604300"/>
                    <a:pt x="951426" y="610163"/>
                    <a:pt x="946206" y="612251"/>
                  </a:cubicBezTo>
                  <a:cubicBezTo>
                    <a:pt x="939580" y="614901"/>
                    <a:pt x="932566" y="616736"/>
                    <a:pt x="926327" y="620202"/>
                  </a:cubicBezTo>
                  <a:cubicBezTo>
                    <a:pt x="920535" y="623420"/>
                    <a:pt x="915938" y="628454"/>
                    <a:pt x="910425" y="632129"/>
                  </a:cubicBezTo>
                  <a:cubicBezTo>
                    <a:pt x="903996" y="636415"/>
                    <a:pt x="897100" y="639961"/>
                    <a:pt x="890547" y="644056"/>
                  </a:cubicBezTo>
                  <a:cubicBezTo>
                    <a:pt x="886495" y="646588"/>
                    <a:pt x="882894" y="649870"/>
                    <a:pt x="878620" y="652007"/>
                  </a:cubicBezTo>
                  <a:cubicBezTo>
                    <a:pt x="874872" y="653881"/>
                    <a:pt x="870356" y="653948"/>
                    <a:pt x="866693" y="655983"/>
                  </a:cubicBezTo>
                  <a:cubicBezTo>
                    <a:pt x="858339" y="660624"/>
                    <a:pt x="842839" y="671885"/>
                    <a:pt x="842839" y="671885"/>
                  </a:cubicBezTo>
                  <a:cubicBezTo>
                    <a:pt x="840188" y="683812"/>
                    <a:pt x="837634" y="695761"/>
                    <a:pt x="834887" y="707666"/>
                  </a:cubicBezTo>
                  <a:cubicBezTo>
                    <a:pt x="833658" y="712990"/>
                    <a:pt x="833356" y="718682"/>
                    <a:pt x="830912" y="723569"/>
                  </a:cubicBezTo>
                  <a:cubicBezTo>
                    <a:pt x="829236" y="726922"/>
                    <a:pt x="825139" y="728470"/>
                    <a:pt x="822960" y="731520"/>
                  </a:cubicBezTo>
                  <a:cubicBezTo>
                    <a:pt x="818468" y="737808"/>
                    <a:pt x="814786" y="744643"/>
                    <a:pt x="811033" y="751398"/>
                  </a:cubicBezTo>
                  <a:cubicBezTo>
                    <a:pt x="808155" y="756579"/>
                    <a:pt x="806876" y="762748"/>
                    <a:pt x="803082" y="767301"/>
                  </a:cubicBezTo>
                  <a:cubicBezTo>
                    <a:pt x="800023" y="770972"/>
                    <a:pt x="794826" y="772193"/>
                    <a:pt x="791155" y="775252"/>
                  </a:cubicBezTo>
                  <a:cubicBezTo>
                    <a:pt x="771782" y="791396"/>
                    <a:pt x="786092" y="787936"/>
                    <a:pt x="755374" y="799106"/>
                  </a:cubicBezTo>
                  <a:cubicBezTo>
                    <a:pt x="749024" y="801415"/>
                    <a:pt x="742233" y="802564"/>
                    <a:pt x="735496" y="803082"/>
                  </a:cubicBezTo>
                  <a:cubicBezTo>
                    <a:pt x="707717" y="805219"/>
                    <a:pt x="679837" y="805733"/>
                    <a:pt x="652007" y="807058"/>
                  </a:cubicBezTo>
                  <a:cubicBezTo>
                    <a:pt x="627561" y="819281"/>
                    <a:pt x="641031" y="811724"/>
                    <a:pt x="612251" y="830911"/>
                  </a:cubicBezTo>
                  <a:cubicBezTo>
                    <a:pt x="604682" y="835957"/>
                    <a:pt x="597977" y="841940"/>
                    <a:pt x="588397" y="842838"/>
                  </a:cubicBezTo>
                  <a:cubicBezTo>
                    <a:pt x="550043" y="846434"/>
                    <a:pt x="511534" y="848139"/>
                    <a:pt x="473103" y="850790"/>
                  </a:cubicBezTo>
                  <a:cubicBezTo>
                    <a:pt x="463993" y="887231"/>
                    <a:pt x="471214" y="873503"/>
                    <a:pt x="457200" y="894522"/>
                  </a:cubicBezTo>
                  <a:cubicBezTo>
                    <a:pt x="449670" y="917117"/>
                    <a:pt x="456188" y="903486"/>
                    <a:pt x="429371" y="930303"/>
                  </a:cubicBezTo>
                  <a:cubicBezTo>
                    <a:pt x="422745" y="936929"/>
                    <a:pt x="413684" y="941800"/>
                    <a:pt x="409493" y="950181"/>
                  </a:cubicBezTo>
                  <a:cubicBezTo>
                    <a:pt x="404633" y="959900"/>
                    <a:pt x="400613" y="969584"/>
                    <a:pt x="393590" y="978011"/>
                  </a:cubicBezTo>
                  <a:cubicBezTo>
                    <a:pt x="389991" y="982330"/>
                    <a:pt x="385639" y="985962"/>
                    <a:pt x="381663" y="989938"/>
                  </a:cubicBezTo>
                  <a:cubicBezTo>
                    <a:pt x="375037" y="1009813"/>
                    <a:pt x="381078" y="995885"/>
                    <a:pt x="365760" y="1017767"/>
                  </a:cubicBezTo>
                  <a:cubicBezTo>
                    <a:pt x="360280" y="1025596"/>
                    <a:pt x="358405" y="1037348"/>
                    <a:pt x="349858" y="1041621"/>
                  </a:cubicBezTo>
                  <a:cubicBezTo>
                    <a:pt x="344557" y="1044271"/>
                    <a:pt x="339504" y="1047491"/>
                    <a:pt x="333955" y="1049572"/>
                  </a:cubicBezTo>
                  <a:cubicBezTo>
                    <a:pt x="328839" y="1051491"/>
                    <a:pt x="323307" y="1052047"/>
                    <a:pt x="318053" y="1053548"/>
                  </a:cubicBezTo>
                  <a:cubicBezTo>
                    <a:pt x="278179" y="1064942"/>
                    <a:pt x="339871" y="1049089"/>
                    <a:pt x="290223" y="1061499"/>
                  </a:cubicBezTo>
                  <a:cubicBezTo>
                    <a:pt x="286247" y="1064150"/>
                    <a:pt x="282570" y="1067314"/>
                    <a:pt x="278296" y="1069451"/>
                  </a:cubicBezTo>
                  <a:cubicBezTo>
                    <a:pt x="274548" y="1071325"/>
                    <a:pt x="270293" y="1071955"/>
                    <a:pt x="266369" y="1073426"/>
                  </a:cubicBezTo>
                  <a:cubicBezTo>
                    <a:pt x="259687" y="1075932"/>
                    <a:pt x="252756" y="1077961"/>
                    <a:pt x="246491" y="1081378"/>
                  </a:cubicBezTo>
                  <a:cubicBezTo>
                    <a:pt x="238102" y="1085954"/>
                    <a:pt x="222637" y="1097280"/>
                    <a:pt x="222637" y="1097280"/>
                  </a:cubicBezTo>
                  <a:cubicBezTo>
                    <a:pt x="219987" y="1102581"/>
                    <a:pt x="217974" y="1108252"/>
                    <a:pt x="214686" y="1113183"/>
                  </a:cubicBezTo>
                  <a:cubicBezTo>
                    <a:pt x="212607" y="1116302"/>
                    <a:pt x="208813" y="1118015"/>
                    <a:pt x="206734" y="1121134"/>
                  </a:cubicBezTo>
                  <a:cubicBezTo>
                    <a:pt x="203446" y="1126065"/>
                    <a:pt x="201832" y="1131955"/>
                    <a:pt x="198783" y="1137037"/>
                  </a:cubicBezTo>
                  <a:cubicBezTo>
                    <a:pt x="193866" y="1145232"/>
                    <a:pt x="188614" y="1153246"/>
                    <a:pt x="182880" y="1160891"/>
                  </a:cubicBezTo>
                  <a:cubicBezTo>
                    <a:pt x="178904" y="1166192"/>
                    <a:pt x="176043" y="1172551"/>
                    <a:pt x="170953" y="1176793"/>
                  </a:cubicBezTo>
                  <a:cubicBezTo>
                    <a:pt x="167734" y="1179476"/>
                    <a:pt x="163002" y="1179444"/>
                    <a:pt x="159027" y="1180769"/>
                  </a:cubicBezTo>
                  <a:cubicBezTo>
                    <a:pt x="152401" y="1176793"/>
                    <a:pt x="143785" y="1175024"/>
                    <a:pt x="139148" y="1168842"/>
                  </a:cubicBezTo>
                  <a:cubicBezTo>
                    <a:pt x="135094" y="1163436"/>
                    <a:pt x="141217" y="1151986"/>
                    <a:pt x="135173" y="1148964"/>
                  </a:cubicBezTo>
                  <a:cubicBezTo>
                    <a:pt x="130144" y="1146450"/>
                    <a:pt x="126365" y="1156213"/>
                    <a:pt x="123246" y="1160891"/>
                  </a:cubicBezTo>
                  <a:cubicBezTo>
                    <a:pt x="118315" y="1168288"/>
                    <a:pt x="115637" y="1176974"/>
                    <a:pt x="111319" y="1184745"/>
                  </a:cubicBezTo>
                  <a:cubicBezTo>
                    <a:pt x="105401" y="1195396"/>
                    <a:pt x="98315" y="1202262"/>
                    <a:pt x="91440" y="1212574"/>
                  </a:cubicBezTo>
                  <a:cubicBezTo>
                    <a:pt x="87154" y="1219003"/>
                    <a:pt x="82969" y="1225541"/>
                    <a:pt x="79513" y="1232452"/>
                  </a:cubicBezTo>
                  <a:cubicBezTo>
                    <a:pt x="77639" y="1236200"/>
                    <a:pt x="77862" y="1240892"/>
                    <a:pt x="75538" y="1244379"/>
                  </a:cubicBezTo>
                  <a:cubicBezTo>
                    <a:pt x="72419" y="1249057"/>
                    <a:pt x="67587" y="1252330"/>
                    <a:pt x="63611" y="1256306"/>
                  </a:cubicBezTo>
                  <a:cubicBezTo>
                    <a:pt x="61416" y="1262891"/>
                    <a:pt x="56076" y="1277891"/>
                    <a:pt x="55660" y="1284136"/>
                  </a:cubicBezTo>
                  <a:cubicBezTo>
                    <a:pt x="53366" y="1318541"/>
                    <a:pt x="53978" y="1353098"/>
                    <a:pt x="51684" y="1387503"/>
                  </a:cubicBezTo>
                  <a:cubicBezTo>
                    <a:pt x="51321" y="1392955"/>
                    <a:pt x="50152" y="1398518"/>
                    <a:pt x="47708" y="1403405"/>
                  </a:cubicBezTo>
                  <a:cubicBezTo>
                    <a:pt x="41025" y="1416770"/>
                    <a:pt x="29445" y="1424279"/>
                    <a:pt x="19879" y="1435211"/>
                  </a:cubicBezTo>
                  <a:cubicBezTo>
                    <a:pt x="12975" y="1443101"/>
                    <a:pt x="5938" y="1454134"/>
                    <a:pt x="0" y="1463040"/>
                  </a:cubicBezTo>
                  <a:cubicBezTo>
                    <a:pt x="2651" y="1469666"/>
                    <a:pt x="4170" y="1476866"/>
                    <a:pt x="7952" y="1482918"/>
                  </a:cubicBezTo>
                  <a:cubicBezTo>
                    <a:pt x="10932" y="1487686"/>
                    <a:pt x="16506" y="1490347"/>
                    <a:pt x="19879" y="1494845"/>
                  </a:cubicBezTo>
                  <a:cubicBezTo>
                    <a:pt x="28480" y="1506313"/>
                    <a:pt x="36220" y="1518418"/>
                    <a:pt x="43733" y="1530626"/>
                  </a:cubicBezTo>
                  <a:cubicBezTo>
                    <a:pt x="46839" y="1535673"/>
                    <a:pt x="48744" y="1541383"/>
                    <a:pt x="51684" y="1546529"/>
                  </a:cubicBezTo>
                  <a:cubicBezTo>
                    <a:pt x="58371" y="1558232"/>
                    <a:pt x="58879" y="1557700"/>
                    <a:pt x="67587" y="1566407"/>
                  </a:cubicBezTo>
                  <a:cubicBezTo>
                    <a:pt x="70237" y="1571708"/>
                    <a:pt x="71744" y="1577757"/>
                    <a:pt x="75538" y="1582310"/>
                  </a:cubicBezTo>
                  <a:cubicBezTo>
                    <a:pt x="78597" y="1585981"/>
                    <a:pt x="84598" y="1586439"/>
                    <a:pt x="87465" y="1590261"/>
                  </a:cubicBezTo>
                  <a:cubicBezTo>
                    <a:pt x="92799" y="1597373"/>
                    <a:pt x="94818" y="1606492"/>
                    <a:pt x="99392" y="1614115"/>
                  </a:cubicBezTo>
                  <a:cubicBezTo>
                    <a:pt x="102801" y="1619797"/>
                    <a:pt x="107807" y="1624399"/>
                    <a:pt x="111319" y="1630018"/>
                  </a:cubicBezTo>
                  <a:cubicBezTo>
                    <a:pt x="131997" y="1663103"/>
                    <a:pt x="109721" y="1630798"/>
                    <a:pt x="123246" y="1657847"/>
                  </a:cubicBezTo>
                  <a:cubicBezTo>
                    <a:pt x="127452" y="1666260"/>
                    <a:pt x="138620" y="1678471"/>
                    <a:pt x="143124" y="1685677"/>
                  </a:cubicBezTo>
                  <a:cubicBezTo>
                    <a:pt x="146265" y="1690703"/>
                    <a:pt x="147281" y="1697026"/>
                    <a:pt x="151075" y="1701579"/>
                  </a:cubicBezTo>
                  <a:cubicBezTo>
                    <a:pt x="154134" y="1705250"/>
                    <a:pt x="159374" y="1706421"/>
                    <a:pt x="163002" y="1709531"/>
                  </a:cubicBezTo>
                  <a:cubicBezTo>
                    <a:pt x="210847" y="1750540"/>
                    <a:pt x="150261" y="1705544"/>
                    <a:pt x="194807" y="1733385"/>
                  </a:cubicBezTo>
                  <a:cubicBezTo>
                    <a:pt x="200426" y="1736897"/>
                    <a:pt x="204783" y="1742348"/>
                    <a:pt x="210710" y="1745311"/>
                  </a:cubicBezTo>
                  <a:cubicBezTo>
                    <a:pt x="218207" y="1749059"/>
                    <a:pt x="226613" y="1750613"/>
                    <a:pt x="234564" y="1753263"/>
                  </a:cubicBezTo>
                  <a:lnTo>
                    <a:pt x="246491" y="1757238"/>
                  </a:lnTo>
                  <a:cubicBezTo>
                    <a:pt x="257499" y="1764577"/>
                    <a:pt x="268856" y="1771652"/>
                    <a:pt x="278296" y="1781092"/>
                  </a:cubicBezTo>
                  <a:cubicBezTo>
                    <a:pt x="281675" y="1784471"/>
                    <a:pt x="282359" y="1790242"/>
                    <a:pt x="286247" y="1793019"/>
                  </a:cubicBezTo>
                  <a:cubicBezTo>
                    <a:pt x="292054" y="1797167"/>
                    <a:pt x="299500" y="1798320"/>
                    <a:pt x="306126" y="1800971"/>
                  </a:cubicBezTo>
                  <a:cubicBezTo>
                    <a:pt x="308776" y="1806272"/>
                    <a:pt x="309886" y="1812682"/>
                    <a:pt x="314077" y="1816873"/>
                  </a:cubicBezTo>
                  <a:cubicBezTo>
                    <a:pt x="318268" y="1821064"/>
                    <a:pt x="326278" y="1820197"/>
                    <a:pt x="329980" y="1824825"/>
                  </a:cubicBezTo>
                  <a:cubicBezTo>
                    <a:pt x="337384" y="1834081"/>
                    <a:pt x="345882" y="1856630"/>
                    <a:pt x="345882" y="1856630"/>
                  </a:cubicBezTo>
                  <a:cubicBezTo>
                    <a:pt x="348532" y="1883134"/>
                    <a:pt x="350529" y="1909712"/>
                    <a:pt x="353833" y="1936143"/>
                  </a:cubicBezTo>
                  <a:cubicBezTo>
                    <a:pt x="354511" y="1941565"/>
                    <a:pt x="354778" y="1947499"/>
                    <a:pt x="357809" y="1952045"/>
                  </a:cubicBezTo>
                  <a:cubicBezTo>
                    <a:pt x="360460" y="1956021"/>
                    <a:pt x="365760" y="1957346"/>
                    <a:pt x="369736" y="1959997"/>
                  </a:cubicBezTo>
                  <a:cubicBezTo>
                    <a:pt x="387711" y="1986961"/>
                    <a:pt x="364512" y="1954773"/>
                    <a:pt x="397566" y="1987826"/>
                  </a:cubicBezTo>
                  <a:cubicBezTo>
                    <a:pt x="423373" y="2013632"/>
                    <a:pt x="394333" y="1996149"/>
                    <a:pt x="425395" y="2011680"/>
                  </a:cubicBezTo>
                  <a:cubicBezTo>
                    <a:pt x="445675" y="2042097"/>
                    <a:pt x="417861" y="2004654"/>
                    <a:pt x="449249" y="2031558"/>
                  </a:cubicBezTo>
                  <a:cubicBezTo>
                    <a:pt x="461572" y="2042121"/>
                    <a:pt x="462712" y="2055216"/>
                    <a:pt x="473103" y="2067339"/>
                  </a:cubicBezTo>
                  <a:cubicBezTo>
                    <a:pt x="476213" y="2070967"/>
                    <a:pt x="481054" y="2072640"/>
                    <a:pt x="485030" y="2075291"/>
                  </a:cubicBezTo>
                  <a:cubicBezTo>
                    <a:pt x="487680" y="2080592"/>
                    <a:pt x="489187" y="2086640"/>
                    <a:pt x="492981" y="2091193"/>
                  </a:cubicBezTo>
                  <a:cubicBezTo>
                    <a:pt x="502580" y="2102711"/>
                    <a:pt x="514185" y="2112396"/>
                    <a:pt x="524787" y="2122998"/>
                  </a:cubicBezTo>
                  <a:lnTo>
                    <a:pt x="536713" y="2134925"/>
                  </a:lnTo>
                  <a:cubicBezTo>
                    <a:pt x="540689" y="2138901"/>
                    <a:pt x="545521" y="2142174"/>
                    <a:pt x="548640" y="2146852"/>
                  </a:cubicBezTo>
                  <a:cubicBezTo>
                    <a:pt x="551291" y="2150828"/>
                    <a:pt x="552861" y="2155794"/>
                    <a:pt x="556592" y="2158779"/>
                  </a:cubicBezTo>
                  <a:cubicBezTo>
                    <a:pt x="559864" y="2161397"/>
                    <a:pt x="564543" y="2161430"/>
                    <a:pt x="568519" y="2162755"/>
                  </a:cubicBezTo>
                  <a:cubicBezTo>
                    <a:pt x="575145" y="2168056"/>
                    <a:pt x="582162" y="2172902"/>
                    <a:pt x="588397" y="2178658"/>
                  </a:cubicBezTo>
                  <a:cubicBezTo>
                    <a:pt x="599414" y="2188828"/>
                    <a:pt x="609600" y="2199861"/>
                    <a:pt x="620202" y="2210463"/>
                  </a:cubicBezTo>
                  <a:cubicBezTo>
                    <a:pt x="626828" y="2217089"/>
                    <a:pt x="631699" y="2226151"/>
                    <a:pt x="640080" y="2230341"/>
                  </a:cubicBezTo>
                  <a:lnTo>
                    <a:pt x="655983" y="2238292"/>
                  </a:lnTo>
                  <a:cubicBezTo>
                    <a:pt x="659959" y="2243593"/>
                    <a:pt x="663225" y="2249510"/>
                    <a:pt x="667910" y="2254195"/>
                  </a:cubicBezTo>
                  <a:cubicBezTo>
                    <a:pt x="671289" y="2257574"/>
                    <a:pt x="676015" y="2259279"/>
                    <a:pt x="679837" y="2262146"/>
                  </a:cubicBezTo>
                  <a:cubicBezTo>
                    <a:pt x="686625" y="2267237"/>
                    <a:pt x="693329" y="2272461"/>
                    <a:pt x="699715" y="2278049"/>
                  </a:cubicBezTo>
                  <a:cubicBezTo>
                    <a:pt x="733287" y="2307426"/>
                    <a:pt x="684582" y="2270611"/>
                    <a:pt x="731520" y="2301903"/>
                  </a:cubicBezTo>
                  <a:cubicBezTo>
                    <a:pt x="760635" y="2321313"/>
                    <a:pt x="743426" y="2317793"/>
                    <a:pt x="791155" y="2341659"/>
                  </a:cubicBezTo>
                  <a:cubicBezTo>
                    <a:pt x="796456" y="2344310"/>
                    <a:pt x="802235" y="2346166"/>
                    <a:pt x="807058" y="2349611"/>
                  </a:cubicBezTo>
                  <a:cubicBezTo>
                    <a:pt x="811633" y="2352879"/>
                    <a:pt x="814242" y="2358519"/>
                    <a:pt x="818985" y="2361538"/>
                  </a:cubicBezTo>
                  <a:cubicBezTo>
                    <a:pt x="828985" y="2367901"/>
                    <a:pt x="841308" y="2370328"/>
                    <a:pt x="850790" y="2377440"/>
                  </a:cubicBezTo>
                  <a:cubicBezTo>
                    <a:pt x="856091" y="2381416"/>
                    <a:pt x="860876" y="2386194"/>
                    <a:pt x="866693" y="2389367"/>
                  </a:cubicBezTo>
                  <a:cubicBezTo>
                    <a:pt x="875553" y="2394200"/>
                    <a:pt x="885662" y="2396461"/>
                    <a:pt x="894522" y="2401294"/>
                  </a:cubicBezTo>
                  <a:cubicBezTo>
                    <a:pt x="900339" y="2404467"/>
                    <a:pt x="904370" y="2410530"/>
                    <a:pt x="910425" y="2413221"/>
                  </a:cubicBezTo>
                  <a:cubicBezTo>
                    <a:pt x="916600" y="2415965"/>
                    <a:pt x="923707" y="2415731"/>
                    <a:pt x="930303" y="2417197"/>
                  </a:cubicBezTo>
                  <a:cubicBezTo>
                    <a:pt x="935637" y="2418382"/>
                    <a:pt x="940905" y="2419847"/>
                    <a:pt x="946206" y="2421172"/>
                  </a:cubicBezTo>
                  <a:cubicBezTo>
                    <a:pt x="952832" y="2425148"/>
                    <a:pt x="958982" y="2430055"/>
                    <a:pt x="966084" y="2433099"/>
                  </a:cubicBezTo>
                  <a:cubicBezTo>
                    <a:pt x="977640" y="2438051"/>
                    <a:pt x="1001865" y="2445026"/>
                    <a:pt x="1001865" y="2445026"/>
                  </a:cubicBezTo>
                  <a:cubicBezTo>
                    <a:pt x="1007166" y="2449002"/>
                    <a:pt x="1012375" y="2453102"/>
                    <a:pt x="1017767" y="2456953"/>
                  </a:cubicBezTo>
                  <a:cubicBezTo>
                    <a:pt x="1021655" y="2459730"/>
                    <a:pt x="1026023" y="2461846"/>
                    <a:pt x="1029694" y="2464905"/>
                  </a:cubicBezTo>
                  <a:cubicBezTo>
                    <a:pt x="1053869" y="2485050"/>
                    <a:pt x="1028099" y="2470070"/>
                    <a:pt x="1057524" y="2484783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CD13019-824D-4DF9-8F18-FB1D1C319A71}"/>
                </a:ext>
              </a:extLst>
            </p:cNvPr>
            <p:cNvSpPr/>
            <p:nvPr/>
          </p:nvSpPr>
          <p:spPr>
            <a:xfrm>
              <a:off x="6630648" y="2971800"/>
              <a:ext cx="552624" cy="914400"/>
            </a:xfrm>
            <a:custGeom>
              <a:avLst/>
              <a:gdLst>
                <a:gd name="connsiteX0" fmla="*/ 0 w 552624"/>
                <a:gd name="connsiteY0" fmla="*/ 0 h 914400"/>
                <a:gd name="connsiteX1" fmla="*/ 39757 w 552624"/>
                <a:gd name="connsiteY1" fmla="*/ 3975 h 914400"/>
                <a:gd name="connsiteX2" fmla="*/ 51684 w 552624"/>
                <a:gd name="connsiteY2" fmla="*/ 7951 h 914400"/>
                <a:gd name="connsiteX3" fmla="*/ 67587 w 552624"/>
                <a:gd name="connsiteY3" fmla="*/ 11926 h 914400"/>
                <a:gd name="connsiteX4" fmla="*/ 75538 w 552624"/>
                <a:gd name="connsiteY4" fmla="*/ 19878 h 914400"/>
                <a:gd name="connsiteX5" fmla="*/ 107343 w 552624"/>
                <a:gd name="connsiteY5" fmla="*/ 35780 h 914400"/>
                <a:gd name="connsiteX6" fmla="*/ 139148 w 552624"/>
                <a:gd name="connsiteY6" fmla="*/ 67586 h 914400"/>
                <a:gd name="connsiteX7" fmla="*/ 147100 w 552624"/>
                <a:gd name="connsiteY7" fmla="*/ 75537 h 914400"/>
                <a:gd name="connsiteX8" fmla="*/ 151075 w 552624"/>
                <a:gd name="connsiteY8" fmla="*/ 87464 h 914400"/>
                <a:gd name="connsiteX9" fmla="*/ 159027 w 552624"/>
                <a:gd name="connsiteY9" fmla="*/ 107342 h 914400"/>
                <a:gd name="connsiteX10" fmla="*/ 166978 w 552624"/>
                <a:gd name="connsiteY10" fmla="*/ 163001 h 914400"/>
                <a:gd name="connsiteX11" fmla="*/ 174929 w 552624"/>
                <a:gd name="connsiteY11" fmla="*/ 170953 h 914400"/>
                <a:gd name="connsiteX12" fmla="*/ 198783 w 552624"/>
                <a:gd name="connsiteY12" fmla="*/ 198782 h 914400"/>
                <a:gd name="connsiteX13" fmla="*/ 202759 w 552624"/>
                <a:gd name="connsiteY13" fmla="*/ 210709 h 914400"/>
                <a:gd name="connsiteX14" fmla="*/ 250467 w 552624"/>
                <a:gd name="connsiteY14" fmla="*/ 262393 h 914400"/>
                <a:gd name="connsiteX15" fmla="*/ 258418 w 552624"/>
                <a:gd name="connsiteY15" fmla="*/ 278295 h 914400"/>
                <a:gd name="connsiteX16" fmla="*/ 270345 w 552624"/>
                <a:gd name="connsiteY16" fmla="*/ 290222 h 914400"/>
                <a:gd name="connsiteX17" fmla="*/ 294199 w 552624"/>
                <a:gd name="connsiteY17" fmla="*/ 310100 h 914400"/>
                <a:gd name="connsiteX18" fmla="*/ 306126 w 552624"/>
                <a:gd name="connsiteY18" fmla="*/ 322027 h 914400"/>
                <a:gd name="connsiteX19" fmla="*/ 333955 w 552624"/>
                <a:gd name="connsiteY19" fmla="*/ 337930 h 914400"/>
                <a:gd name="connsiteX20" fmla="*/ 349858 w 552624"/>
                <a:gd name="connsiteY20" fmla="*/ 353833 h 914400"/>
                <a:gd name="connsiteX21" fmla="*/ 365760 w 552624"/>
                <a:gd name="connsiteY21" fmla="*/ 361784 h 914400"/>
                <a:gd name="connsiteX22" fmla="*/ 377687 w 552624"/>
                <a:gd name="connsiteY22" fmla="*/ 373711 h 914400"/>
                <a:gd name="connsiteX23" fmla="*/ 389614 w 552624"/>
                <a:gd name="connsiteY23" fmla="*/ 381662 h 914400"/>
                <a:gd name="connsiteX24" fmla="*/ 405517 w 552624"/>
                <a:gd name="connsiteY24" fmla="*/ 437321 h 914400"/>
                <a:gd name="connsiteX25" fmla="*/ 409493 w 552624"/>
                <a:gd name="connsiteY25" fmla="*/ 496956 h 914400"/>
                <a:gd name="connsiteX26" fmla="*/ 417444 w 552624"/>
                <a:gd name="connsiteY26" fmla="*/ 540688 h 914400"/>
                <a:gd name="connsiteX27" fmla="*/ 425395 w 552624"/>
                <a:gd name="connsiteY27" fmla="*/ 560566 h 914400"/>
                <a:gd name="connsiteX28" fmla="*/ 437322 w 552624"/>
                <a:gd name="connsiteY28" fmla="*/ 568518 h 914400"/>
                <a:gd name="connsiteX29" fmla="*/ 445274 w 552624"/>
                <a:gd name="connsiteY29" fmla="*/ 608274 h 914400"/>
                <a:gd name="connsiteX30" fmla="*/ 453225 w 552624"/>
                <a:gd name="connsiteY30" fmla="*/ 620201 h 914400"/>
                <a:gd name="connsiteX31" fmla="*/ 465152 w 552624"/>
                <a:gd name="connsiteY31" fmla="*/ 663933 h 914400"/>
                <a:gd name="connsiteX32" fmla="*/ 481054 w 552624"/>
                <a:gd name="connsiteY32" fmla="*/ 695739 h 914400"/>
                <a:gd name="connsiteX33" fmla="*/ 485030 w 552624"/>
                <a:gd name="connsiteY33" fmla="*/ 711641 h 914400"/>
                <a:gd name="connsiteX34" fmla="*/ 489006 w 552624"/>
                <a:gd name="connsiteY34" fmla="*/ 731520 h 914400"/>
                <a:gd name="connsiteX35" fmla="*/ 500933 w 552624"/>
                <a:gd name="connsiteY35" fmla="*/ 755373 h 914400"/>
                <a:gd name="connsiteX36" fmla="*/ 512860 w 552624"/>
                <a:gd name="connsiteY36" fmla="*/ 791154 h 914400"/>
                <a:gd name="connsiteX37" fmla="*/ 516835 w 552624"/>
                <a:gd name="connsiteY37" fmla="*/ 803081 h 914400"/>
                <a:gd name="connsiteX38" fmla="*/ 536714 w 552624"/>
                <a:gd name="connsiteY38" fmla="*/ 846813 h 914400"/>
                <a:gd name="connsiteX39" fmla="*/ 540689 w 552624"/>
                <a:gd name="connsiteY39" fmla="*/ 866692 h 914400"/>
                <a:gd name="connsiteX40" fmla="*/ 548640 w 552624"/>
                <a:gd name="connsiteY40" fmla="*/ 878619 h 914400"/>
                <a:gd name="connsiteX41" fmla="*/ 552616 w 552624"/>
                <a:gd name="connsiteY41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52624" h="914400">
                  <a:moveTo>
                    <a:pt x="0" y="0"/>
                  </a:moveTo>
                  <a:cubicBezTo>
                    <a:pt x="13252" y="1325"/>
                    <a:pt x="26593" y="1950"/>
                    <a:pt x="39757" y="3975"/>
                  </a:cubicBezTo>
                  <a:cubicBezTo>
                    <a:pt x="43899" y="4612"/>
                    <a:pt x="47654" y="6800"/>
                    <a:pt x="51684" y="7951"/>
                  </a:cubicBezTo>
                  <a:cubicBezTo>
                    <a:pt x="56938" y="9452"/>
                    <a:pt x="62286" y="10601"/>
                    <a:pt x="67587" y="11926"/>
                  </a:cubicBezTo>
                  <a:cubicBezTo>
                    <a:pt x="70237" y="14577"/>
                    <a:pt x="72488" y="17699"/>
                    <a:pt x="75538" y="19878"/>
                  </a:cubicBezTo>
                  <a:cubicBezTo>
                    <a:pt x="91968" y="31614"/>
                    <a:pt x="91904" y="30635"/>
                    <a:pt x="107343" y="35780"/>
                  </a:cubicBezTo>
                  <a:lnTo>
                    <a:pt x="139148" y="67586"/>
                  </a:lnTo>
                  <a:lnTo>
                    <a:pt x="147100" y="75537"/>
                  </a:lnTo>
                  <a:cubicBezTo>
                    <a:pt x="148425" y="79513"/>
                    <a:pt x="149604" y="83540"/>
                    <a:pt x="151075" y="87464"/>
                  </a:cubicBezTo>
                  <a:cubicBezTo>
                    <a:pt x="153581" y="94146"/>
                    <a:pt x="157712" y="100328"/>
                    <a:pt x="159027" y="107342"/>
                  </a:cubicBezTo>
                  <a:cubicBezTo>
                    <a:pt x="159186" y="108190"/>
                    <a:pt x="159574" y="150661"/>
                    <a:pt x="166978" y="163001"/>
                  </a:cubicBezTo>
                  <a:cubicBezTo>
                    <a:pt x="168906" y="166215"/>
                    <a:pt x="172529" y="168073"/>
                    <a:pt x="174929" y="170953"/>
                  </a:cubicBezTo>
                  <a:cubicBezTo>
                    <a:pt x="200423" y="201546"/>
                    <a:pt x="173521" y="173520"/>
                    <a:pt x="198783" y="198782"/>
                  </a:cubicBezTo>
                  <a:cubicBezTo>
                    <a:pt x="200108" y="202758"/>
                    <a:pt x="200356" y="207276"/>
                    <a:pt x="202759" y="210709"/>
                  </a:cubicBezTo>
                  <a:cubicBezTo>
                    <a:pt x="237641" y="260541"/>
                    <a:pt x="214559" y="217508"/>
                    <a:pt x="250467" y="262393"/>
                  </a:cubicBezTo>
                  <a:cubicBezTo>
                    <a:pt x="254169" y="267021"/>
                    <a:pt x="254973" y="273473"/>
                    <a:pt x="258418" y="278295"/>
                  </a:cubicBezTo>
                  <a:cubicBezTo>
                    <a:pt x="261686" y="282870"/>
                    <a:pt x="266686" y="285953"/>
                    <a:pt x="270345" y="290222"/>
                  </a:cubicBezTo>
                  <a:cubicBezTo>
                    <a:pt x="287675" y="310440"/>
                    <a:pt x="274159" y="303421"/>
                    <a:pt x="294199" y="310100"/>
                  </a:cubicBezTo>
                  <a:cubicBezTo>
                    <a:pt x="298175" y="314076"/>
                    <a:pt x="301551" y="318759"/>
                    <a:pt x="306126" y="322027"/>
                  </a:cubicBezTo>
                  <a:cubicBezTo>
                    <a:pt x="328680" y="338138"/>
                    <a:pt x="315179" y="321837"/>
                    <a:pt x="333955" y="337930"/>
                  </a:cubicBezTo>
                  <a:cubicBezTo>
                    <a:pt x="339647" y="342809"/>
                    <a:pt x="343153" y="350480"/>
                    <a:pt x="349858" y="353833"/>
                  </a:cubicBezTo>
                  <a:cubicBezTo>
                    <a:pt x="355159" y="356483"/>
                    <a:pt x="360938" y="358339"/>
                    <a:pt x="365760" y="361784"/>
                  </a:cubicBezTo>
                  <a:cubicBezTo>
                    <a:pt x="370335" y="365052"/>
                    <a:pt x="373368" y="370112"/>
                    <a:pt x="377687" y="373711"/>
                  </a:cubicBezTo>
                  <a:cubicBezTo>
                    <a:pt x="381358" y="376770"/>
                    <a:pt x="385638" y="379012"/>
                    <a:pt x="389614" y="381662"/>
                  </a:cubicBezTo>
                  <a:cubicBezTo>
                    <a:pt x="395006" y="397837"/>
                    <a:pt x="403377" y="420914"/>
                    <a:pt x="405517" y="437321"/>
                  </a:cubicBezTo>
                  <a:cubicBezTo>
                    <a:pt x="408094" y="457076"/>
                    <a:pt x="407689" y="477115"/>
                    <a:pt x="409493" y="496956"/>
                  </a:cubicBezTo>
                  <a:cubicBezTo>
                    <a:pt x="410528" y="508346"/>
                    <a:pt x="413359" y="528435"/>
                    <a:pt x="417444" y="540688"/>
                  </a:cubicBezTo>
                  <a:cubicBezTo>
                    <a:pt x="419701" y="547458"/>
                    <a:pt x="421247" y="554759"/>
                    <a:pt x="425395" y="560566"/>
                  </a:cubicBezTo>
                  <a:cubicBezTo>
                    <a:pt x="428172" y="564454"/>
                    <a:pt x="433346" y="565867"/>
                    <a:pt x="437322" y="568518"/>
                  </a:cubicBezTo>
                  <a:cubicBezTo>
                    <a:pt x="438219" y="573901"/>
                    <a:pt x="442038" y="600724"/>
                    <a:pt x="445274" y="608274"/>
                  </a:cubicBezTo>
                  <a:cubicBezTo>
                    <a:pt x="447156" y="612666"/>
                    <a:pt x="450575" y="616225"/>
                    <a:pt x="453225" y="620201"/>
                  </a:cubicBezTo>
                  <a:cubicBezTo>
                    <a:pt x="457299" y="644649"/>
                    <a:pt x="455157" y="642277"/>
                    <a:pt x="465152" y="663933"/>
                  </a:cubicBezTo>
                  <a:cubicBezTo>
                    <a:pt x="470119" y="674695"/>
                    <a:pt x="478179" y="684240"/>
                    <a:pt x="481054" y="695739"/>
                  </a:cubicBezTo>
                  <a:cubicBezTo>
                    <a:pt x="482379" y="701040"/>
                    <a:pt x="483845" y="706307"/>
                    <a:pt x="485030" y="711641"/>
                  </a:cubicBezTo>
                  <a:cubicBezTo>
                    <a:pt x="486496" y="718238"/>
                    <a:pt x="486697" y="725169"/>
                    <a:pt x="489006" y="731520"/>
                  </a:cubicBezTo>
                  <a:cubicBezTo>
                    <a:pt x="492044" y="739874"/>
                    <a:pt x="497631" y="747119"/>
                    <a:pt x="500933" y="755373"/>
                  </a:cubicBezTo>
                  <a:cubicBezTo>
                    <a:pt x="505602" y="767046"/>
                    <a:pt x="508884" y="779227"/>
                    <a:pt x="512860" y="791154"/>
                  </a:cubicBezTo>
                  <a:cubicBezTo>
                    <a:pt x="514185" y="795130"/>
                    <a:pt x="515279" y="799190"/>
                    <a:pt x="516835" y="803081"/>
                  </a:cubicBezTo>
                  <a:cubicBezTo>
                    <a:pt x="528089" y="831214"/>
                    <a:pt x="521595" y="816577"/>
                    <a:pt x="536714" y="846813"/>
                  </a:cubicBezTo>
                  <a:cubicBezTo>
                    <a:pt x="538039" y="853439"/>
                    <a:pt x="538316" y="860365"/>
                    <a:pt x="540689" y="866692"/>
                  </a:cubicBezTo>
                  <a:cubicBezTo>
                    <a:pt x="542367" y="871166"/>
                    <a:pt x="547267" y="874042"/>
                    <a:pt x="548640" y="878619"/>
                  </a:cubicBezTo>
                  <a:cubicBezTo>
                    <a:pt x="552991" y="893122"/>
                    <a:pt x="552616" y="901589"/>
                    <a:pt x="552616" y="914400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2" descr="C:\Users\Admin\Downloads\logo tran binh ttrong.png">
            <a:extLst>
              <a:ext uri="{FF2B5EF4-FFF2-40B4-BE49-F238E27FC236}">
                <a16:creationId xmlns:a16="http://schemas.microsoft.com/office/drawing/2014/main" id="{A43C80B1-9C69-40D1-BFAC-25EE3B2E5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5681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E3009-974F-4927-9222-58BA66866FEE}"/>
              </a:ext>
            </a:extLst>
          </p:cNvPr>
          <p:cNvSpPr txBox="1"/>
          <p:nvPr/>
        </p:nvSpPr>
        <p:spPr>
          <a:xfrm>
            <a:off x="286918" y="1824097"/>
            <a:ext cx="372110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xác định trên bản đồ vị trí tỉnh, thành phố mà em đang sống.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16F39F28-4DED-47D9-9629-D9BAB3A55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322" y="6318607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Bản đồ Địa lí tự nhiên Việt Nam</a:t>
            </a:r>
          </a:p>
        </p:txBody>
      </p:sp>
      <p:pic>
        <p:nvPicPr>
          <p:cNvPr id="133124" name="Picture 4" descr="Câu 3 trang 5 VBT Địa lý 4: Bài 2. Làm quen với bản đồ">
            <a:extLst>
              <a:ext uri="{FF2B5EF4-FFF2-40B4-BE49-F238E27FC236}">
                <a16:creationId xmlns:a16="http://schemas.microsoft.com/office/drawing/2014/main" id="{8F7D5882-DAEA-4342-A24C-BA5EF9B31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" b="3951"/>
          <a:stretch/>
        </p:blipFill>
        <p:spPr bwMode="auto">
          <a:xfrm>
            <a:off x="3826667" y="123290"/>
            <a:ext cx="5066711" cy="619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3BCFC98-58C9-4E9F-9F89-D5236A7BF5B8}"/>
              </a:ext>
            </a:extLst>
          </p:cNvPr>
          <p:cNvSpPr/>
          <p:nvPr/>
        </p:nvSpPr>
        <p:spPr>
          <a:xfrm>
            <a:off x="7781337" y="2388358"/>
            <a:ext cx="917671" cy="768824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23C9D9-FF83-4B8C-B7A9-D3388B4869C3}"/>
              </a:ext>
            </a:extLst>
          </p:cNvPr>
          <p:cNvSpPr/>
          <p:nvPr/>
        </p:nvSpPr>
        <p:spPr>
          <a:xfrm>
            <a:off x="7562351" y="5305448"/>
            <a:ext cx="1024417" cy="634343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F61494-FABB-4FC4-BAEB-646C92B12F19}"/>
              </a:ext>
            </a:extLst>
          </p:cNvPr>
          <p:cNvGrpSpPr/>
          <p:nvPr/>
        </p:nvGrpSpPr>
        <p:grpSpPr>
          <a:xfrm>
            <a:off x="4257923" y="369736"/>
            <a:ext cx="2925349" cy="5418814"/>
            <a:chOff x="4257923" y="369736"/>
            <a:chExt cx="2925349" cy="541881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3A04B8B-FABF-425B-AA47-AF282930B82B}"/>
                </a:ext>
              </a:extLst>
            </p:cNvPr>
            <p:cNvSpPr/>
            <p:nvPr/>
          </p:nvSpPr>
          <p:spPr>
            <a:xfrm>
              <a:off x="4257923" y="369736"/>
              <a:ext cx="1618091" cy="2210462"/>
            </a:xfrm>
            <a:custGeom>
              <a:avLst/>
              <a:gdLst>
                <a:gd name="connsiteX0" fmla="*/ 1618091 w 1618091"/>
                <a:gd name="connsiteY0" fmla="*/ 119269 h 2210462"/>
                <a:gd name="connsiteX1" fmla="*/ 1598213 w 1618091"/>
                <a:gd name="connsiteY1" fmla="*/ 127221 h 2210462"/>
                <a:gd name="connsiteX2" fmla="*/ 1538578 w 1618091"/>
                <a:gd name="connsiteY2" fmla="*/ 143123 h 2210462"/>
                <a:gd name="connsiteX3" fmla="*/ 1518700 w 1618091"/>
                <a:gd name="connsiteY3" fmla="*/ 147099 h 2210462"/>
                <a:gd name="connsiteX4" fmla="*/ 1502797 w 1618091"/>
                <a:gd name="connsiteY4" fmla="*/ 151074 h 2210462"/>
                <a:gd name="connsiteX5" fmla="*/ 1423284 w 1618091"/>
                <a:gd name="connsiteY5" fmla="*/ 135172 h 2210462"/>
                <a:gd name="connsiteX6" fmla="*/ 1407381 w 1618091"/>
                <a:gd name="connsiteY6" fmla="*/ 123245 h 2210462"/>
                <a:gd name="connsiteX7" fmla="*/ 1383527 w 1618091"/>
                <a:gd name="connsiteY7" fmla="*/ 91440 h 2210462"/>
                <a:gd name="connsiteX8" fmla="*/ 1367625 w 1618091"/>
                <a:gd name="connsiteY8" fmla="*/ 83488 h 2210462"/>
                <a:gd name="connsiteX9" fmla="*/ 1343771 w 1618091"/>
                <a:gd name="connsiteY9" fmla="*/ 55659 h 2210462"/>
                <a:gd name="connsiteX10" fmla="*/ 1335820 w 1618091"/>
                <a:gd name="connsiteY10" fmla="*/ 39756 h 2210462"/>
                <a:gd name="connsiteX11" fmla="*/ 1315941 w 1618091"/>
                <a:gd name="connsiteY11" fmla="*/ 19878 h 2210462"/>
                <a:gd name="connsiteX12" fmla="*/ 1292087 w 1618091"/>
                <a:gd name="connsiteY12" fmla="*/ 15902 h 2210462"/>
                <a:gd name="connsiteX13" fmla="*/ 1240404 w 1618091"/>
                <a:gd name="connsiteY13" fmla="*/ 0 h 2210462"/>
                <a:gd name="connsiteX14" fmla="*/ 1200647 w 1618091"/>
                <a:gd name="connsiteY14" fmla="*/ 3975 h 2210462"/>
                <a:gd name="connsiteX15" fmla="*/ 1176794 w 1618091"/>
                <a:gd name="connsiteY15" fmla="*/ 31805 h 2210462"/>
                <a:gd name="connsiteX16" fmla="*/ 1160891 w 1618091"/>
                <a:gd name="connsiteY16" fmla="*/ 35781 h 2210462"/>
                <a:gd name="connsiteX17" fmla="*/ 1097280 w 1618091"/>
                <a:gd name="connsiteY17" fmla="*/ 67586 h 2210462"/>
                <a:gd name="connsiteX18" fmla="*/ 1057524 w 1618091"/>
                <a:gd name="connsiteY18" fmla="*/ 135172 h 2210462"/>
                <a:gd name="connsiteX19" fmla="*/ 1049573 w 1618091"/>
                <a:gd name="connsiteY19" fmla="*/ 147099 h 2210462"/>
                <a:gd name="connsiteX20" fmla="*/ 1045597 w 1618091"/>
                <a:gd name="connsiteY20" fmla="*/ 159026 h 2210462"/>
                <a:gd name="connsiteX21" fmla="*/ 1021743 w 1618091"/>
                <a:gd name="connsiteY21" fmla="*/ 170953 h 2210462"/>
                <a:gd name="connsiteX22" fmla="*/ 1009816 w 1618091"/>
                <a:gd name="connsiteY22" fmla="*/ 178904 h 2210462"/>
                <a:gd name="connsiteX23" fmla="*/ 954157 w 1618091"/>
                <a:gd name="connsiteY23" fmla="*/ 198782 h 2210462"/>
                <a:gd name="connsiteX24" fmla="*/ 938254 w 1618091"/>
                <a:gd name="connsiteY24" fmla="*/ 206734 h 2210462"/>
                <a:gd name="connsiteX25" fmla="*/ 914400 w 1618091"/>
                <a:gd name="connsiteY25" fmla="*/ 214685 h 2210462"/>
                <a:gd name="connsiteX26" fmla="*/ 898498 w 1618091"/>
                <a:gd name="connsiteY26" fmla="*/ 226612 h 2210462"/>
                <a:gd name="connsiteX27" fmla="*/ 862717 w 1618091"/>
                <a:gd name="connsiteY27" fmla="*/ 190831 h 2210462"/>
                <a:gd name="connsiteX28" fmla="*/ 858741 w 1618091"/>
                <a:gd name="connsiteY28" fmla="*/ 166977 h 2210462"/>
                <a:gd name="connsiteX29" fmla="*/ 842839 w 1618091"/>
                <a:gd name="connsiteY29" fmla="*/ 163001 h 2210462"/>
                <a:gd name="connsiteX30" fmla="*/ 747423 w 1618091"/>
                <a:gd name="connsiteY30" fmla="*/ 170953 h 2210462"/>
                <a:gd name="connsiteX31" fmla="*/ 735496 w 1618091"/>
                <a:gd name="connsiteY31" fmla="*/ 210709 h 2210462"/>
                <a:gd name="connsiteX32" fmla="*/ 715618 w 1618091"/>
                <a:gd name="connsiteY32" fmla="*/ 286247 h 2210462"/>
                <a:gd name="connsiteX33" fmla="*/ 687788 w 1618091"/>
                <a:gd name="connsiteY33" fmla="*/ 282271 h 2210462"/>
                <a:gd name="connsiteX34" fmla="*/ 663934 w 1618091"/>
                <a:gd name="connsiteY34" fmla="*/ 242514 h 2210462"/>
                <a:gd name="connsiteX35" fmla="*/ 644056 w 1618091"/>
                <a:gd name="connsiteY35" fmla="*/ 222636 h 2210462"/>
                <a:gd name="connsiteX36" fmla="*/ 592373 w 1618091"/>
                <a:gd name="connsiteY36" fmla="*/ 218661 h 2210462"/>
                <a:gd name="connsiteX37" fmla="*/ 572494 w 1618091"/>
                <a:gd name="connsiteY37" fmla="*/ 214685 h 2210462"/>
                <a:gd name="connsiteX38" fmla="*/ 556592 w 1618091"/>
                <a:gd name="connsiteY38" fmla="*/ 210709 h 2210462"/>
                <a:gd name="connsiteX39" fmla="*/ 544665 w 1618091"/>
                <a:gd name="connsiteY39" fmla="*/ 222636 h 2210462"/>
                <a:gd name="connsiteX40" fmla="*/ 540689 w 1618091"/>
                <a:gd name="connsiteY40" fmla="*/ 238539 h 2210462"/>
                <a:gd name="connsiteX41" fmla="*/ 512860 w 1618091"/>
                <a:gd name="connsiteY41" fmla="*/ 238539 h 2210462"/>
                <a:gd name="connsiteX42" fmla="*/ 496957 w 1618091"/>
                <a:gd name="connsiteY42" fmla="*/ 206734 h 2210462"/>
                <a:gd name="connsiteX43" fmla="*/ 477079 w 1618091"/>
                <a:gd name="connsiteY43" fmla="*/ 170953 h 2210462"/>
                <a:gd name="connsiteX44" fmla="*/ 437322 w 1618091"/>
                <a:gd name="connsiteY44" fmla="*/ 218661 h 2210462"/>
                <a:gd name="connsiteX45" fmla="*/ 429371 w 1618091"/>
                <a:gd name="connsiteY45" fmla="*/ 230587 h 2210462"/>
                <a:gd name="connsiteX46" fmla="*/ 413468 w 1618091"/>
                <a:gd name="connsiteY46" fmla="*/ 246490 h 2210462"/>
                <a:gd name="connsiteX47" fmla="*/ 405517 w 1618091"/>
                <a:gd name="connsiteY47" fmla="*/ 270344 h 2210462"/>
                <a:gd name="connsiteX48" fmla="*/ 365760 w 1618091"/>
                <a:gd name="connsiteY48" fmla="*/ 302149 h 2210462"/>
                <a:gd name="connsiteX49" fmla="*/ 326004 w 1618091"/>
                <a:gd name="connsiteY49" fmla="*/ 318052 h 2210462"/>
                <a:gd name="connsiteX50" fmla="*/ 306126 w 1618091"/>
                <a:gd name="connsiteY50" fmla="*/ 314076 h 2210462"/>
                <a:gd name="connsiteX51" fmla="*/ 266369 w 1618091"/>
                <a:gd name="connsiteY51" fmla="*/ 266368 h 2210462"/>
                <a:gd name="connsiteX52" fmla="*/ 250467 w 1618091"/>
                <a:gd name="connsiteY52" fmla="*/ 258417 h 2210462"/>
                <a:gd name="connsiteX53" fmla="*/ 234564 w 1618091"/>
                <a:gd name="connsiteY53" fmla="*/ 246490 h 2210462"/>
                <a:gd name="connsiteX54" fmla="*/ 206734 w 1618091"/>
                <a:gd name="connsiteY54" fmla="*/ 238539 h 2210462"/>
                <a:gd name="connsiteX55" fmla="*/ 178905 w 1618091"/>
                <a:gd name="connsiteY55" fmla="*/ 218661 h 2210462"/>
                <a:gd name="connsiteX56" fmla="*/ 123246 w 1618091"/>
                <a:gd name="connsiteY56" fmla="*/ 210709 h 2210462"/>
                <a:gd name="connsiteX57" fmla="*/ 83489 w 1618091"/>
                <a:gd name="connsiteY57" fmla="*/ 214685 h 2210462"/>
                <a:gd name="connsiteX58" fmla="*/ 71562 w 1618091"/>
                <a:gd name="connsiteY58" fmla="*/ 222636 h 2210462"/>
                <a:gd name="connsiteX59" fmla="*/ 51684 w 1618091"/>
                <a:gd name="connsiteY59" fmla="*/ 238539 h 2210462"/>
                <a:gd name="connsiteX60" fmla="*/ 39757 w 1618091"/>
                <a:gd name="connsiteY60" fmla="*/ 266368 h 2210462"/>
                <a:gd name="connsiteX61" fmla="*/ 31806 w 1618091"/>
                <a:gd name="connsiteY61" fmla="*/ 274320 h 2210462"/>
                <a:gd name="connsiteX62" fmla="*/ 23854 w 1618091"/>
                <a:gd name="connsiteY62" fmla="*/ 290222 h 2210462"/>
                <a:gd name="connsiteX63" fmla="*/ 19879 w 1618091"/>
                <a:gd name="connsiteY63" fmla="*/ 302149 h 2210462"/>
                <a:gd name="connsiteX64" fmla="*/ 0 w 1618091"/>
                <a:gd name="connsiteY64" fmla="*/ 322027 h 2210462"/>
                <a:gd name="connsiteX65" fmla="*/ 3976 w 1618091"/>
                <a:gd name="connsiteY65" fmla="*/ 349857 h 2210462"/>
                <a:gd name="connsiteX66" fmla="*/ 15903 w 1618091"/>
                <a:gd name="connsiteY66" fmla="*/ 357808 h 2210462"/>
                <a:gd name="connsiteX67" fmla="*/ 23854 w 1618091"/>
                <a:gd name="connsiteY67" fmla="*/ 365760 h 2210462"/>
                <a:gd name="connsiteX68" fmla="*/ 47708 w 1618091"/>
                <a:gd name="connsiteY68" fmla="*/ 401541 h 2210462"/>
                <a:gd name="connsiteX69" fmla="*/ 75538 w 1618091"/>
                <a:gd name="connsiteY69" fmla="*/ 453224 h 2210462"/>
                <a:gd name="connsiteX70" fmla="*/ 87465 w 1618091"/>
                <a:gd name="connsiteY70" fmla="*/ 465151 h 2210462"/>
                <a:gd name="connsiteX71" fmla="*/ 111319 w 1618091"/>
                <a:gd name="connsiteY71" fmla="*/ 496956 h 2210462"/>
                <a:gd name="connsiteX72" fmla="*/ 135173 w 1618091"/>
                <a:gd name="connsiteY72" fmla="*/ 516834 h 2210462"/>
                <a:gd name="connsiteX73" fmla="*/ 139148 w 1618091"/>
                <a:gd name="connsiteY73" fmla="*/ 528761 h 2210462"/>
                <a:gd name="connsiteX74" fmla="*/ 147100 w 1618091"/>
                <a:gd name="connsiteY74" fmla="*/ 536713 h 2210462"/>
                <a:gd name="connsiteX75" fmla="*/ 163002 w 1618091"/>
                <a:gd name="connsiteY75" fmla="*/ 568518 h 2210462"/>
                <a:gd name="connsiteX76" fmla="*/ 286247 w 1618091"/>
                <a:gd name="connsiteY76" fmla="*/ 572494 h 2210462"/>
                <a:gd name="connsiteX77" fmla="*/ 298174 w 1618091"/>
                <a:gd name="connsiteY77" fmla="*/ 580445 h 2210462"/>
                <a:gd name="connsiteX78" fmla="*/ 290223 w 1618091"/>
                <a:gd name="connsiteY78" fmla="*/ 628153 h 2210462"/>
                <a:gd name="connsiteX79" fmla="*/ 278296 w 1618091"/>
                <a:gd name="connsiteY79" fmla="*/ 640080 h 2210462"/>
                <a:gd name="connsiteX80" fmla="*/ 270345 w 1618091"/>
                <a:gd name="connsiteY80" fmla="*/ 663934 h 2210462"/>
                <a:gd name="connsiteX81" fmla="*/ 262394 w 1618091"/>
                <a:gd name="connsiteY81" fmla="*/ 683812 h 2210462"/>
                <a:gd name="connsiteX82" fmla="*/ 274320 w 1618091"/>
                <a:gd name="connsiteY82" fmla="*/ 771276 h 2210462"/>
                <a:gd name="connsiteX83" fmla="*/ 278296 w 1618091"/>
                <a:gd name="connsiteY83" fmla="*/ 783203 h 2210462"/>
                <a:gd name="connsiteX84" fmla="*/ 286247 w 1618091"/>
                <a:gd name="connsiteY84" fmla="*/ 795130 h 2210462"/>
                <a:gd name="connsiteX85" fmla="*/ 294199 w 1618091"/>
                <a:gd name="connsiteY85" fmla="*/ 803081 h 2210462"/>
                <a:gd name="connsiteX86" fmla="*/ 322028 w 1618091"/>
                <a:gd name="connsiteY86" fmla="*/ 834887 h 2210462"/>
                <a:gd name="connsiteX87" fmla="*/ 345882 w 1618091"/>
                <a:gd name="connsiteY87" fmla="*/ 842838 h 2210462"/>
                <a:gd name="connsiteX88" fmla="*/ 369736 w 1618091"/>
                <a:gd name="connsiteY88" fmla="*/ 862716 h 2210462"/>
                <a:gd name="connsiteX89" fmla="*/ 393590 w 1618091"/>
                <a:gd name="connsiteY89" fmla="*/ 882594 h 2210462"/>
                <a:gd name="connsiteX90" fmla="*/ 417444 w 1618091"/>
                <a:gd name="connsiteY90" fmla="*/ 890546 h 2210462"/>
                <a:gd name="connsiteX91" fmla="*/ 449249 w 1618091"/>
                <a:gd name="connsiteY91" fmla="*/ 898497 h 2210462"/>
                <a:gd name="connsiteX92" fmla="*/ 481054 w 1618091"/>
                <a:gd name="connsiteY92" fmla="*/ 918375 h 2210462"/>
                <a:gd name="connsiteX93" fmla="*/ 532738 w 1618091"/>
                <a:gd name="connsiteY93" fmla="*/ 934278 h 2210462"/>
                <a:gd name="connsiteX94" fmla="*/ 695740 w 1618091"/>
                <a:gd name="connsiteY94" fmla="*/ 930302 h 2210462"/>
                <a:gd name="connsiteX95" fmla="*/ 715618 w 1618091"/>
                <a:gd name="connsiteY95" fmla="*/ 918375 h 2210462"/>
                <a:gd name="connsiteX96" fmla="*/ 731520 w 1618091"/>
                <a:gd name="connsiteY96" fmla="*/ 910424 h 2210462"/>
                <a:gd name="connsiteX97" fmla="*/ 763326 w 1618091"/>
                <a:gd name="connsiteY97" fmla="*/ 890546 h 2210462"/>
                <a:gd name="connsiteX98" fmla="*/ 807058 w 1618091"/>
                <a:gd name="connsiteY98" fmla="*/ 898497 h 2210462"/>
                <a:gd name="connsiteX99" fmla="*/ 834887 w 1618091"/>
                <a:gd name="connsiteY99" fmla="*/ 914400 h 2210462"/>
                <a:gd name="connsiteX100" fmla="*/ 854766 w 1618091"/>
                <a:gd name="connsiteY100" fmla="*/ 922351 h 2210462"/>
                <a:gd name="connsiteX101" fmla="*/ 870668 w 1618091"/>
                <a:gd name="connsiteY101" fmla="*/ 930302 h 2210462"/>
                <a:gd name="connsiteX102" fmla="*/ 886571 w 1618091"/>
                <a:gd name="connsiteY102" fmla="*/ 934278 h 2210462"/>
                <a:gd name="connsiteX103" fmla="*/ 906449 w 1618091"/>
                <a:gd name="connsiteY103" fmla="*/ 942229 h 2210462"/>
                <a:gd name="connsiteX104" fmla="*/ 974035 w 1618091"/>
                <a:gd name="connsiteY104" fmla="*/ 954156 h 2210462"/>
                <a:gd name="connsiteX105" fmla="*/ 978011 w 1618091"/>
                <a:gd name="connsiteY105" fmla="*/ 970059 h 2210462"/>
                <a:gd name="connsiteX106" fmla="*/ 970060 w 1618091"/>
                <a:gd name="connsiteY106" fmla="*/ 989937 h 2210462"/>
                <a:gd name="connsiteX107" fmla="*/ 946206 w 1618091"/>
                <a:gd name="connsiteY107" fmla="*/ 997888 h 2210462"/>
                <a:gd name="connsiteX108" fmla="*/ 910425 w 1618091"/>
                <a:gd name="connsiteY108" fmla="*/ 1005840 h 2210462"/>
                <a:gd name="connsiteX109" fmla="*/ 890547 w 1618091"/>
                <a:gd name="connsiteY109" fmla="*/ 1017767 h 2210462"/>
                <a:gd name="connsiteX110" fmla="*/ 870668 w 1618091"/>
                <a:gd name="connsiteY110" fmla="*/ 1037645 h 2210462"/>
                <a:gd name="connsiteX111" fmla="*/ 866693 w 1618091"/>
                <a:gd name="connsiteY111" fmla="*/ 1049572 h 2210462"/>
                <a:gd name="connsiteX112" fmla="*/ 954157 w 1618091"/>
                <a:gd name="connsiteY112" fmla="*/ 1081377 h 2210462"/>
                <a:gd name="connsiteX113" fmla="*/ 978011 w 1618091"/>
                <a:gd name="connsiteY113" fmla="*/ 1133061 h 2210462"/>
                <a:gd name="connsiteX114" fmla="*/ 1017767 w 1618091"/>
                <a:gd name="connsiteY114" fmla="*/ 1144987 h 2210462"/>
                <a:gd name="connsiteX115" fmla="*/ 1085354 w 1618091"/>
                <a:gd name="connsiteY115" fmla="*/ 1148963 h 2210462"/>
                <a:gd name="connsiteX116" fmla="*/ 1109207 w 1618091"/>
                <a:gd name="connsiteY116" fmla="*/ 1160890 h 2210462"/>
                <a:gd name="connsiteX117" fmla="*/ 1113183 w 1618091"/>
                <a:gd name="connsiteY117" fmla="*/ 1220525 h 2210462"/>
                <a:gd name="connsiteX118" fmla="*/ 1101256 w 1618091"/>
                <a:gd name="connsiteY118" fmla="*/ 1244379 h 2210462"/>
                <a:gd name="connsiteX119" fmla="*/ 1089329 w 1618091"/>
                <a:gd name="connsiteY119" fmla="*/ 1264257 h 2210462"/>
                <a:gd name="connsiteX120" fmla="*/ 1037646 w 1618091"/>
                <a:gd name="connsiteY120" fmla="*/ 1307989 h 2210462"/>
                <a:gd name="connsiteX121" fmla="*/ 1017767 w 1618091"/>
                <a:gd name="connsiteY121" fmla="*/ 1315941 h 2210462"/>
                <a:gd name="connsiteX122" fmla="*/ 1001865 w 1618091"/>
                <a:gd name="connsiteY122" fmla="*/ 1331843 h 2210462"/>
                <a:gd name="connsiteX123" fmla="*/ 751399 w 1618091"/>
                <a:gd name="connsiteY123" fmla="*/ 1347746 h 2210462"/>
                <a:gd name="connsiteX124" fmla="*/ 739472 w 1618091"/>
                <a:gd name="connsiteY124" fmla="*/ 1363648 h 2210462"/>
                <a:gd name="connsiteX125" fmla="*/ 735496 w 1618091"/>
                <a:gd name="connsiteY125" fmla="*/ 1375575 h 2210462"/>
                <a:gd name="connsiteX126" fmla="*/ 727545 w 1618091"/>
                <a:gd name="connsiteY126" fmla="*/ 1387502 h 2210462"/>
                <a:gd name="connsiteX127" fmla="*/ 719594 w 1618091"/>
                <a:gd name="connsiteY127" fmla="*/ 1415332 h 2210462"/>
                <a:gd name="connsiteX128" fmla="*/ 679837 w 1618091"/>
                <a:gd name="connsiteY128" fmla="*/ 1439186 h 2210462"/>
                <a:gd name="connsiteX129" fmla="*/ 667910 w 1618091"/>
                <a:gd name="connsiteY129" fmla="*/ 1443161 h 2210462"/>
                <a:gd name="connsiteX130" fmla="*/ 652007 w 1618091"/>
                <a:gd name="connsiteY130" fmla="*/ 1459064 h 2210462"/>
                <a:gd name="connsiteX131" fmla="*/ 663934 w 1618091"/>
                <a:gd name="connsiteY131" fmla="*/ 1478942 h 2210462"/>
                <a:gd name="connsiteX132" fmla="*/ 675861 w 1618091"/>
                <a:gd name="connsiteY132" fmla="*/ 1490869 h 2210462"/>
                <a:gd name="connsiteX133" fmla="*/ 747423 w 1618091"/>
                <a:gd name="connsiteY133" fmla="*/ 1502796 h 2210462"/>
                <a:gd name="connsiteX134" fmla="*/ 763326 w 1618091"/>
                <a:gd name="connsiteY134" fmla="*/ 1510747 h 2210462"/>
                <a:gd name="connsiteX135" fmla="*/ 775253 w 1618091"/>
                <a:gd name="connsiteY135" fmla="*/ 1514723 h 2210462"/>
                <a:gd name="connsiteX136" fmla="*/ 791155 w 1618091"/>
                <a:gd name="connsiteY136" fmla="*/ 1522674 h 2210462"/>
                <a:gd name="connsiteX137" fmla="*/ 803082 w 1618091"/>
                <a:gd name="connsiteY137" fmla="*/ 1542553 h 2210462"/>
                <a:gd name="connsiteX138" fmla="*/ 811034 w 1618091"/>
                <a:gd name="connsiteY138" fmla="*/ 1550504 h 2210462"/>
                <a:gd name="connsiteX139" fmla="*/ 834887 w 1618091"/>
                <a:gd name="connsiteY139" fmla="*/ 1566407 h 2210462"/>
                <a:gd name="connsiteX140" fmla="*/ 866693 w 1618091"/>
                <a:gd name="connsiteY140" fmla="*/ 1574358 h 2210462"/>
                <a:gd name="connsiteX141" fmla="*/ 882595 w 1618091"/>
                <a:gd name="connsiteY141" fmla="*/ 1582309 h 2210462"/>
                <a:gd name="connsiteX142" fmla="*/ 894522 w 1618091"/>
                <a:gd name="connsiteY142" fmla="*/ 1590261 h 2210462"/>
                <a:gd name="connsiteX143" fmla="*/ 910425 w 1618091"/>
                <a:gd name="connsiteY143" fmla="*/ 1594236 h 2210462"/>
                <a:gd name="connsiteX144" fmla="*/ 934279 w 1618091"/>
                <a:gd name="connsiteY144" fmla="*/ 1606163 h 2210462"/>
                <a:gd name="connsiteX145" fmla="*/ 946206 w 1618091"/>
                <a:gd name="connsiteY145" fmla="*/ 1614114 h 2210462"/>
                <a:gd name="connsiteX146" fmla="*/ 962108 w 1618091"/>
                <a:gd name="connsiteY146" fmla="*/ 1622066 h 2210462"/>
                <a:gd name="connsiteX147" fmla="*/ 1005840 w 1618091"/>
                <a:gd name="connsiteY147" fmla="*/ 1649895 h 2210462"/>
                <a:gd name="connsiteX148" fmla="*/ 1025719 w 1618091"/>
                <a:gd name="connsiteY148" fmla="*/ 1669774 h 2210462"/>
                <a:gd name="connsiteX149" fmla="*/ 1065475 w 1618091"/>
                <a:gd name="connsiteY149" fmla="*/ 1693627 h 2210462"/>
                <a:gd name="connsiteX150" fmla="*/ 1125110 w 1618091"/>
                <a:gd name="connsiteY150" fmla="*/ 1713506 h 2210462"/>
                <a:gd name="connsiteX151" fmla="*/ 1137037 w 1618091"/>
                <a:gd name="connsiteY151" fmla="*/ 1717481 h 2210462"/>
                <a:gd name="connsiteX152" fmla="*/ 1148964 w 1618091"/>
                <a:gd name="connsiteY152" fmla="*/ 1721457 h 2210462"/>
                <a:gd name="connsiteX153" fmla="*/ 1172818 w 1618091"/>
                <a:gd name="connsiteY153" fmla="*/ 1725433 h 2210462"/>
                <a:gd name="connsiteX154" fmla="*/ 1192696 w 1618091"/>
                <a:gd name="connsiteY154" fmla="*/ 1745311 h 2210462"/>
                <a:gd name="connsiteX155" fmla="*/ 1176794 w 1618091"/>
                <a:gd name="connsiteY155" fmla="*/ 1777116 h 2210462"/>
                <a:gd name="connsiteX156" fmla="*/ 1184745 w 1618091"/>
                <a:gd name="connsiteY156" fmla="*/ 1856629 h 2210462"/>
                <a:gd name="connsiteX157" fmla="*/ 1208599 w 1618091"/>
                <a:gd name="connsiteY157" fmla="*/ 1888434 h 2210462"/>
                <a:gd name="connsiteX158" fmla="*/ 1220526 w 1618091"/>
                <a:gd name="connsiteY158" fmla="*/ 1896386 h 2210462"/>
                <a:gd name="connsiteX159" fmla="*/ 1240404 w 1618091"/>
                <a:gd name="connsiteY159" fmla="*/ 1900361 h 2210462"/>
                <a:gd name="connsiteX160" fmla="*/ 1264258 w 1618091"/>
                <a:gd name="connsiteY160" fmla="*/ 1908313 h 2210462"/>
                <a:gd name="connsiteX161" fmla="*/ 1284136 w 1618091"/>
                <a:gd name="connsiteY161" fmla="*/ 1912288 h 2210462"/>
                <a:gd name="connsiteX162" fmla="*/ 1300039 w 1618091"/>
                <a:gd name="connsiteY162" fmla="*/ 1916264 h 2210462"/>
                <a:gd name="connsiteX163" fmla="*/ 1331844 w 1618091"/>
                <a:gd name="connsiteY163" fmla="*/ 1952045 h 2210462"/>
                <a:gd name="connsiteX164" fmla="*/ 1335820 w 1618091"/>
                <a:gd name="connsiteY164" fmla="*/ 1971923 h 2210462"/>
                <a:gd name="connsiteX165" fmla="*/ 1355698 w 1618091"/>
                <a:gd name="connsiteY165" fmla="*/ 2003728 h 2210462"/>
                <a:gd name="connsiteX166" fmla="*/ 1359674 w 1618091"/>
                <a:gd name="connsiteY166" fmla="*/ 2015655 h 2210462"/>
                <a:gd name="connsiteX167" fmla="*/ 1367625 w 1618091"/>
                <a:gd name="connsiteY167" fmla="*/ 2023607 h 2210462"/>
                <a:gd name="connsiteX168" fmla="*/ 1383527 w 1618091"/>
                <a:gd name="connsiteY168" fmla="*/ 2047461 h 2210462"/>
                <a:gd name="connsiteX169" fmla="*/ 1395454 w 1618091"/>
                <a:gd name="connsiteY169" fmla="*/ 2063363 h 2210462"/>
                <a:gd name="connsiteX170" fmla="*/ 1427260 w 1618091"/>
                <a:gd name="connsiteY170" fmla="*/ 2107095 h 2210462"/>
                <a:gd name="connsiteX171" fmla="*/ 1447138 w 1618091"/>
                <a:gd name="connsiteY171" fmla="*/ 2130949 h 2210462"/>
                <a:gd name="connsiteX172" fmla="*/ 1451114 w 1618091"/>
                <a:gd name="connsiteY172" fmla="*/ 2142876 h 2210462"/>
                <a:gd name="connsiteX173" fmla="*/ 1498821 w 1618091"/>
                <a:gd name="connsiteY173" fmla="*/ 2146852 h 2210462"/>
                <a:gd name="connsiteX174" fmla="*/ 1510748 w 1618091"/>
                <a:gd name="connsiteY174" fmla="*/ 2174681 h 2210462"/>
                <a:gd name="connsiteX175" fmla="*/ 1530627 w 1618091"/>
                <a:gd name="connsiteY175" fmla="*/ 2210462 h 2210462"/>
                <a:gd name="connsiteX176" fmla="*/ 1542554 w 1618091"/>
                <a:gd name="connsiteY176" fmla="*/ 2210462 h 221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618091" h="2210462">
                  <a:moveTo>
                    <a:pt x="1618091" y="119269"/>
                  </a:moveTo>
                  <a:cubicBezTo>
                    <a:pt x="1611465" y="121920"/>
                    <a:pt x="1605049" y="125170"/>
                    <a:pt x="1598213" y="127221"/>
                  </a:cubicBezTo>
                  <a:cubicBezTo>
                    <a:pt x="1578508" y="133133"/>
                    <a:pt x="1558537" y="138133"/>
                    <a:pt x="1538578" y="143123"/>
                  </a:cubicBezTo>
                  <a:cubicBezTo>
                    <a:pt x="1532023" y="144762"/>
                    <a:pt x="1525296" y="145633"/>
                    <a:pt x="1518700" y="147099"/>
                  </a:cubicBezTo>
                  <a:cubicBezTo>
                    <a:pt x="1513366" y="148284"/>
                    <a:pt x="1508098" y="149749"/>
                    <a:pt x="1502797" y="151074"/>
                  </a:cubicBezTo>
                  <a:cubicBezTo>
                    <a:pt x="1490974" y="149104"/>
                    <a:pt x="1439099" y="141761"/>
                    <a:pt x="1423284" y="135172"/>
                  </a:cubicBezTo>
                  <a:cubicBezTo>
                    <a:pt x="1417167" y="132623"/>
                    <a:pt x="1412682" y="127221"/>
                    <a:pt x="1407381" y="123245"/>
                  </a:cubicBezTo>
                  <a:cubicBezTo>
                    <a:pt x="1401103" y="113828"/>
                    <a:pt x="1391085" y="98053"/>
                    <a:pt x="1383527" y="91440"/>
                  </a:cubicBezTo>
                  <a:cubicBezTo>
                    <a:pt x="1379067" y="87537"/>
                    <a:pt x="1372447" y="86933"/>
                    <a:pt x="1367625" y="83488"/>
                  </a:cubicBezTo>
                  <a:cubicBezTo>
                    <a:pt x="1360281" y="78242"/>
                    <a:pt x="1348149" y="62664"/>
                    <a:pt x="1343771" y="55659"/>
                  </a:cubicBezTo>
                  <a:cubicBezTo>
                    <a:pt x="1340630" y="50633"/>
                    <a:pt x="1338760" y="44902"/>
                    <a:pt x="1335820" y="39756"/>
                  </a:cubicBezTo>
                  <a:cubicBezTo>
                    <a:pt x="1330831" y="31025"/>
                    <a:pt x="1326230" y="23308"/>
                    <a:pt x="1315941" y="19878"/>
                  </a:cubicBezTo>
                  <a:cubicBezTo>
                    <a:pt x="1308294" y="17329"/>
                    <a:pt x="1299942" y="17715"/>
                    <a:pt x="1292087" y="15902"/>
                  </a:cubicBezTo>
                  <a:cubicBezTo>
                    <a:pt x="1275425" y="12057"/>
                    <a:pt x="1256708" y="5434"/>
                    <a:pt x="1240404" y="0"/>
                  </a:cubicBezTo>
                  <a:cubicBezTo>
                    <a:pt x="1227152" y="1325"/>
                    <a:pt x="1213377" y="58"/>
                    <a:pt x="1200647" y="3975"/>
                  </a:cubicBezTo>
                  <a:cubicBezTo>
                    <a:pt x="1192551" y="6466"/>
                    <a:pt x="1182056" y="28046"/>
                    <a:pt x="1176794" y="31805"/>
                  </a:cubicBezTo>
                  <a:cubicBezTo>
                    <a:pt x="1172348" y="34981"/>
                    <a:pt x="1165874" y="33539"/>
                    <a:pt x="1160891" y="35781"/>
                  </a:cubicBezTo>
                  <a:cubicBezTo>
                    <a:pt x="1139273" y="45509"/>
                    <a:pt x="1097280" y="67586"/>
                    <a:pt x="1097280" y="67586"/>
                  </a:cubicBezTo>
                  <a:cubicBezTo>
                    <a:pt x="1080922" y="100303"/>
                    <a:pt x="1090253" y="82804"/>
                    <a:pt x="1057524" y="135172"/>
                  </a:cubicBezTo>
                  <a:cubicBezTo>
                    <a:pt x="1054992" y="139224"/>
                    <a:pt x="1051084" y="142566"/>
                    <a:pt x="1049573" y="147099"/>
                  </a:cubicBezTo>
                  <a:cubicBezTo>
                    <a:pt x="1048248" y="151075"/>
                    <a:pt x="1048779" y="156299"/>
                    <a:pt x="1045597" y="159026"/>
                  </a:cubicBezTo>
                  <a:cubicBezTo>
                    <a:pt x="1038847" y="164811"/>
                    <a:pt x="1029514" y="166636"/>
                    <a:pt x="1021743" y="170953"/>
                  </a:cubicBezTo>
                  <a:cubicBezTo>
                    <a:pt x="1017566" y="173273"/>
                    <a:pt x="1014090" y="176767"/>
                    <a:pt x="1009816" y="178904"/>
                  </a:cubicBezTo>
                  <a:cubicBezTo>
                    <a:pt x="994874" y="186375"/>
                    <a:pt x="967448" y="193670"/>
                    <a:pt x="954157" y="198782"/>
                  </a:cubicBezTo>
                  <a:cubicBezTo>
                    <a:pt x="948625" y="200910"/>
                    <a:pt x="943757" y="204533"/>
                    <a:pt x="938254" y="206734"/>
                  </a:cubicBezTo>
                  <a:cubicBezTo>
                    <a:pt x="930472" y="209847"/>
                    <a:pt x="914400" y="214685"/>
                    <a:pt x="914400" y="214685"/>
                  </a:cubicBezTo>
                  <a:cubicBezTo>
                    <a:pt x="909099" y="218661"/>
                    <a:pt x="904890" y="228355"/>
                    <a:pt x="898498" y="226612"/>
                  </a:cubicBezTo>
                  <a:cubicBezTo>
                    <a:pt x="882019" y="222118"/>
                    <a:pt x="871587" y="204137"/>
                    <a:pt x="862717" y="190831"/>
                  </a:cubicBezTo>
                  <a:cubicBezTo>
                    <a:pt x="861392" y="182880"/>
                    <a:pt x="863426" y="173537"/>
                    <a:pt x="858741" y="166977"/>
                  </a:cubicBezTo>
                  <a:cubicBezTo>
                    <a:pt x="855565" y="162531"/>
                    <a:pt x="848299" y="162806"/>
                    <a:pt x="842839" y="163001"/>
                  </a:cubicBezTo>
                  <a:cubicBezTo>
                    <a:pt x="810944" y="164140"/>
                    <a:pt x="779228" y="168302"/>
                    <a:pt x="747423" y="170953"/>
                  </a:cubicBezTo>
                  <a:cubicBezTo>
                    <a:pt x="737744" y="199990"/>
                    <a:pt x="741505" y="186676"/>
                    <a:pt x="735496" y="210709"/>
                  </a:cubicBezTo>
                  <a:cubicBezTo>
                    <a:pt x="734442" y="220195"/>
                    <a:pt x="749029" y="286247"/>
                    <a:pt x="715618" y="286247"/>
                  </a:cubicBezTo>
                  <a:cubicBezTo>
                    <a:pt x="706247" y="286247"/>
                    <a:pt x="697065" y="283596"/>
                    <a:pt x="687788" y="282271"/>
                  </a:cubicBezTo>
                  <a:cubicBezTo>
                    <a:pt x="675563" y="257819"/>
                    <a:pt x="683126" y="271302"/>
                    <a:pt x="663934" y="242514"/>
                  </a:cubicBezTo>
                  <a:cubicBezTo>
                    <a:pt x="659138" y="235319"/>
                    <a:pt x="654154" y="224529"/>
                    <a:pt x="644056" y="222636"/>
                  </a:cubicBezTo>
                  <a:cubicBezTo>
                    <a:pt x="627073" y="219452"/>
                    <a:pt x="609601" y="219986"/>
                    <a:pt x="592373" y="218661"/>
                  </a:cubicBezTo>
                  <a:cubicBezTo>
                    <a:pt x="585747" y="217336"/>
                    <a:pt x="579091" y="216151"/>
                    <a:pt x="572494" y="214685"/>
                  </a:cubicBezTo>
                  <a:cubicBezTo>
                    <a:pt x="567160" y="213500"/>
                    <a:pt x="561846" y="209208"/>
                    <a:pt x="556592" y="210709"/>
                  </a:cubicBezTo>
                  <a:cubicBezTo>
                    <a:pt x="551186" y="212254"/>
                    <a:pt x="548641" y="218660"/>
                    <a:pt x="544665" y="222636"/>
                  </a:cubicBezTo>
                  <a:cubicBezTo>
                    <a:pt x="543340" y="227937"/>
                    <a:pt x="544103" y="234272"/>
                    <a:pt x="540689" y="238539"/>
                  </a:cubicBezTo>
                  <a:cubicBezTo>
                    <a:pt x="534036" y="246855"/>
                    <a:pt x="519194" y="240122"/>
                    <a:pt x="512860" y="238539"/>
                  </a:cubicBezTo>
                  <a:cubicBezTo>
                    <a:pt x="507559" y="227937"/>
                    <a:pt x="503532" y="216597"/>
                    <a:pt x="496957" y="206734"/>
                  </a:cubicBezTo>
                  <a:cubicBezTo>
                    <a:pt x="484075" y="187410"/>
                    <a:pt x="491143" y="199081"/>
                    <a:pt x="477079" y="170953"/>
                  </a:cubicBezTo>
                  <a:cubicBezTo>
                    <a:pt x="445632" y="186675"/>
                    <a:pt x="468711" y="171579"/>
                    <a:pt x="437322" y="218661"/>
                  </a:cubicBezTo>
                  <a:cubicBezTo>
                    <a:pt x="434672" y="222636"/>
                    <a:pt x="432480" y="226959"/>
                    <a:pt x="429371" y="230587"/>
                  </a:cubicBezTo>
                  <a:cubicBezTo>
                    <a:pt x="424492" y="236279"/>
                    <a:pt x="413468" y="246490"/>
                    <a:pt x="413468" y="246490"/>
                  </a:cubicBezTo>
                  <a:cubicBezTo>
                    <a:pt x="410818" y="254441"/>
                    <a:pt x="410166" y="263370"/>
                    <a:pt x="405517" y="270344"/>
                  </a:cubicBezTo>
                  <a:cubicBezTo>
                    <a:pt x="393025" y="289082"/>
                    <a:pt x="383524" y="294075"/>
                    <a:pt x="365760" y="302149"/>
                  </a:cubicBezTo>
                  <a:cubicBezTo>
                    <a:pt x="340866" y="313464"/>
                    <a:pt x="344687" y="311824"/>
                    <a:pt x="326004" y="318052"/>
                  </a:cubicBezTo>
                  <a:cubicBezTo>
                    <a:pt x="319378" y="316727"/>
                    <a:pt x="311317" y="318402"/>
                    <a:pt x="306126" y="314076"/>
                  </a:cubicBezTo>
                  <a:cubicBezTo>
                    <a:pt x="301815" y="310484"/>
                    <a:pt x="278944" y="275350"/>
                    <a:pt x="266369" y="266368"/>
                  </a:cubicBezTo>
                  <a:cubicBezTo>
                    <a:pt x="261547" y="262923"/>
                    <a:pt x="255493" y="261558"/>
                    <a:pt x="250467" y="258417"/>
                  </a:cubicBezTo>
                  <a:cubicBezTo>
                    <a:pt x="244848" y="254905"/>
                    <a:pt x="240317" y="249778"/>
                    <a:pt x="234564" y="246490"/>
                  </a:cubicBezTo>
                  <a:cubicBezTo>
                    <a:pt x="230125" y="243953"/>
                    <a:pt x="210181" y="239401"/>
                    <a:pt x="206734" y="238539"/>
                  </a:cubicBezTo>
                  <a:cubicBezTo>
                    <a:pt x="204921" y="237179"/>
                    <a:pt x="183429" y="220600"/>
                    <a:pt x="178905" y="218661"/>
                  </a:cubicBezTo>
                  <a:cubicBezTo>
                    <a:pt x="165745" y="213021"/>
                    <a:pt x="130261" y="211411"/>
                    <a:pt x="123246" y="210709"/>
                  </a:cubicBezTo>
                  <a:cubicBezTo>
                    <a:pt x="109994" y="212034"/>
                    <a:pt x="96466" y="211690"/>
                    <a:pt x="83489" y="214685"/>
                  </a:cubicBezTo>
                  <a:cubicBezTo>
                    <a:pt x="78833" y="215759"/>
                    <a:pt x="75384" y="219769"/>
                    <a:pt x="71562" y="222636"/>
                  </a:cubicBezTo>
                  <a:cubicBezTo>
                    <a:pt x="64774" y="227727"/>
                    <a:pt x="58310" y="233238"/>
                    <a:pt x="51684" y="238539"/>
                  </a:cubicBezTo>
                  <a:cubicBezTo>
                    <a:pt x="48150" y="249140"/>
                    <a:pt x="46307" y="256543"/>
                    <a:pt x="39757" y="266368"/>
                  </a:cubicBezTo>
                  <a:cubicBezTo>
                    <a:pt x="37678" y="269487"/>
                    <a:pt x="33885" y="271201"/>
                    <a:pt x="31806" y="274320"/>
                  </a:cubicBezTo>
                  <a:cubicBezTo>
                    <a:pt x="28519" y="279251"/>
                    <a:pt x="26189" y="284775"/>
                    <a:pt x="23854" y="290222"/>
                  </a:cubicBezTo>
                  <a:cubicBezTo>
                    <a:pt x="22203" y="294074"/>
                    <a:pt x="22393" y="298796"/>
                    <a:pt x="19879" y="302149"/>
                  </a:cubicBezTo>
                  <a:cubicBezTo>
                    <a:pt x="14256" y="309646"/>
                    <a:pt x="0" y="322027"/>
                    <a:pt x="0" y="322027"/>
                  </a:cubicBezTo>
                  <a:cubicBezTo>
                    <a:pt x="1325" y="331304"/>
                    <a:pt x="170" y="341294"/>
                    <a:pt x="3976" y="349857"/>
                  </a:cubicBezTo>
                  <a:cubicBezTo>
                    <a:pt x="5917" y="354223"/>
                    <a:pt x="12172" y="354823"/>
                    <a:pt x="15903" y="357808"/>
                  </a:cubicBezTo>
                  <a:cubicBezTo>
                    <a:pt x="18830" y="360150"/>
                    <a:pt x="21649" y="362729"/>
                    <a:pt x="23854" y="365760"/>
                  </a:cubicBezTo>
                  <a:cubicBezTo>
                    <a:pt x="32285" y="377353"/>
                    <a:pt x="41297" y="388720"/>
                    <a:pt x="47708" y="401541"/>
                  </a:cubicBezTo>
                  <a:cubicBezTo>
                    <a:pt x="50916" y="407957"/>
                    <a:pt x="65434" y="441099"/>
                    <a:pt x="75538" y="453224"/>
                  </a:cubicBezTo>
                  <a:cubicBezTo>
                    <a:pt x="79137" y="457543"/>
                    <a:pt x="83489" y="461175"/>
                    <a:pt x="87465" y="465151"/>
                  </a:cubicBezTo>
                  <a:cubicBezTo>
                    <a:pt x="101756" y="500880"/>
                    <a:pt x="86105" y="471742"/>
                    <a:pt x="111319" y="496956"/>
                  </a:cubicBezTo>
                  <a:cubicBezTo>
                    <a:pt x="132981" y="518618"/>
                    <a:pt x="112393" y="509242"/>
                    <a:pt x="135173" y="516834"/>
                  </a:cubicBezTo>
                  <a:cubicBezTo>
                    <a:pt x="136498" y="520810"/>
                    <a:pt x="136992" y="525168"/>
                    <a:pt x="139148" y="528761"/>
                  </a:cubicBezTo>
                  <a:cubicBezTo>
                    <a:pt x="141077" y="531975"/>
                    <a:pt x="145784" y="533203"/>
                    <a:pt x="147100" y="536713"/>
                  </a:cubicBezTo>
                  <a:cubicBezTo>
                    <a:pt x="159796" y="570570"/>
                    <a:pt x="139664" y="552960"/>
                    <a:pt x="163002" y="568518"/>
                  </a:cubicBezTo>
                  <a:cubicBezTo>
                    <a:pt x="219781" y="565178"/>
                    <a:pt x="232759" y="559908"/>
                    <a:pt x="286247" y="572494"/>
                  </a:cubicBezTo>
                  <a:cubicBezTo>
                    <a:pt x="290898" y="573588"/>
                    <a:pt x="294198" y="577795"/>
                    <a:pt x="298174" y="580445"/>
                  </a:cubicBezTo>
                  <a:cubicBezTo>
                    <a:pt x="295524" y="596348"/>
                    <a:pt x="295321" y="612858"/>
                    <a:pt x="290223" y="628153"/>
                  </a:cubicBezTo>
                  <a:cubicBezTo>
                    <a:pt x="288445" y="633487"/>
                    <a:pt x="281026" y="635165"/>
                    <a:pt x="278296" y="640080"/>
                  </a:cubicBezTo>
                  <a:cubicBezTo>
                    <a:pt x="274226" y="647407"/>
                    <a:pt x="273458" y="656152"/>
                    <a:pt x="270345" y="663934"/>
                  </a:cubicBezTo>
                  <a:lnTo>
                    <a:pt x="262394" y="683812"/>
                  </a:lnTo>
                  <a:cubicBezTo>
                    <a:pt x="266369" y="712967"/>
                    <a:pt x="269671" y="742221"/>
                    <a:pt x="274320" y="771276"/>
                  </a:cubicBezTo>
                  <a:cubicBezTo>
                    <a:pt x="274982" y="775414"/>
                    <a:pt x="276422" y="779455"/>
                    <a:pt x="278296" y="783203"/>
                  </a:cubicBezTo>
                  <a:cubicBezTo>
                    <a:pt x="280433" y="787477"/>
                    <a:pt x="283262" y="791399"/>
                    <a:pt x="286247" y="795130"/>
                  </a:cubicBezTo>
                  <a:cubicBezTo>
                    <a:pt x="288589" y="798057"/>
                    <a:pt x="291950" y="800082"/>
                    <a:pt x="294199" y="803081"/>
                  </a:cubicBezTo>
                  <a:cubicBezTo>
                    <a:pt x="306291" y="819203"/>
                    <a:pt x="305380" y="827488"/>
                    <a:pt x="322028" y="834887"/>
                  </a:cubicBezTo>
                  <a:cubicBezTo>
                    <a:pt x="329687" y="838291"/>
                    <a:pt x="345882" y="842838"/>
                    <a:pt x="345882" y="842838"/>
                  </a:cubicBezTo>
                  <a:cubicBezTo>
                    <a:pt x="380727" y="877683"/>
                    <a:pt x="336526" y="835041"/>
                    <a:pt x="369736" y="862716"/>
                  </a:cubicBezTo>
                  <a:cubicBezTo>
                    <a:pt x="380438" y="871634"/>
                    <a:pt x="380897" y="876953"/>
                    <a:pt x="393590" y="882594"/>
                  </a:cubicBezTo>
                  <a:cubicBezTo>
                    <a:pt x="401249" y="885998"/>
                    <a:pt x="409493" y="887896"/>
                    <a:pt x="417444" y="890546"/>
                  </a:cubicBezTo>
                  <a:cubicBezTo>
                    <a:pt x="435774" y="896656"/>
                    <a:pt x="425274" y="893702"/>
                    <a:pt x="449249" y="898497"/>
                  </a:cubicBezTo>
                  <a:cubicBezTo>
                    <a:pt x="459851" y="905123"/>
                    <a:pt x="468925" y="915343"/>
                    <a:pt x="481054" y="918375"/>
                  </a:cubicBezTo>
                  <a:cubicBezTo>
                    <a:pt x="519783" y="928058"/>
                    <a:pt x="502713" y="922268"/>
                    <a:pt x="532738" y="934278"/>
                  </a:cubicBezTo>
                  <a:cubicBezTo>
                    <a:pt x="587072" y="932953"/>
                    <a:pt x="641446" y="932770"/>
                    <a:pt x="695740" y="930302"/>
                  </a:cubicBezTo>
                  <a:cubicBezTo>
                    <a:pt x="710598" y="929627"/>
                    <a:pt x="705263" y="925279"/>
                    <a:pt x="715618" y="918375"/>
                  </a:cubicBezTo>
                  <a:cubicBezTo>
                    <a:pt x="720549" y="915088"/>
                    <a:pt x="726698" y="913869"/>
                    <a:pt x="731520" y="910424"/>
                  </a:cubicBezTo>
                  <a:cubicBezTo>
                    <a:pt x="763922" y="887280"/>
                    <a:pt x="718643" y="908418"/>
                    <a:pt x="763326" y="890546"/>
                  </a:cubicBezTo>
                  <a:cubicBezTo>
                    <a:pt x="777903" y="893196"/>
                    <a:pt x="792742" y="894679"/>
                    <a:pt x="807058" y="898497"/>
                  </a:cubicBezTo>
                  <a:cubicBezTo>
                    <a:pt x="821997" y="902481"/>
                    <a:pt x="822251" y="908082"/>
                    <a:pt x="834887" y="914400"/>
                  </a:cubicBezTo>
                  <a:cubicBezTo>
                    <a:pt x="841270" y="917592"/>
                    <a:pt x="848244" y="919453"/>
                    <a:pt x="854766" y="922351"/>
                  </a:cubicBezTo>
                  <a:cubicBezTo>
                    <a:pt x="860182" y="924758"/>
                    <a:pt x="865119" y="928221"/>
                    <a:pt x="870668" y="930302"/>
                  </a:cubicBezTo>
                  <a:cubicBezTo>
                    <a:pt x="875784" y="932221"/>
                    <a:pt x="881387" y="932550"/>
                    <a:pt x="886571" y="934278"/>
                  </a:cubicBezTo>
                  <a:cubicBezTo>
                    <a:pt x="893341" y="936535"/>
                    <a:pt x="899554" y="940390"/>
                    <a:pt x="906449" y="942229"/>
                  </a:cubicBezTo>
                  <a:cubicBezTo>
                    <a:pt x="929049" y="948256"/>
                    <a:pt x="951094" y="950879"/>
                    <a:pt x="974035" y="954156"/>
                  </a:cubicBezTo>
                  <a:cubicBezTo>
                    <a:pt x="975360" y="959457"/>
                    <a:pt x="978614" y="964628"/>
                    <a:pt x="978011" y="970059"/>
                  </a:cubicBezTo>
                  <a:cubicBezTo>
                    <a:pt x="977223" y="977152"/>
                    <a:pt x="975431" y="985238"/>
                    <a:pt x="970060" y="989937"/>
                  </a:cubicBezTo>
                  <a:cubicBezTo>
                    <a:pt x="963752" y="995456"/>
                    <a:pt x="954157" y="995238"/>
                    <a:pt x="946206" y="997888"/>
                  </a:cubicBezTo>
                  <a:cubicBezTo>
                    <a:pt x="926628" y="1004414"/>
                    <a:pt x="938419" y="1001174"/>
                    <a:pt x="910425" y="1005840"/>
                  </a:cubicBezTo>
                  <a:cubicBezTo>
                    <a:pt x="903799" y="1009816"/>
                    <a:pt x="896581" y="1012940"/>
                    <a:pt x="890547" y="1017767"/>
                  </a:cubicBezTo>
                  <a:cubicBezTo>
                    <a:pt x="883230" y="1023621"/>
                    <a:pt x="870668" y="1037645"/>
                    <a:pt x="870668" y="1037645"/>
                  </a:cubicBezTo>
                  <a:cubicBezTo>
                    <a:pt x="869343" y="1041621"/>
                    <a:pt x="865871" y="1045463"/>
                    <a:pt x="866693" y="1049572"/>
                  </a:cubicBezTo>
                  <a:cubicBezTo>
                    <a:pt x="876771" y="1099956"/>
                    <a:pt x="897976" y="1078420"/>
                    <a:pt x="954157" y="1081377"/>
                  </a:cubicBezTo>
                  <a:cubicBezTo>
                    <a:pt x="1001764" y="1100419"/>
                    <a:pt x="944390" y="1070621"/>
                    <a:pt x="978011" y="1133061"/>
                  </a:cubicBezTo>
                  <a:cubicBezTo>
                    <a:pt x="978697" y="1134335"/>
                    <a:pt x="1012216" y="1144458"/>
                    <a:pt x="1017767" y="1144987"/>
                  </a:cubicBezTo>
                  <a:cubicBezTo>
                    <a:pt x="1040233" y="1147127"/>
                    <a:pt x="1062825" y="1147638"/>
                    <a:pt x="1085354" y="1148963"/>
                  </a:cubicBezTo>
                  <a:cubicBezTo>
                    <a:pt x="1093305" y="1152939"/>
                    <a:pt x="1102517" y="1155036"/>
                    <a:pt x="1109207" y="1160890"/>
                  </a:cubicBezTo>
                  <a:cubicBezTo>
                    <a:pt x="1124481" y="1174255"/>
                    <a:pt x="1115779" y="1209491"/>
                    <a:pt x="1113183" y="1220525"/>
                  </a:cubicBezTo>
                  <a:cubicBezTo>
                    <a:pt x="1111147" y="1229179"/>
                    <a:pt x="1105513" y="1236575"/>
                    <a:pt x="1101256" y="1244379"/>
                  </a:cubicBezTo>
                  <a:cubicBezTo>
                    <a:pt x="1097556" y="1251163"/>
                    <a:pt x="1094276" y="1258321"/>
                    <a:pt x="1089329" y="1264257"/>
                  </a:cubicBezTo>
                  <a:cubicBezTo>
                    <a:pt x="1074147" y="1282476"/>
                    <a:pt x="1058281" y="1296734"/>
                    <a:pt x="1037646" y="1307989"/>
                  </a:cubicBezTo>
                  <a:cubicBezTo>
                    <a:pt x="1031381" y="1311406"/>
                    <a:pt x="1024393" y="1313290"/>
                    <a:pt x="1017767" y="1315941"/>
                  </a:cubicBezTo>
                  <a:cubicBezTo>
                    <a:pt x="1012466" y="1321242"/>
                    <a:pt x="1009328" y="1331132"/>
                    <a:pt x="1001865" y="1331843"/>
                  </a:cubicBezTo>
                  <a:cubicBezTo>
                    <a:pt x="724941" y="1358216"/>
                    <a:pt x="840033" y="1303423"/>
                    <a:pt x="751399" y="1347746"/>
                  </a:cubicBezTo>
                  <a:cubicBezTo>
                    <a:pt x="747423" y="1353047"/>
                    <a:pt x="742759" y="1357895"/>
                    <a:pt x="739472" y="1363648"/>
                  </a:cubicBezTo>
                  <a:cubicBezTo>
                    <a:pt x="737393" y="1367287"/>
                    <a:pt x="737370" y="1371827"/>
                    <a:pt x="735496" y="1375575"/>
                  </a:cubicBezTo>
                  <a:cubicBezTo>
                    <a:pt x="733359" y="1379849"/>
                    <a:pt x="730195" y="1383526"/>
                    <a:pt x="727545" y="1387502"/>
                  </a:cubicBezTo>
                  <a:cubicBezTo>
                    <a:pt x="724895" y="1396779"/>
                    <a:pt x="724946" y="1407304"/>
                    <a:pt x="719594" y="1415332"/>
                  </a:cubicBezTo>
                  <a:cubicBezTo>
                    <a:pt x="705499" y="1436474"/>
                    <a:pt x="698413" y="1433879"/>
                    <a:pt x="679837" y="1439186"/>
                  </a:cubicBezTo>
                  <a:cubicBezTo>
                    <a:pt x="675808" y="1440337"/>
                    <a:pt x="671886" y="1441836"/>
                    <a:pt x="667910" y="1443161"/>
                  </a:cubicBezTo>
                  <a:cubicBezTo>
                    <a:pt x="662609" y="1448462"/>
                    <a:pt x="652835" y="1451613"/>
                    <a:pt x="652007" y="1459064"/>
                  </a:cubicBezTo>
                  <a:cubicBezTo>
                    <a:pt x="651154" y="1466744"/>
                    <a:pt x="659298" y="1472760"/>
                    <a:pt x="663934" y="1478942"/>
                  </a:cubicBezTo>
                  <a:cubicBezTo>
                    <a:pt x="667307" y="1483440"/>
                    <a:pt x="671542" y="1487270"/>
                    <a:pt x="675861" y="1490869"/>
                  </a:cubicBezTo>
                  <a:cubicBezTo>
                    <a:pt x="698169" y="1509460"/>
                    <a:pt x="708849" y="1500225"/>
                    <a:pt x="747423" y="1502796"/>
                  </a:cubicBezTo>
                  <a:cubicBezTo>
                    <a:pt x="752724" y="1505446"/>
                    <a:pt x="757879" y="1508412"/>
                    <a:pt x="763326" y="1510747"/>
                  </a:cubicBezTo>
                  <a:cubicBezTo>
                    <a:pt x="767178" y="1512398"/>
                    <a:pt x="771401" y="1513072"/>
                    <a:pt x="775253" y="1514723"/>
                  </a:cubicBezTo>
                  <a:cubicBezTo>
                    <a:pt x="780700" y="1517058"/>
                    <a:pt x="785854" y="1520024"/>
                    <a:pt x="791155" y="1522674"/>
                  </a:cubicBezTo>
                  <a:cubicBezTo>
                    <a:pt x="795131" y="1529300"/>
                    <a:pt x="798590" y="1536265"/>
                    <a:pt x="803082" y="1542553"/>
                  </a:cubicBezTo>
                  <a:cubicBezTo>
                    <a:pt x="805261" y="1545603"/>
                    <a:pt x="808035" y="1548255"/>
                    <a:pt x="811034" y="1550504"/>
                  </a:cubicBezTo>
                  <a:cubicBezTo>
                    <a:pt x="818679" y="1556238"/>
                    <a:pt x="826533" y="1561766"/>
                    <a:pt x="834887" y="1566407"/>
                  </a:cubicBezTo>
                  <a:cubicBezTo>
                    <a:pt x="841760" y="1570226"/>
                    <a:pt x="861192" y="1573258"/>
                    <a:pt x="866693" y="1574358"/>
                  </a:cubicBezTo>
                  <a:cubicBezTo>
                    <a:pt x="871994" y="1577008"/>
                    <a:pt x="877450" y="1579369"/>
                    <a:pt x="882595" y="1582309"/>
                  </a:cubicBezTo>
                  <a:cubicBezTo>
                    <a:pt x="886744" y="1584680"/>
                    <a:pt x="890130" y="1588379"/>
                    <a:pt x="894522" y="1590261"/>
                  </a:cubicBezTo>
                  <a:cubicBezTo>
                    <a:pt x="899544" y="1592413"/>
                    <a:pt x="905124" y="1592911"/>
                    <a:pt x="910425" y="1594236"/>
                  </a:cubicBezTo>
                  <a:cubicBezTo>
                    <a:pt x="944606" y="1617022"/>
                    <a:pt x="901359" y="1589703"/>
                    <a:pt x="934279" y="1606163"/>
                  </a:cubicBezTo>
                  <a:cubicBezTo>
                    <a:pt x="938553" y="1608300"/>
                    <a:pt x="942057" y="1611743"/>
                    <a:pt x="946206" y="1614114"/>
                  </a:cubicBezTo>
                  <a:cubicBezTo>
                    <a:pt x="951352" y="1617054"/>
                    <a:pt x="957177" y="1618779"/>
                    <a:pt x="962108" y="1622066"/>
                  </a:cubicBezTo>
                  <a:cubicBezTo>
                    <a:pt x="1006052" y="1651362"/>
                    <a:pt x="978564" y="1640804"/>
                    <a:pt x="1005840" y="1649895"/>
                  </a:cubicBezTo>
                  <a:cubicBezTo>
                    <a:pt x="1012466" y="1656521"/>
                    <a:pt x="1017683" y="1664953"/>
                    <a:pt x="1025719" y="1669774"/>
                  </a:cubicBezTo>
                  <a:cubicBezTo>
                    <a:pt x="1038971" y="1677725"/>
                    <a:pt x="1050814" y="1688740"/>
                    <a:pt x="1065475" y="1693627"/>
                  </a:cubicBezTo>
                  <a:lnTo>
                    <a:pt x="1125110" y="1713506"/>
                  </a:lnTo>
                  <a:lnTo>
                    <a:pt x="1137037" y="1717481"/>
                  </a:lnTo>
                  <a:cubicBezTo>
                    <a:pt x="1141013" y="1718806"/>
                    <a:pt x="1144830" y="1720768"/>
                    <a:pt x="1148964" y="1721457"/>
                  </a:cubicBezTo>
                  <a:lnTo>
                    <a:pt x="1172818" y="1725433"/>
                  </a:lnTo>
                  <a:cubicBezTo>
                    <a:pt x="1176687" y="1728012"/>
                    <a:pt x="1194129" y="1737431"/>
                    <a:pt x="1192696" y="1745311"/>
                  </a:cubicBezTo>
                  <a:cubicBezTo>
                    <a:pt x="1190576" y="1756973"/>
                    <a:pt x="1176794" y="1777116"/>
                    <a:pt x="1176794" y="1777116"/>
                  </a:cubicBezTo>
                  <a:cubicBezTo>
                    <a:pt x="1179444" y="1803620"/>
                    <a:pt x="1180366" y="1830355"/>
                    <a:pt x="1184745" y="1856629"/>
                  </a:cubicBezTo>
                  <a:cubicBezTo>
                    <a:pt x="1186816" y="1869055"/>
                    <a:pt x="1200183" y="1881220"/>
                    <a:pt x="1208599" y="1888434"/>
                  </a:cubicBezTo>
                  <a:cubicBezTo>
                    <a:pt x="1212227" y="1891544"/>
                    <a:pt x="1216052" y="1894708"/>
                    <a:pt x="1220526" y="1896386"/>
                  </a:cubicBezTo>
                  <a:cubicBezTo>
                    <a:pt x="1226853" y="1898759"/>
                    <a:pt x="1233885" y="1898583"/>
                    <a:pt x="1240404" y="1900361"/>
                  </a:cubicBezTo>
                  <a:cubicBezTo>
                    <a:pt x="1248490" y="1902566"/>
                    <a:pt x="1256172" y="1906108"/>
                    <a:pt x="1264258" y="1908313"/>
                  </a:cubicBezTo>
                  <a:cubicBezTo>
                    <a:pt x="1270777" y="1910091"/>
                    <a:pt x="1277540" y="1910822"/>
                    <a:pt x="1284136" y="1912288"/>
                  </a:cubicBezTo>
                  <a:cubicBezTo>
                    <a:pt x="1289470" y="1913473"/>
                    <a:pt x="1294738" y="1914939"/>
                    <a:pt x="1300039" y="1916264"/>
                  </a:cubicBezTo>
                  <a:cubicBezTo>
                    <a:pt x="1308300" y="1924525"/>
                    <a:pt x="1326699" y="1941755"/>
                    <a:pt x="1331844" y="1952045"/>
                  </a:cubicBezTo>
                  <a:cubicBezTo>
                    <a:pt x="1334866" y="1958089"/>
                    <a:pt x="1332988" y="1965788"/>
                    <a:pt x="1335820" y="1971923"/>
                  </a:cubicBezTo>
                  <a:cubicBezTo>
                    <a:pt x="1341059" y="1983274"/>
                    <a:pt x="1351744" y="1991868"/>
                    <a:pt x="1355698" y="2003728"/>
                  </a:cubicBezTo>
                  <a:cubicBezTo>
                    <a:pt x="1357023" y="2007704"/>
                    <a:pt x="1357518" y="2012061"/>
                    <a:pt x="1359674" y="2015655"/>
                  </a:cubicBezTo>
                  <a:cubicBezTo>
                    <a:pt x="1361602" y="2018869"/>
                    <a:pt x="1365376" y="2020608"/>
                    <a:pt x="1367625" y="2023607"/>
                  </a:cubicBezTo>
                  <a:cubicBezTo>
                    <a:pt x="1373358" y="2031252"/>
                    <a:pt x="1377793" y="2039816"/>
                    <a:pt x="1383527" y="2047461"/>
                  </a:cubicBezTo>
                  <a:cubicBezTo>
                    <a:pt x="1387503" y="2052762"/>
                    <a:pt x="1391682" y="2057915"/>
                    <a:pt x="1395454" y="2063363"/>
                  </a:cubicBezTo>
                  <a:cubicBezTo>
                    <a:pt x="1424629" y="2105504"/>
                    <a:pt x="1408324" y="2088161"/>
                    <a:pt x="1427260" y="2107095"/>
                  </a:cubicBezTo>
                  <a:cubicBezTo>
                    <a:pt x="1436373" y="2134440"/>
                    <a:pt x="1423070" y="2102069"/>
                    <a:pt x="1447138" y="2130949"/>
                  </a:cubicBezTo>
                  <a:cubicBezTo>
                    <a:pt x="1449821" y="2134168"/>
                    <a:pt x="1447109" y="2141644"/>
                    <a:pt x="1451114" y="2142876"/>
                  </a:cubicBezTo>
                  <a:cubicBezTo>
                    <a:pt x="1466366" y="2147569"/>
                    <a:pt x="1482919" y="2145527"/>
                    <a:pt x="1498821" y="2146852"/>
                  </a:cubicBezTo>
                  <a:cubicBezTo>
                    <a:pt x="1507096" y="2179947"/>
                    <a:pt x="1497021" y="2147226"/>
                    <a:pt x="1510748" y="2174681"/>
                  </a:cubicBezTo>
                  <a:cubicBezTo>
                    <a:pt x="1515250" y="2183684"/>
                    <a:pt x="1518093" y="2210462"/>
                    <a:pt x="1530627" y="2210462"/>
                  </a:cubicBezTo>
                  <a:lnTo>
                    <a:pt x="1542554" y="2210462"/>
                  </a:lnTo>
                </a:path>
              </a:pathLst>
            </a:cu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B67DBB2-ABAB-40F5-8314-E3F6FB9E5479}"/>
                </a:ext>
              </a:extLst>
            </p:cNvPr>
            <p:cNvSpPr/>
            <p:nvPr/>
          </p:nvSpPr>
          <p:spPr>
            <a:xfrm>
              <a:off x="5798886" y="2575030"/>
              <a:ext cx="652007" cy="1995777"/>
            </a:xfrm>
            <a:custGeom>
              <a:avLst/>
              <a:gdLst>
                <a:gd name="connsiteX0" fmla="*/ 0 w 652007"/>
                <a:gd name="connsiteY0" fmla="*/ 0 h 1995777"/>
                <a:gd name="connsiteX1" fmla="*/ 19879 w 652007"/>
                <a:gd name="connsiteY1" fmla="*/ 3976 h 1995777"/>
                <a:gd name="connsiteX2" fmla="*/ 47708 w 652007"/>
                <a:gd name="connsiteY2" fmla="*/ 7951 h 1995777"/>
                <a:gd name="connsiteX3" fmla="*/ 67586 w 652007"/>
                <a:gd name="connsiteY3" fmla="*/ 15903 h 1995777"/>
                <a:gd name="connsiteX4" fmla="*/ 83489 w 652007"/>
                <a:gd name="connsiteY4" fmla="*/ 19878 h 1995777"/>
                <a:gd name="connsiteX5" fmla="*/ 119270 w 652007"/>
                <a:gd name="connsiteY5" fmla="*/ 47708 h 1995777"/>
                <a:gd name="connsiteX6" fmla="*/ 131197 w 652007"/>
                <a:gd name="connsiteY6" fmla="*/ 71562 h 1995777"/>
                <a:gd name="connsiteX7" fmla="*/ 143124 w 652007"/>
                <a:gd name="connsiteY7" fmla="*/ 87464 h 1995777"/>
                <a:gd name="connsiteX8" fmla="*/ 147099 w 652007"/>
                <a:gd name="connsiteY8" fmla="*/ 119269 h 1995777"/>
                <a:gd name="connsiteX9" fmla="*/ 155051 w 652007"/>
                <a:gd name="connsiteY9" fmla="*/ 127221 h 1995777"/>
                <a:gd name="connsiteX10" fmla="*/ 166978 w 652007"/>
                <a:gd name="connsiteY10" fmla="*/ 143123 h 1995777"/>
                <a:gd name="connsiteX11" fmla="*/ 178905 w 652007"/>
                <a:gd name="connsiteY11" fmla="*/ 151075 h 1995777"/>
                <a:gd name="connsiteX12" fmla="*/ 210710 w 652007"/>
                <a:gd name="connsiteY12" fmla="*/ 163002 h 1995777"/>
                <a:gd name="connsiteX13" fmla="*/ 222637 w 652007"/>
                <a:gd name="connsiteY13" fmla="*/ 186856 h 1995777"/>
                <a:gd name="connsiteX14" fmla="*/ 230588 w 652007"/>
                <a:gd name="connsiteY14" fmla="*/ 210709 h 1995777"/>
                <a:gd name="connsiteX15" fmla="*/ 242515 w 652007"/>
                <a:gd name="connsiteY15" fmla="*/ 266369 h 1995777"/>
                <a:gd name="connsiteX16" fmla="*/ 262393 w 652007"/>
                <a:gd name="connsiteY16" fmla="*/ 282271 h 1995777"/>
                <a:gd name="connsiteX17" fmla="*/ 286247 w 652007"/>
                <a:gd name="connsiteY17" fmla="*/ 302149 h 1995777"/>
                <a:gd name="connsiteX18" fmla="*/ 333955 w 652007"/>
                <a:gd name="connsiteY18" fmla="*/ 310101 h 1995777"/>
                <a:gd name="connsiteX19" fmla="*/ 357809 w 652007"/>
                <a:gd name="connsiteY19" fmla="*/ 318052 h 1995777"/>
                <a:gd name="connsiteX20" fmla="*/ 377687 w 652007"/>
                <a:gd name="connsiteY20" fmla="*/ 353833 h 1995777"/>
                <a:gd name="connsiteX21" fmla="*/ 389614 w 652007"/>
                <a:gd name="connsiteY21" fmla="*/ 373711 h 1995777"/>
                <a:gd name="connsiteX22" fmla="*/ 429371 w 652007"/>
                <a:gd name="connsiteY22" fmla="*/ 393589 h 1995777"/>
                <a:gd name="connsiteX23" fmla="*/ 465152 w 652007"/>
                <a:gd name="connsiteY23" fmla="*/ 405516 h 1995777"/>
                <a:gd name="connsiteX24" fmla="*/ 492981 w 652007"/>
                <a:gd name="connsiteY24" fmla="*/ 413468 h 1995777"/>
                <a:gd name="connsiteX25" fmla="*/ 508884 w 652007"/>
                <a:gd name="connsiteY25" fmla="*/ 425395 h 1995777"/>
                <a:gd name="connsiteX26" fmla="*/ 548640 w 652007"/>
                <a:gd name="connsiteY26" fmla="*/ 445273 h 1995777"/>
                <a:gd name="connsiteX27" fmla="*/ 556592 w 652007"/>
                <a:gd name="connsiteY27" fmla="*/ 453224 h 1995777"/>
                <a:gd name="connsiteX28" fmla="*/ 576470 w 652007"/>
                <a:gd name="connsiteY28" fmla="*/ 481054 h 1995777"/>
                <a:gd name="connsiteX29" fmla="*/ 584421 w 652007"/>
                <a:gd name="connsiteY29" fmla="*/ 496956 h 1995777"/>
                <a:gd name="connsiteX30" fmla="*/ 540689 w 652007"/>
                <a:gd name="connsiteY30" fmla="*/ 524786 h 1995777"/>
                <a:gd name="connsiteX31" fmla="*/ 528762 w 652007"/>
                <a:gd name="connsiteY31" fmla="*/ 536713 h 1995777"/>
                <a:gd name="connsiteX32" fmla="*/ 508884 w 652007"/>
                <a:gd name="connsiteY32" fmla="*/ 564543 h 1995777"/>
                <a:gd name="connsiteX33" fmla="*/ 528762 w 652007"/>
                <a:gd name="connsiteY33" fmla="*/ 632129 h 1995777"/>
                <a:gd name="connsiteX34" fmla="*/ 540689 w 652007"/>
                <a:gd name="connsiteY34" fmla="*/ 636104 h 1995777"/>
                <a:gd name="connsiteX35" fmla="*/ 552616 w 652007"/>
                <a:gd name="connsiteY35" fmla="*/ 644056 h 1995777"/>
                <a:gd name="connsiteX36" fmla="*/ 564543 w 652007"/>
                <a:gd name="connsiteY36" fmla="*/ 648031 h 1995777"/>
                <a:gd name="connsiteX37" fmla="*/ 572494 w 652007"/>
                <a:gd name="connsiteY37" fmla="*/ 659958 h 1995777"/>
                <a:gd name="connsiteX38" fmla="*/ 592372 w 652007"/>
                <a:gd name="connsiteY38" fmla="*/ 667909 h 1995777"/>
                <a:gd name="connsiteX39" fmla="*/ 604299 w 652007"/>
                <a:gd name="connsiteY39" fmla="*/ 675861 h 1995777"/>
                <a:gd name="connsiteX40" fmla="*/ 624178 w 652007"/>
                <a:gd name="connsiteY40" fmla="*/ 683812 h 1995777"/>
                <a:gd name="connsiteX41" fmla="*/ 648032 w 652007"/>
                <a:gd name="connsiteY41" fmla="*/ 715617 h 1995777"/>
                <a:gd name="connsiteX42" fmla="*/ 652007 w 652007"/>
                <a:gd name="connsiteY42" fmla="*/ 743447 h 1995777"/>
                <a:gd name="connsiteX43" fmla="*/ 648032 w 652007"/>
                <a:gd name="connsiteY43" fmla="*/ 830911 h 1995777"/>
                <a:gd name="connsiteX44" fmla="*/ 640080 w 652007"/>
                <a:gd name="connsiteY44" fmla="*/ 842838 h 1995777"/>
                <a:gd name="connsiteX45" fmla="*/ 636105 w 652007"/>
                <a:gd name="connsiteY45" fmla="*/ 854765 h 1995777"/>
                <a:gd name="connsiteX46" fmla="*/ 624178 w 652007"/>
                <a:gd name="connsiteY46" fmla="*/ 882595 h 1995777"/>
                <a:gd name="connsiteX47" fmla="*/ 620202 w 652007"/>
                <a:gd name="connsiteY47" fmla="*/ 1021743 h 1995777"/>
                <a:gd name="connsiteX48" fmla="*/ 592372 w 652007"/>
                <a:gd name="connsiteY48" fmla="*/ 1073426 h 1995777"/>
                <a:gd name="connsiteX49" fmla="*/ 588397 w 652007"/>
                <a:gd name="connsiteY49" fmla="*/ 1093304 h 1995777"/>
                <a:gd name="connsiteX50" fmla="*/ 584421 w 652007"/>
                <a:gd name="connsiteY50" fmla="*/ 1105231 h 1995777"/>
                <a:gd name="connsiteX51" fmla="*/ 572494 w 652007"/>
                <a:gd name="connsiteY51" fmla="*/ 1148963 h 1995777"/>
                <a:gd name="connsiteX52" fmla="*/ 568519 w 652007"/>
                <a:gd name="connsiteY52" fmla="*/ 1196671 h 1995777"/>
                <a:gd name="connsiteX53" fmla="*/ 568519 w 652007"/>
                <a:gd name="connsiteY53" fmla="*/ 1244379 h 1995777"/>
                <a:gd name="connsiteX54" fmla="*/ 588397 w 652007"/>
                <a:gd name="connsiteY54" fmla="*/ 1248355 h 1995777"/>
                <a:gd name="connsiteX55" fmla="*/ 596348 w 652007"/>
                <a:gd name="connsiteY55" fmla="*/ 1335819 h 1995777"/>
                <a:gd name="connsiteX56" fmla="*/ 616226 w 652007"/>
                <a:gd name="connsiteY56" fmla="*/ 1367624 h 1995777"/>
                <a:gd name="connsiteX57" fmla="*/ 620202 w 652007"/>
                <a:gd name="connsiteY57" fmla="*/ 1379551 h 1995777"/>
                <a:gd name="connsiteX58" fmla="*/ 616226 w 652007"/>
                <a:gd name="connsiteY58" fmla="*/ 1518699 h 1995777"/>
                <a:gd name="connsiteX59" fmla="*/ 608275 w 652007"/>
                <a:gd name="connsiteY59" fmla="*/ 1570383 h 1995777"/>
                <a:gd name="connsiteX60" fmla="*/ 600324 w 652007"/>
                <a:gd name="connsiteY60" fmla="*/ 1614115 h 1995777"/>
                <a:gd name="connsiteX61" fmla="*/ 608275 w 652007"/>
                <a:gd name="connsiteY61" fmla="*/ 1677725 h 1995777"/>
                <a:gd name="connsiteX62" fmla="*/ 612251 w 652007"/>
                <a:gd name="connsiteY62" fmla="*/ 1689652 h 1995777"/>
                <a:gd name="connsiteX63" fmla="*/ 612251 w 652007"/>
                <a:gd name="connsiteY63" fmla="*/ 1781092 h 1995777"/>
                <a:gd name="connsiteX64" fmla="*/ 604299 w 652007"/>
                <a:gd name="connsiteY64" fmla="*/ 1793019 h 1995777"/>
                <a:gd name="connsiteX65" fmla="*/ 592372 w 652007"/>
                <a:gd name="connsiteY65" fmla="*/ 1800970 h 1995777"/>
                <a:gd name="connsiteX66" fmla="*/ 584421 w 652007"/>
                <a:gd name="connsiteY66" fmla="*/ 1812897 h 1995777"/>
                <a:gd name="connsiteX67" fmla="*/ 572494 w 652007"/>
                <a:gd name="connsiteY67" fmla="*/ 1832776 h 1995777"/>
                <a:gd name="connsiteX68" fmla="*/ 552616 w 652007"/>
                <a:gd name="connsiteY68" fmla="*/ 1844703 h 1995777"/>
                <a:gd name="connsiteX69" fmla="*/ 544665 w 652007"/>
                <a:gd name="connsiteY69" fmla="*/ 1856629 h 1995777"/>
                <a:gd name="connsiteX70" fmla="*/ 528762 w 652007"/>
                <a:gd name="connsiteY70" fmla="*/ 1864581 h 1995777"/>
                <a:gd name="connsiteX71" fmla="*/ 489005 w 652007"/>
                <a:gd name="connsiteY71" fmla="*/ 1872532 h 1995777"/>
                <a:gd name="connsiteX72" fmla="*/ 441298 w 652007"/>
                <a:gd name="connsiteY72" fmla="*/ 1888435 h 1995777"/>
                <a:gd name="connsiteX73" fmla="*/ 429371 w 652007"/>
                <a:gd name="connsiteY73" fmla="*/ 1892410 h 1995777"/>
                <a:gd name="connsiteX74" fmla="*/ 381663 w 652007"/>
                <a:gd name="connsiteY74" fmla="*/ 1912289 h 1995777"/>
                <a:gd name="connsiteX75" fmla="*/ 266369 w 652007"/>
                <a:gd name="connsiteY75" fmla="*/ 1924216 h 1995777"/>
                <a:gd name="connsiteX76" fmla="*/ 226612 w 652007"/>
                <a:gd name="connsiteY76" fmla="*/ 1932167 h 1995777"/>
                <a:gd name="connsiteX77" fmla="*/ 202759 w 652007"/>
                <a:gd name="connsiteY77" fmla="*/ 1940118 h 1995777"/>
                <a:gd name="connsiteX78" fmla="*/ 166978 w 652007"/>
                <a:gd name="connsiteY78" fmla="*/ 1948069 h 1995777"/>
                <a:gd name="connsiteX79" fmla="*/ 155051 w 652007"/>
                <a:gd name="connsiteY79" fmla="*/ 1979875 h 1995777"/>
                <a:gd name="connsiteX80" fmla="*/ 151075 w 652007"/>
                <a:gd name="connsiteY80" fmla="*/ 1995777 h 199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52007" h="1995777">
                  <a:moveTo>
                    <a:pt x="0" y="0"/>
                  </a:moveTo>
                  <a:cubicBezTo>
                    <a:pt x="6626" y="1325"/>
                    <a:pt x="13213" y="2865"/>
                    <a:pt x="19879" y="3976"/>
                  </a:cubicBezTo>
                  <a:cubicBezTo>
                    <a:pt x="29122" y="5516"/>
                    <a:pt x="38617" y="5678"/>
                    <a:pt x="47708" y="7951"/>
                  </a:cubicBezTo>
                  <a:cubicBezTo>
                    <a:pt x="54631" y="9682"/>
                    <a:pt x="60816" y="13646"/>
                    <a:pt x="67586" y="15903"/>
                  </a:cubicBezTo>
                  <a:cubicBezTo>
                    <a:pt x="72770" y="17631"/>
                    <a:pt x="78188" y="18553"/>
                    <a:pt x="83489" y="19878"/>
                  </a:cubicBezTo>
                  <a:cubicBezTo>
                    <a:pt x="98404" y="28827"/>
                    <a:pt x="108955" y="32972"/>
                    <a:pt x="119270" y="47708"/>
                  </a:cubicBezTo>
                  <a:cubicBezTo>
                    <a:pt x="124368" y="54991"/>
                    <a:pt x="126623" y="63939"/>
                    <a:pt x="131197" y="71562"/>
                  </a:cubicBezTo>
                  <a:cubicBezTo>
                    <a:pt x="134606" y="77244"/>
                    <a:pt x="139148" y="82163"/>
                    <a:pt x="143124" y="87464"/>
                  </a:cubicBezTo>
                  <a:cubicBezTo>
                    <a:pt x="144449" y="98066"/>
                    <a:pt x="144029" y="109035"/>
                    <a:pt x="147099" y="119269"/>
                  </a:cubicBezTo>
                  <a:cubicBezTo>
                    <a:pt x="148176" y="122860"/>
                    <a:pt x="152651" y="124341"/>
                    <a:pt x="155051" y="127221"/>
                  </a:cubicBezTo>
                  <a:cubicBezTo>
                    <a:pt x="159293" y="132311"/>
                    <a:pt x="162293" y="138438"/>
                    <a:pt x="166978" y="143123"/>
                  </a:cubicBezTo>
                  <a:cubicBezTo>
                    <a:pt x="170357" y="146502"/>
                    <a:pt x="174756" y="148704"/>
                    <a:pt x="178905" y="151075"/>
                  </a:cubicBezTo>
                  <a:cubicBezTo>
                    <a:pt x="195073" y="160314"/>
                    <a:pt x="193319" y="158654"/>
                    <a:pt x="210710" y="163002"/>
                  </a:cubicBezTo>
                  <a:cubicBezTo>
                    <a:pt x="214686" y="170953"/>
                    <a:pt x="219218" y="178650"/>
                    <a:pt x="222637" y="186856"/>
                  </a:cubicBezTo>
                  <a:cubicBezTo>
                    <a:pt x="225861" y="194592"/>
                    <a:pt x="230588" y="210709"/>
                    <a:pt x="230588" y="210709"/>
                  </a:cubicBezTo>
                  <a:cubicBezTo>
                    <a:pt x="232463" y="221957"/>
                    <a:pt x="237893" y="258446"/>
                    <a:pt x="242515" y="266369"/>
                  </a:cubicBezTo>
                  <a:cubicBezTo>
                    <a:pt x="246790" y="273698"/>
                    <a:pt x="256007" y="276683"/>
                    <a:pt x="262393" y="282271"/>
                  </a:cubicBezTo>
                  <a:cubicBezTo>
                    <a:pt x="267997" y="287174"/>
                    <a:pt x="277887" y="299920"/>
                    <a:pt x="286247" y="302149"/>
                  </a:cubicBezTo>
                  <a:cubicBezTo>
                    <a:pt x="301825" y="306303"/>
                    <a:pt x="318660" y="305003"/>
                    <a:pt x="333955" y="310101"/>
                  </a:cubicBezTo>
                  <a:lnTo>
                    <a:pt x="357809" y="318052"/>
                  </a:lnTo>
                  <a:cubicBezTo>
                    <a:pt x="371130" y="351354"/>
                    <a:pt x="358777" y="325469"/>
                    <a:pt x="377687" y="353833"/>
                  </a:cubicBezTo>
                  <a:cubicBezTo>
                    <a:pt x="381973" y="360262"/>
                    <a:pt x="384150" y="368247"/>
                    <a:pt x="389614" y="373711"/>
                  </a:cubicBezTo>
                  <a:cubicBezTo>
                    <a:pt x="405393" y="389490"/>
                    <a:pt x="411413" y="389100"/>
                    <a:pt x="429371" y="393589"/>
                  </a:cubicBezTo>
                  <a:cubicBezTo>
                    <a:pt x="450496" y="407674"/>
                    <a:pt x="432382" y="397954"/>
                    <a:pt x="465152" y="405516"/>
                  </a:cubicBezTo>
                  <a:cubicBezTo>
                    <a:pt x="474553" y="407685"/>
                    <a:pt x="483705" y="410817"/>
                    <a:pt x="492981" y="413468"/>
                  </a:cubicBezTo>
                  <a:cubicBezTo>
                    <a:pt x="498282" y="417444"/>
                    <a:pt x="503131" y="422107"/>
                    <a:pt x="508884" y="425395"/>
                  </a:cubicBezTo>
                  <a:cubicBezTo>
                    <a:pt x="521748" y="432746"/>
                    <a:pt x="538163" y="434797"/>
                    <a:pt x="548640" y="445273"/>
                  </a:cubicBezTo>
                  <a:cubicBezTo>
                    <a:pt x="551291" y="447923"/>
                    <a:pt x="554192" y="450344"/>
                    <a:pt x="556592" y="453224"/>
                  </a:cubicBezTo>
                  <a:cubicBezTo>
                    <a:pt x="560471" y="457879"/>
                    <a:pt x="572714" y="474481"/>
                    <a:pt x="576470" y="481054"/>
                  </a:cubicBezTo>
                  <a:cubicBezTo>
                    <a:pt x="579410" y="486200"/>
                    <a:pt x="581771" y="491655"/>
                    <a:pt x="584421" y="496956"/>
                  </a:cubicBezTo>
                  <a:cubicBezTo>
                    <a:pt x="577200" y="540278"/>
                    <a:pt x="590209" y="509548"/>
                    <a:pt x="540689" y="524786"/>
                  </a:cubicBezTo>
                  <a:cubicBezTo>
                    <a:pt x="535315" y="526440"/>
                    <a:pt x="532274" y="532323"/>
                    <a:pt x="528762" y="536713"/>
                  </a:cubicBezTo>
                  <a:cubicBezTo>
                    <a:pt x="521641" y="545615"/>
                    <a:pt x="515510" y="555266"/>
                    <a:pt x="508884" y="564543"/>
                  </a:cubicBezTo>
                  <a:cubicBezTo>
                    <a:pt x="512182" y="610723"/>
                    <a:pt x="498388" y="614773"/>
                    <a:pt x="528762" y="632129"/>
                  </a:cubicBezTo>
                  <a:cubicBezTo>
                    <a:pt x="532401" y="634208"/>
                    <a:pt x="536713" y="634779"/>
                    <a:pt x="540689" y="636104"/>
                  </a:cubicBezTo>
                  <a:cubicBezTo>
                    <a:pt x="544665" y="638755"/>
                    <a:pt x="548342" y="641919"/>
                    <a:pt x="552616" y="644056"/>
                  </a:cubicBezTo>
                  <a:cubicBezTo>
                    <a:pt x="556364" y="645930"/>
                    <a:pt x="561271" y="645413"/>
                    <a:pt x="564543" y="648031"/>
                  </a:cubicBezTo>
                  <a:cubicBezTo>
                    <a:pt x="568274" y="651016"/>
                    <a:pt x="568606" y="657181"/>
                    <a:pt x="572494" y="659958"/>
                  </a:cubicBezTo>
                  <a:cubicBezTo>
                    <a:pt x="578301" y="664106"/>
                    <a:pt x="585989" y="664717"/>
                    <a:pt x="592372" y="667909"/>
                  </a:cubicBezTo>
                  <a:cubicBezTo>
                    <a:pt x="596646" y="670046"/>
                    <a:pt x="600025" y="673724"/>
                    <a:pt x="604299" y="675861"/>
                  </a:cubicBezTo>
                  <a:cubicBezTo>
                    <a:pt x="610682" y="679053"/>
                    <a:pt x="617552" y="681162"/>
                    <a:pt x="624178" y="683812"/>
                  </a:cubicBezTo>
                  <a:cubicBezTo>
                    <a:pt x="634380" y="694014"/>
                    <a:pt x="643093" y="700798"/>
                    <a:pt x="648032" y="715617"/>
                  </a:cubicBezTo>
                  <a:cubicBezTo>
                    <a:pt x="650995" y="724507"/>
                    <a:pt x="650682" y="734170"/>
                    <a:pt x="652007" y="743447"/>
                  </a:cubicBezTo>
                  <a:cubicBezTo>
                    <a:pt x="650682" y="772602"/>
                    <a:pt x="651509" y="801934"/>
                    <a:pt x="648032" y="830911"/>
                  </a:cubicBezTo>
                  <a:cubicBezTo>
                    <a:pt x="647463" y="835655"/>
                    <a:pt x="642217" y="838564"/>
                    <a:pt x="640080" y="842838"/>
                  </a:cubicBezTo>
                  <a:cubicBezTo>
                    <a:pt x="638206" y="846586"/>
                    <a:pt x="637661" y="850874"/>
                    <a:pt x="636105" y="854765"/>
                  </a:cubicBezTo>
                  <a:cubicBezTo>
                    <a:pt x="632357" y="864136"/>
                    <a:pt x="628154" y="873318"/>
                    <a:pt x="624178" y="882595"/>
                  </a:cubicBezTo>
                  <a:cubicBezTo>
                    <a:pt x="627224" y="934391"/>
                    <a:pt x="633131" y="970025"/>
                    <a:pt x="620202" y="1021743"/>
                  </a:cubicBezTo>
                  <a:cubicBezTo>
                    <a:pt x="615798" y="1039358"/>
                    <a:pt x="602863" y="1057690"/>
                    <a:pt x="592372" y="1073426"/>
                  </a:cubicBezTo>
                  <a:cubicBezTo>
                    <a:pt x="591047" y="1080052"/>
                    <a:pt x="590036" y="1086749"/>
                    <a:pt x="588397" y="1093304"/>
                  </a:cubicBezTo>
                  <a:cubicBezTo>
                    <a:pt x="587381" y="1097370"/>
                    <a:pt x="585437" y="1101165"/>
                    <a:pt x="584421" y="1105231"/>
                  </a:cubicBezTo>
                  <a:cubicBezTo>
                    <a:pt x="573179" y="1150194"/>
                    <a:pt x="589555" y="1097778"/>
                    <a:pt x="572494" y="1148963"/>
                  </a:cubicBezTo>
                  <a:cubicBezTo>
                    <a:pt x="571169" y="1164866"/>
                    <a:pt x="570628" y="1180853"/>
                    <a:pt x="568519" y="1196671"/>
                  </a:cubicBezTo>
                  <a:cubicBezTo>
                    <a:pt x="565803" y="1217042"/>
                    <a:pt x="549604" y="1212854"/>
                    <a:pt x="568519" y="1244379"/>
                  </a:cubicBezTo>
                  <a:cubicBezTo>
                    <a:pt x="571996" y="1250173"/>
                    <a:pt x="581771" y="1247030"/>
                    <a:pt x="588397" y="1248355"/>
                  </a:cubicBezTo>
                  <a:cubicBezTo>
                    <a:pt x="591047" y="1277510"/>
                    <a:pt x="589696" y="1307310"/>
                    <a:pt x="596348" y="1335819"/>
                  </a:cubicBezTo>
                  <a:cubicBezTo>
                    <a:pt x="599189" y="1347994"/>
                    <a:pt x="612272" y="1355764"/>
                    <a:pt x="616226" y="1367624"/>
                  </a:cubicBezTo>
                  <a:lnTo>
                    <a:pt x="620202" y="1379551"/>
                  </a:lnTo>
                  <a:cubicBezTo>
                    <a:pt x="618877" y="1425934"/>
                    <a:pt x="618382" y="1472348"/>
                    <a:pt x="616226" y="1518699"/>
                  </a:cubicBezTo>
                  <a:cubicBezTo>
                    <a:pt x="615234" y="1540035"/>
                    <a:pt x="611930" y="1550890"/>
                    <a:pt x="608275" y="1570383"/>
                  </a:cubicBezTo>
                  <a:cubicBezTo>
                    <a:pt x="605545" y="1584946"/>
                    <a:pt x="602974" y="1599538"/>
                    <a:pt x="600324" y="1614115"/>
                  </a:cubicBezTo>
                  <a:cubicBezTo>
                    <a:pt x="602793" y="1641276"/>
                    <a:pt x="602406" y="1654250"/>
                    <a:pt x="608275" y="1677725"/>
                  </a:cubicBezTo>
                  <a:cubicBezTo>
                    <a:pt x="609291" y="1681791"/>
                    <a:pt x="610926" y="1685676"/>
                    <a:pt x="612251" y="1689652"/>
                  </a:cubicBezTo>
                  <a:cubicBezTo>
                    <a:pt x="618639" y="1727987"/>
                    <a:pt x="620329" y="1727240"/>
                    <a:pt x="612251" y="1781092"/>
                  </a:cubicBezTo>
                  <a:cubicBezTo>
                    <a:pt x="611542" y="1785817"/>
                    <a:pt x="607678" y="1789640"/>
                    <a:pt x="604299" y="1793019"/>
                  </a:cubicBezTo>
                  <a:cubicBezTo>
                    <a:pt x="600920" y="1796398"/>
                    <a:pt x="596348" y="1798320"/>
                    <a:pt x="592372" y="1800970"/>
                  </a:cubicBezTo>
                  <a:cubicBezTo>
                    <a:pt x="589722" y="1804946"/>
                    <a:pt x="586953" y="1808845"/>
                    <a:pt x="584421" y="1812897"/>
                  </a:cubicBezTo>
                  <a:cubicBezTo>
                    <a:pt x="580326" y="1819450"/>
                    <a:pt x="577958" y="1827312"/>
                    <a:pt x="572494" y="1832776"/>
                  </a:cubicBezTo>
                  <a:cubicBezTo>
                    <a:pt x="567030" y="1838240"/>
                    <a:pt x="559242" y="1840727"/>
                    <a:pt x="552616" y="1844703"/>
                  </a:cubicBezTo>
                  <a:cubicBezTo>
                    <a:pt x="549966" y="1848678"/>
                    <a:pt x="548335" y="1853570"/>
                    <a:pt x="544665" y="1856629"/>
                  </a:cubicBezTo>
                  <a:cubicBezTo>
                    <a:pt x="540112" y="1860423"/>
                    <a:pt x="534311" y="1862500"/>
                    <a:pt x="528762" y="1864581"/>
                  </a:cubicBezTo>
                  <a:cubicBezTo>
                    <a:pt x="512897" y="1870530"/>
                    <a:pt x="506655" y="1867629"/>
                    <a:pt x="489005" y="1872532"/>
                  </a:cubicBezTo>
                  <a:cubicBezTo>
                    <a:pt x="472854" y="1877019"/>
                    <a:pt x="457200" y="1883134"/>
                    <a:pt x="441298" y="1888435"/>
                  </a:cubicBezTo>
                  <a:cubicBezTo>
                    <a:pt x="437322" y="1889760"/>
                    <a:pt x="433009" y="1890331"/>
                    <a:pt x="429371" y="1892410"/>
                  </a:cubicBezTo>
                  <a:cubicBezTo>
                    <a:pt x="395674" y="1911666"/>
                    <a:pt x="412018" y="1906217"/>
                    <a:pt x="381663" y="1912289"/>
                  </a:cubicBezTo>
                  <a:cubicBezTo>
                    <a:pt x="340449" y="1939764"/>
                    <a:pt x="378812" y="1917189"/>
                    <a:pt x="266369" y="1924216"/>
                  </a:cubicBezTo>
                  <a:cubicBezTo>
                    <a:pt x="257314" y="1924782"/>
                    <a:pt x="236650" y="1929155"/>
                    <a:pt x="226612" y="1932167"/>
                  </a:cubicBezTo>
                  <a:cubicBezTo>
                    <a:pt x="218584" y="1934575"/>
                    <a:pt x="210977" y="1938474"/>
                    <a:pt x="202759" y="1940118"/>
                  </a:cubicBezTo>
                  <a:cubicBezTo>
                    <a:pt x="177522" y="1945166"/>
                    <a:pt x="189436" y="1942455"/>
                    <a:pt x="166978" y="1948069"/>
                  </a:cubicBezTo>
                  <a:cubicBezTo>
                    <a:pt x="156773" y="1988886"/>
                    <a:pt x="170642" y="1938298"/>
                    <a:pt x="155051" y="1979875"/>
                  </a:cubicBezTo>
                  <a:cubicBezTo>
                    <a:pt x="153132" y="1984991"/>
                    <a:pt x="151075" y="1995777"/>
                    <a:pt x="151075" y="1995777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8BF8C46-AC74-48D9-93E4-F23A418443C8}"/>
                </a:ext>
              </a:extLst>
            </p:cNvPr>
            <p:cNvSpPr/>
            <p:nvPr/>
          </p:nvSpPr>
          <p:spPr>
            <a:xfrm>
              <a:off x="5059086" y="3856383"/>
              <a:ext cx="2124186" cy="1932167"/>
            </a:xfrm>
            <a:custGeom>
              <a:avLst/>
              <a:gdLst>
                <a:gd name="connsiteX0" fmla="*/ 880538 w 2144796"/>
                <a:gd name="connsiteY0" fmla="*/ 719593 h 1932167"/>
                <a:gd name="connsiteX1" fmla="*/ 876563 w 2144796"/>
                <a:gd name="connsiteY1" fmla="*/ 739471 h 1932167"/>
                <a:gd name="connsiteX2" fmla="*/ 872587 w 2144796"/>
                <a:gd name="connsiteY2" fmla="*/ 767300 h 1932167"/>
                <a:gd name="connsiteX3" fmla="*/ 864636 w 2144796"/>
                <a:gd name="connsiteY3" fmla="*/ 779227 h 1932167"/>
                <a:gd name="connsiteX4" fmla="*/ 832831 w 2144796"/>
                <a:gd name="connsiteY4" fmla="*/ 787179 h 1932167"/>
                <a:gd name="connsiteX5" fmla="*/ 634048 w 2144796"/>
                <a:gd name="connsiteY5" fmla="*/ 787179 h 1932167"/>
                <a:gd name="connsiteX6" fmla="*/ 614170 w 2144796"/>
                <a:gd name="connsiteY6" fmla="*/ 815008 h 1932167"/>
                <a:gd name="connsiteX7" fmla="*/ 622121 w 2144796"/>
                <a:gd name="connsiteY7" fmla="*/ 854765 h 1932167"/>
                <a:gd name="connsiteX8" fmla="*/ 630072 w 2144796"/>
                <a:gd name="connsiteY8" fmla="*/ 866692 h 1932167"/>
                <a:gd name="connsiteX9" fmla="*/ 626097 w 2144796"/>
                <a:gd name="connsiteY9" fmla="*/ 902473 h 1932167"/>
                <a:gd name="connsiteX10" fmla="*/ 622121 w 2144796"/>
                <a:gd name="connsiteY10" fmla="*/ 914400 h 1932167"/>
                <a:gd name="connsiteX11" fmla="*/ 641999 w 2144796"/>
                <a:gd name="connsiteY11" fmla="*/ 942229 h 1932167"/>
                <a:gd name="connsiteX12" fmla="*/ 673804 w 2144796"/>
                <a:gd name="connsiteY12" fmla="*/ 950180 h 1932167"/>
                <a:gd name="connsiteX13" fmla="*/ 685731 w 2144796"/>
                <a:gd name="connsiteY13" fmla="*/ 958132 h 1932167"/>
                <a:gd name="connsiteX14" fmla="*/ 701634 w 2144796"/>
                <a:gd name="connsiteY14" fmla="*/ 981986 h 1932167"/>
                <a:gd name="connsiteX15" fmla="*/ 717537 w 2144796"/>
                <a:gd name="connsiteY15" fmla="*/ 1001864 h 1932167"/>
                <a:gd name="connsiteX16" fmla="*/ 725488 w 2144796"/>
                <a:gd name="connsiteY16" fmla="*/ 1021742 h 1932167"/>
                <a:gd name="connsiteX17" fmla="*/ 733439 w 2144796"/>
                <a:gd name="connsiteY17" fmla="*/ 1033669 h 1932167"/>
                <a:gd name="connsiteX18" fmla="*/ 737415 w 2144796"/>
                <a:gd name="connsiteY18" fmla="*/ 1045596 h 1932167"/>
                <a:gd name="connsiteX19" fmla="*/ 749342 w 2144796"/>
                <a:gd name="connsiteY19" fmla="*/ 1085353 h 1932167"/>
                <a:gd name="connsiteX20" fmla="*/ 745366 w 2144796"/>
                <a:gd name="connsiteY20" fmla="*/ 1105231 h 1932167"/>
                <a:gd name="connsiteX21" fmla="*/ 693683 w 2144796"/>
                <a:gd name="connsiteY21" fmla="*/ 1089328 h 1932167"/>
                <a:gd name="connsiteX22" fmla="*/ 689707 w 2144796"/>
                <a:gd name="connsiteY22" fmla="*/ 1077401 h 1932167"/>
                <a:gd name="connsiteX23" fmla="*/ 677780 w 2144796"/>
                <a:gd name="connsiteY23" fmla="*/ 1073426 h 1932167"/>
                <a:gd name="connsiteX24" fmla="*/ 665853 w 2144796"/>
                <a:gd name="connsiteY24" fmla="*/ 1065474 h 1932167"/>
                <a:gd name="connsiteX25" fmla="*/ 649951 w 2144796"/>
                <a:gd name="connsiteY25" fmla="*/ 1061499 h 1932167"/>
                <a:gd name="connsiteX26" fmla="*/ 630072 w 2144796"/>
                <a:gd name="connsiteY26" fmla="*/ 1053547 h 1932167"/>
                <a:gd name="connsiteX27" fmla="*/ 598267 w 2144796"/>
                <a:gd name="connsiteY27" fmla="*/ 1037645 h 1932167"/>
                <a:gd name="connsiteX28" fmla="*/ 582364 w 2144796"/>
                <a:gd name="connsiteY28" fmla="*/ 1017767 h 1932167"/>
                <a:gd name="connsiteX29" fmla="*/ 562486 w 2144796"/>
                <a:gd name="connsiteY29" fmla="*/ 1013791 h 1932167"/>
                <a:gd name="connsiteX30" fmla="*/ 522730 w 2144796"/>
                <a:gd name="connsiteY30" fmla="*/ 1017767 h 1932167"/>
                <a:gd name="connsiteX31" fmla="*/ 490924 w 2144796"/>
                <a:gd name="connsiteY31" fmla="*/ 1029694 h 1932167"/>
                <a:gd name="connsiteX32" fmla="*/ 471046 w 2144796"/>
                <a:gd name="connsiteY32" fmla="*/ 1033669 h 1932167"/>
                <a:gd name="connsiteX33" fmla="*/ 459119 w 2144796"/>
                <a:gd name="connsiteY33" fmla="*/ 1041620 h 1932167"/>
                <a:gd name="connsiteX34" fmla="*/ 443217 w 2144796"/>
                <a:gd name="connsiteY34" fmla="*/ 1045596 h 1932167"/>
                <a:gd name="connsiteX35" fmla="*/ 371655 w 2144796"/>
                <a:gd name="connsiteY35" fmla="*/ 1053547 h 1932167"/>
                <a:gd name="connsiteX36" fmla="*/ 335874 w 2144796"/>
                <a:gd name="connsiteY36" fmla="*/ 1049572 h 1932167"/>
                <a:gd name="connsiteX37" fmla="*/ 323947 w 2144796"/>
                <a:gd name="connsiteY37" fmla="*/ 1045596 h 1932167"/>
                <a:gd name="connsiteX38" fmla="*/ 308044 w 2144796"/>
                <a:gd name="connsiteY38" fmla="*/ 1041620 h 1932167"/>
                <a:gd name="connsiteX39" fmla="*/ 284191 w 2144796"/>
                <a:gd name="connsiteY39" fmla="*/ 1045596 h 1932167"/>
                <a:gd name="connsiteX40" fmla="*/ 252385 w 2144796"/>
                <a:gd name="connsiteY40" fmla="*/ 1069450 h 1932167"/>
                <a:gd name="connsiteX41" fmla="*/ 240458 w 2144796"/>
                <a:gd name="connsiteY41" fmla="*/ 1109207 h 1932167"/>
                <a:gd name="connsiteX42" fmla="*/ 248410 w 2144796"/>
                <a:gd name="connsiteY42" fmla="*/ 1125109 h 1932167"/>
                <a:gd name="connsiteX43" fmla="*/ 228531 w 2144796"/>
                <a:gd name="connsiteY43" fmla="*/ 1141012 h 1932167"/>
                <a:gd name="connsiteX44" fmla="*/ 212629 w 2144796"/>
                <a:gd name="connsiteY44" fmla="*/ 1148963 h 1932167"/>
                <a:gd name="connsiteX45" fmla="*/ 176848 w 2144796"/>
                <a:gd name="connsiteY45" fmla="*/ 1160890 h 1932167"/>
                <a:gd name="connsiteX46" fmla="*/ 117213 w 2144796"/>
                <a:gd name="connsiteY46" fmla="*/ 1188720 h 1932167"/>
                <a:gd name="connsiteX47" fmla="*/ 89384 w 2144796"/>
                <a:gd name="connsiteY47" fmla="*/ 1192695 h 1932167"/>
                <a:gd name="connsiteX48" fmla="*/ 65530 w 2144796"/>
                <a:gd name="connsiteY48" fmla="*/ 1200647 h 1932167"/>
                <a:gd name="connsiteX49" fmla="*/ 45651 w 2144796"/>
                <a:gd name="connsiteY49" fmla="*/ 1204622 h 1932167"/>
                <a:gd name="connsiteX50" fmla="*/ 9871 w 2144796"/>
                <a:gd name="connsiteY50" fmla="*/ 1224500 h 1932167"/>
                <a:gd name="connsiteX51" fmla="*/ 13846 w 2144796"/>
                <a:gd name="connsiteY51" fmla="*/ 1280160 h 1932167"/>
                <a:gd name="connsiteX52" fmla="*/ 29749 w 2144796"/>
                <a:gd name="connsiteY52" fmla="*/ 1284135 h 1932167"/>
                <a:gd name="connsiteX53" fmla="*/ 53603 w 2144796"/>
                <a:gd name="connsiteY53" fmla="*/ 1296062 h 1932167"/>
                <a:gd name="connsiteX54" fmla="*/ 69505 w 2144796"/>
                <a:gd name="connsiteY54" fmla="*/ 1304014 h 1932167"/>
                <a:gd name="connsiteX55" fmla="*/ 89384 w 2144796"/>
                <a:gd name="connsiteY55" fmla="*/ 1311965 h 1932167"/>
                <a:gd name="connsiteX56" fmla="*/ 101311 w 2144796"/>
                <a:gd name="connsiteY56" fmla="*/ 1319916 h 1932167"/>
                <a:gd name="connsiteX57" fmla="*/ 133116 w 2144796"/>
                <a:gd name="connsiteY57" fmla="*/ 1335819 h 1932167"/>
                <a:gd name="connsiteX58" fmla="*/ 145043 w 2144796"/>
                <a:gd name="connsiteY58" fmla="*/ 1347746 h 1932167"/>
                <a:gd name="connsiteX59" fmla="*/ 156970 w 2144796"/>
                <a:gd name="connsiteY59" fmla="*/ 1351721 h 1932167"/>
                <a:gd name="connsiteX60" fmla="*/ 204677 w 2144796"/>
                <a:gd name="connsiteY60" fmla="*/ 1359673 h 1932167"/>
                <a:gd name="connsiteX61" fmla="*/ 232507 w 2144796"/>
                <a:gd name="connsiteY61" fmla="*/ 1371600 h 1932167"/>
                <a:gd name="connsiteX62" fmla="*/ 252385 w 2144796"/>
                <a:gd name="connsiteY62" fmla="*/ 1379551 h 1932167"/>
                <a:gd name="connsiteX63" fmla="*/ 256361 w 2144796"/>
                <a:gd name="connsiteY63" fmla="*/ 1399429 h 1932167"/>
                <a:gd name="connsiteX64" fmla="*/ 240458 w 2144796"/>
                <a:gd name="connsiteY64" fmla="*/ 1431234 h 1932167"/>
                <a:gd name="connsiteX65" fmla="*/ 208653 w 2144796"/>
                <a:gd name="connsiteY65" fmla="*/ 1463040 h 1932167"/>
                <a:gd name="connsiteX66" fmla="*/ 192751 w 2144796"/>
                <a:gd name="connsiteY66" fmla="*/ 1478942 h 1932167"/>
                <a:gd name="connsiteX67" fmla="*/ 160945 w 2144796"/>
                <a:gd name="connsiteY67" fmla="*/ 1498820 h 1932167"/>
                <a:gd name="connsiteX68" fmla="*/ 152994 w 2144796"/>
                <a:gd name="connsiteY68" fmla="*/ 1514723 h 1932167"/>
                <a:gd name="connsiteX69" fmla="*/ 141067 w 2144796"/>
                <a:gd name="connsiteY69" fmla="*/ 1546528 h 1932167"/>
                <a:gd name="connsiteX70" fmla="*/ 133116 w 2144796"/>
                <a:gd name="connsiteY70" fmla="*/ 1578334 h 1932167"/>
                <a:gd name="connsiteX71" fmla="*/ 129140 w 2144796"/>
                <a:gd name="connsiteY71" fmla="*/ 1594236 h 1932167"/>
                <a:gd name="connsiteX72" fmla="*/ 117213 w 2144796"/>
                <a:gd name="connsiteY72" fmla="*/ 1876507 h 1932167"/>
                <a:gd name="connsiteX73" fmla="*/ 105286 w 2144796"/>
                <a:gd name="connsiteY73" fmla="*/ 1888434 h 1932167"/>
                <a:gd name="connsiteX74" fmla="*/ 109262 w 2144796"/>
                <a:gd name="connsiteY74" fmla="*/ 1904337 h 1932167"/>
                <a:gd name="connsiteX75" fmla="*/ 125164 w 2144796"/>
                <a:gd name="connsiteY75" fmla="*/ 1916264 h 1932167"/>
                <a:gd name="connsiteX76" fmla="*/ 149018 w 2144796"/>
                <a:gd name="connsiteY76" fmla="*/ 1924215 h 1932167"/>
                <a:gd name="connsiteX77" fmla="*/ 180824 w 2144796"/>
                <a:gd name="connsiteY77" fmla="*/ 1932167 h 1932167"/>
                <a:gd name="connsiteX78" fmla="*/ 232507 w 2144796"/>
                <a:gd name="connsiteY78" fmla="*/ 1928191 h 1932167"/>
                <a:gd name="connsiteX79" fmla="*/ 268288 w 2144796"/>
                <a:gd name="connsiteY79" fmla="*/ 1904337 h 1932167"/>
                <a:gd name="connsiteX80" fmla="*/ 280215 w 2144796"/>
                <a:gd name="connsiteY80" fmla="*/ 1900361 h 1932167"/>
                <a:gd name="connsiteX81" fmla="*/ 308044 w 2144796"/>
                <a:gd name="connsiteY81" fmla="*/ 1876507 h 1932167"/>
                <a:gd name="connsiteX82" fmla="*/ 319971 w 2144796"/>
                <a:gd name="connsiteY82" fmla="*/ 1872532 h 1932167"/>
                <a:gd name="connsiteX83" fmla="*/ 355752 w 2144796"/>
                <a:gd name="connsiteY83" fmla="*/ 1844702 h 1932167"/>
                <a:gd name="connsiteX84" fmla="*/ 375631 w 2144796"/>
                <a:gd name="connsiteY84" fmla="*/ 1812897 h 1932167"/>
                <a:gd name="connsiteX85" fmla="*/ 379606 w 2144796"/>
                <a:gd name="connsiteY85" fmla="*/ 1800970 h 1932167"/>
                <a:gd name="connsiteX86" fmla="*/ 395509 w 2144796"/>
                <a:gd name="connsiteY86" fmla="*/ 1773140 h 1932167"/>
                <a:gd name="connsiteX87" fmla="*/ 399484 w 2144796"/>
                <a:gd name="connsiteY87" fmla="*/ 1753262 h 1932167"/>
                <a:gd name="connsiteX88" fmla="*/ 431290 w 2144796"/>
                <a:gd name="connsiteY88" fmla="*/ 1725433 h 1932167"/>
                <a:gd name="connsiteX89" fmla="*/ 447192 w 2144796"/>
                <a:gd name="connsiteY89" fmla="*/ 1713506 h 1932167"/>
                <a:gd name="connsiteX90" fmla="*/ 486949 w 2144796"/>
                <a:gd name="connsiteY90" fmla="*/ 1701579 h 1932167"/>
                <a:gd name="connsiteX91" fmla="*/ 518754 w 2144796"/>
                <a:gd name="connsiteY91" fmla="*/ 1693627 h 1932167"/>
                <a:gd name="connsiteX92" fmla="*/ 641999 w 2144796"/>
                <a:gd name="connsiteY92" fmla="*/ 1681700 h 1932167"/>
                <a:gd name="connsiteX93" fmla="*/ 669829 w 2144796"/>
                <a:gd name="connsiteY93" fmla="*/ 1669774 h 1932167"/>
                <a:gd name="connsiteX94" fmla="*/ 681756 w 2144796"/>
                <a:gd name="connsiteY94" fmla="*/ 1665798 h 1932167"/>
                <a:gd name="connsiteX95" fmla="*/ 693683 w 2144796"/>
                <a:gd name="connsiteY95" fmla="*/ 1657847 h 1932167"/>
                <a:gd name="connsiteX96" fmla="*/ 721512 w 2144796"/>
                <a:gd name="connsiteY96" fmla="*/ 1653871 h 1932167"/>
                <a:gd name="connsiteX97" fmla="*/ 781147 w 2144796"/>
                <a:gd name="connsiteY97" fmla="*/ 1602187 h 1932167"/>
                <a:gd name="connsiteX98" fmla="*/ 789098 w 2144796"/>
                <a:gd name="connsiteY98" fmla="*/ 1586285 h 1932167"/>
                <a:gd name="connsiteX99" fmla="*/ 812952 w 2144796"/>
                <a:gd name="connsiteY99" fmla="*/ 1570382 h 1932167"/>
                <a:gd name="connsiteX100" fmla="*/ 856684 w 2144796"/>
                <a:gd name="connsiteY100" fmla="*/ 1550504 h 1932167"/>
                <a:gd name="connsiteX101" fmla="*/ 892465 w 2144796"/>
                <a:gd name="connsiteY101" fmla="*/ 1546528 h 1932167"/>
                <a:gd name="connsiteX102" fmla="*/ 912344 w 2144796"/>
                <a:gd name="connsiteY102" fmla="*/ 1542553 h 1932167"/>
                <a:gd name="connsiteX103" fmla="*/ 916319 w 2144796"/>
                <a:gd name="connsiteY103" fmla="*/ 1530626 h 1932167"/>
                <a:gd name="connsiteX104" fmla="*/ 940173 w 2144796"/>
                <a:gd name="connsiteY104" fmla="*/ 1518699 h 1932167"/>
                <a:gd name="connsiteX105" fmla="*/ 960051 w 2144796"/>
                <a:gd name="connsiteY105" fmla="*/ 1482918 h 1932167"/>
                <a:gd name="connsiteX106" fmla="*/ 960051 w 2144796"/>
                <a:gd name="connsiteY106" fmla="*/ 1482918 h 1932167"/>
                <a:gd name="connsiteX107" fmla="*/ 975954 w 2144796"/>
                <a:gd name="connsiteY107" fmla="*/ 1443161 h 1932167"/>
                <a:gd name="connsiteX108" fmla="*/ 979930 w 2144796"/>
                <a:gd name="connsiteY108" fmla="*/ 1427259 h 1932167"/>
                <a:gd name="connsiteX109" fmla="*/ 995832 w 2144796"/>
                <a:gd name="connsiteY109" fmla="*/ 1415332 h 1932167"/>
                <a:gd name="connsiteX110" fmla="*/ 1003784 w 2144796"/>
                <a:gd name="connsiteY110" fmla="*/ 1395454 h 1932167"/>
                <a:gd name="connsiteX111" fmla="*/ 1011735 w 2144796"/>
                <a:gd name="connsiteY111" fmla="*/ 1296062 h 1932167"/>
                <a:gd name="connsiteX112" fmla="*/ 1015711 w 2144796"/>
                <a:gd name="connsiteY112" fmla="*/ 1276184 h 1932167"/>
                <a:gd name="connsiteX113" fmla="*/ 1019686 w 2144796"/>
                <a:gd name="connsiteY113" fmla="*/ 1252330 h 1932167"/>
                <a:gd name="connsiteX114" fmla="*/ 1035589 w 2144796"/>
                <a:gd name="connsiteY114" fmla="*/ 1228476 h 1932167"/>
                <a:gd name="connsiteX115" fmla="*/ 1059443 w 2144796"/>
                <a:gd name="connsiteY115" fmla="*/ 1232452 h 1932167"/>
                <a:gd name="connsiteX116" fmla="*/ 1087272 w 2144796"/>
                <a:gd name="connsiteY116" fmla="*/ 1260281 h 1932167"/>
                <a:gd name="connsiteX117" fmla="*/ 1115102 w 2144796"/>
                <a:gd name="connsiteY117" fmla="*/ 1288111 h 1932167"/>
                <a:gd name="connsiteX118" fmla="*/ 1146907 w 2144796"/>
                <a:gd name="connsiteY118" fmla="*/ 1296062 h 1932167"/>
                <a:gd name="connsiteX119" fmla="*/ 1246298 w 2144796"/>
                <a:gd name="connsiteY119" fmla="*/ 1292087 h 1932167"/>
                <a:gd name="connsiteX120" fmla="*/ 1266177 w 2144796"/>
                <a:gd name="connsiteY120" fmla="*/ 1276184 h 1932167"/>
                <a:gd name="connsiteX121" fmla="*/ 1286055 w 2144796"/>
                <a:gd name="connsiteY121" fmla="*/ 1252330 h 1932167"/>
                <a:gd name="connsiteX122" fmla="*/ 1297982 w 2144796"/>
                <a:gd name="connsiteY122" fmla="*/ 1244379 h 1932167"/>
                <a:gd name="connsiteX123" fmla="*/ 1321836 w 2144796"/>
                <a:gd name="connsiteY123" fmla="*/ 1228476 h 1932167"/>
                <a:gd name="connsiteX124" fmla="*/ 1345690 w 2144796"/>
                <a:gd name="connsiteY124" fmla="*/ 1220525 h 1932167"/>
                <a:gd name="connsiteX125" fmla="*/ 1361592 w 2144796"/>
                <a:gd name="connsiteY125" fmla="*/ 1216549 h 1932167"/>
                <a:gd name="connsiteX126" fmla="*/ 1377495 w 2144796"/>
                <a:gd name="connsiteY126" fmla="*/ 1208598 h 1932167"/>
                <a:gd name="connsiteX127" fmla="*/ 1397373 w 2144796"/>
                <a:gd name="connsiteY127" fmla="*/ 1204622 h 1932167"/>
                <a:gd name="connsiteX128" fmla="*/ 1413276 w 2144796"/>
                <a:gd name="connsiteY128" fmla="*/ 1200647 h 1932167"/>
                <a:gd name="connsiteX129" fmla="*/ 1425203 w 2144796"/>
                <a:gd name="connsiteY129" fmla="*/ 1196671 h 1932167"/>
                <a:gd name="connsiteX130" fmla="*/ 1437130 w 2144796"/>
                <a:gd name="connsiteY130" fmla="*/ 1188720 h 1932167"/>
                <a:gd name="connsiteX131" fmla="*/ 1460984 w 2144796"/>
                <a:gd name="connsiteY131" fmla="*/ 1184744 h 1932167"/>
                <a:gd name="connsiteX132" fmla="*/ 1496764 w 2144796"/>
                <a:gd name="connsiteY132" fmla="*/ 1172817 h 1932167"/>
                <a:gd name="connsiteX133" fmla="*/ 1528570 w 2144796"/>
                <a:gd name="connsiteY133" fmla="*/ 1160890 h 1932167"/>
                <a:gd name="connsiteX134" fmla="*/ 1560375 w 2144796"/>
                <a:gd name="connsiteY134" fmla="*/ 1137036 h 1932167"/>
                <a:gd name="connsiteX135" fmla="*/ 1572302 w 2144796"/>
                <a:gd name="connsiteY135" fmla="*/ 1129085 h 1932167"/>
                <a:gd name="connsiteX136" fmla="*/ 1588204 w 2144796"/>
                <a:gd name="connsiteY136" fmla="*/ 1101255 h 1932167"/>
                <a:gd name="connsiteX137" fmla="*/ 1600131 w 2144796"/>
                <a:gd name="connsiteY137" fmla="*/ 1093304 h 1932167"/>
                <a:gd name="connsiteX138" fmla="*/ 1627961 w 2144796"/>
                <a:gd name="connsiteY138" fmla="*/ 1065474 h 1932167"/>
                <a:gd name="connsiteX139" fmla="*/ 1643864 w 2144796"/>
                <a:gd name="connsiteY139" fmla="*/ 1057523 h 1932167"/>
                <a:gd name="connsiteX140" fmla="*/ 1667717 w 2144796"/>
                <a:gd name="connsiteY140" fmla="*/ 1037645 h 1932167"/>
                <a:gd name="connsiteX141" fmla="*/ 1707474 w 2144796"/>
                <a:gd name="connsiteY141" fmla="*/ 1029694 h 1932167"/>
                <a:gd name="connsiteX142" fmla="*/ 1735304 w 2144796"/>
                <a:gd name="connsiteY142" fmla="*/ 1017767 h 1932167"/>
                <a:gd name="connsiteX143" fmla="*/ 1755182 w 2144796"/>
                <a:gd name="connsiteY143" fmla="*/ 1013791 h 1932167"/>
                <a:gd name="connsiteX144" fmla="*/ 1767109 w 2144796"/>
                <a:gd name="connsiteY144" fmla="*/ 1001864 h 1932167"/>
                <a:gd name="connsiteX145" fmla="*/ 1802890 w 2144796"/>
                <a:gd name="connsiteY145" fmla="*/ 981986 h 1932167"/>
                <a:gd name="connsiteX146" fmla="*/ 1810841 w 2144796"/>
                <a:gd name="connsiteY146" fmla="*/ 974034 h 1932167"/>
                <a:gd name="connsiteX147" fmla="*/ 1882403 w 2144796"/>
                <a:gd name="connsiteY147" fmla="*/ 962107 h 1932167"/>
                <a:gd name="connsiteX148" fmla="*/ 1902281 w 2144796"/>
                <a:gd name="connsiteY148" fmla="*/ 946205 h 1932167"/>
                <a:gd name="connsiteX149" fmla="*/ 1914208 w 2144796"/>
                <a:gd name="connsiteY149" fmla="*/ 942229 h 1932167"/>
                <a:gd name="connsiteX150" fmla="*/ 1926135 w 2144796"/>
                <a:gd name="connsiteY150" fmla="*/ 930302 h 1932167"/>
                <a:gd name="connsiteX151" fmla="*/ 1942037 w 2144796"/>
                <a:gd name="connsiteY151" fmla="*/ 918375 h 1932167"/>
                <a:gd name="connsiteX152" fmla="*/ 1949989 w 2144796"/>
                <a:gd name="connsiteY152" fmla="*/ 910424 h 1932167"/>
                <a:gd name="connsiteX153" fmla="*/ 1961916 w 2144796"/>
                <a:gd name="connsiteY153" fmla="*/ 894521 h 1932167"/>
                <a:gd name="connsiteX154" fmla="*/ 1973843 w 2144796"/>
                <a:gd name="connsiteY154" fmla="*/ 890546 h 1932167"/>
                <a:gd name="connsiteX155" fmla="*/ 1997697 w 2144796"/>
                <a:gd name="connsiteY155" fmla="*/ 858740 h 1932167"/>
                <a:gd name="connsiteX156" fmla="*/ 2037453 w 2144796"/>
                <a:gd name="connsiteY156" fmla="*/ 807057 h 1932167"/>
                <a:gd name="connsiteX157" fmla="*/ 2049380 w 2144796"/>
                <a:gd name="connsiteY157" fmla="*/ 791154 h 1932167"/>
                <a:gd name="connsiteX158" fmla="*/ 2057331 w 2144796"/>
                <a:gd name="connsiteY158" fmla="*/ 771276 h 1932167"/>
                <a:gd name="connsiteX159" fmla="*/ 2065283 w 2144796"/>
                <a:gd name="connsiteY159" fmla="*/ 755374 h 1932167"/>
                <a:gd name="connsiteX160" fmla="*/ 2077210 w 2144796"/>
                <a:gd name="connsiteY160" fmla="*/ 719593 h 1932167"/>
                <a:gd name="connsiteX161" fmla="*/ 2085161 w 2144796"/>
                <a:gd name="connsiteY161" fmla="*/ 695739 h 1932167"/>
                <a:gd name="connsiteX162" fmla="*/ 2089137 w 2144796"/>
                <a:gd name="connsiteY162" fmla="*/ 675860 h 1932167"/>
                <a:gd name="connsiteX163" fmla="*/ 2097088 w 2144796"/>
                <a:gd name="connsiteY163" fmla="*/ 655982 h 1932167"/>
                <a:gd name="connsiteX164" fmla="*/ 2101064 w 2144796"/>
                <a:gd name="connsiteY164" fmla="*/ 640080 h 1932167"/>
                <a:gd name="connsiteX165" fmla="*/ 2105039 w 2144796"/>
                <a:gd name="connsiteY165" fmla="*/ 628153 h 1932167"/>
                <a:gd name="connsiteX166" fmla="*/ 2112991 w 2144796"/>
                <a:gd name="connsiteY166" fmla="*/ 524786 h 1932167"/>
                <a:gd name="connsiteX167" fmla="*/ 2116966 w 2144796"/>
                <a:gd name="connsiteY167" fmla="*/ 508883 h 1932167"/>
                <a:gd name="connsiteX168" fmla="*/ 2120942 w 2144796"/>
                <a:gd name="connsiteY168" fmla="*/ 489005 h 1932167"/>
                <a:gd name="connsiteX169" fmla="*/ 2124917 w 2144796"/>
                <a:gd name="connsiteY169" fmla="*/ 477078 h 1932167"/>
                <a:gd name="connsiteX170" fmla="*/ 2136844 w 2144796"/>
                <a:gd name="connsiteY170" fmla="*/ 421419 h 1932167"/>
                <a:gd name="connsiteX171" fmla="*/ 2140820 w 2144796"/>
                <a:gd name="connsiteY171" fmla="*/ 373711 h 1932167"/>
                <a:gd name="connsiteX172" fmla="*/ 2144796 w 2144796"/>
                <a:gd name="connsiteY172" fmla="*/ 357808 h 1932167"/>
                <a:gd name="connsiteX173" fmla="*/ 2140820 w 2144796"/>
                <a:gd name="connsiteY173" fmla="*/ 55659 h 1932167"/>
                <a:gd name="connsiteX174" fmla="*/ 2136844 w 2144796"/>
                <a:gd name="connsiteY174" fmla="*/ 39756 h 1932167"/>
                <a:gd name="connsiteX175" fmla="*/ 2112991 w 2144796"/>
                <a:gd name="connsiteY175" fmla="*/ 0 h 193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2144796" h="1932167">
                  <a:moveTo>
                    <a:pt x="880538" y="719593"/>
                  </a:moveTo>
                  <a:cubicBezTo>
                    <a:pt x="879213" y="726219"/>
                    <a:pt x="877674" y="732806"/>
                    <a:pt x="876563" y="739471"/>
                  </a:cubicBezTo>
                  <a:cubicBezTo>
                    <a:pt x="875023" y="748714"/>
                    <a:pt x="875280" y="758325"/>
                    <a:pt x="872587" y="767300"/>
                  </a:cubicBezTo>
                  <a:cubicBezTo>
                    <a:pt x="871214" y="771877"/>
                    <a:pt x="868910" y="777090"/>
                    <a:pt x="864636" y="779227"/>
                  </a:cubicBezTo>
                  <a:cubicBezTo>
                    <a:pt x="854862" y="784114"/>
                    <a:pt x="832831" y="787179"/>
                    <a:pt x="832831" y="787179"/>
                  </a:cubicBezTo>
                  <a:cubicBezTo>
                    <a:pt x="765120" y="781023"/>
                    <a:pt x="706566" y="773994"/>
                    <a:pt x="634048" y="787179"/>
                  </a:cubicBezTo>
                  <a:cubicBezTo>
                    <a:pt x="622832" y="789218"/>
                    <a:pt x="620796" y="805732"/>
                    <a:pt x="614170" y="815008"/>
                  </a:cubicBezTo>
                  <a:cubicBezTo>
                    <a:pt x="615636" y="825269"/>
                    <a:pt x="616569" y="843660"/>
                    <a:pt x="622121" y="854765"/>
                  </a:cubicBezTo>
                  <a:cubicBezTo>
                    <a:pt x="624258" y="859039"/>
                    <a:pt x="627422" y="862716"/>
                    <a:pt x="630072" y="866692"/>
                  </a:cubicBezTo>
                  <a:cubicBezTo>
                    <a:pt x="628747" y="878619"/>
                    <a:pt x="628070" y="890636"/>
                    <a:pt x="626097" y="902473"/>
                  </a:cubicBezTo>
                  <a:cubicBezTo>
                    <a:pt x="625408" y="906607"/>
                    <a:pt x="622121" y="910209"/>
                    <a:pt x="622121" y="914400"/>
                  </a:cubicBezTo>
                  <a:cubicBezTo>
                    <a:pt x="622121" y="928831"/>
                    <a:pt x="628497" y="936603"/>
                    <a:pt x="641999" y="942229"/>
                  </a:cubicBezTo>
                  <a:cubicBezTo>
                    <a:pt x="652086" y="946432"/>
                    <a:pt x="663202" y="947530"/>
                    <a:pt x="673804" y="950180"/>
                  </a:cubicBezTo>
                  <a:cubicBezTo>
                    <a:pt x="677780" y="952831"/>
                    <a:pt x="682584" y="954536"/>
                    <a:pt x="685731" y="958132"/>
                  </a:cubicBezTo>
                  <a:cubicBezTo>
                    <a:pt x="692024" y="965324"/>
                    <a:pt x="695664" y="974524"/>
                    <a:pt x="701634" y="981986"/>
                  </a:cubicBezTo>
                  <a:lnTo>
                    <a:pt x="717537" y="1001864"/>
                  </a:lnTo>
                  <a:cubicBezTo>
                    <a:pt x="720187" y="1008490"/>
                    <a:pt x="722297" y="1015359"/>
                    <a:pt x="725488" y="1021742"/>
                  </a:cubicBezTo>
                  <a:cubicBezTo>
                    <a:pt x="727625" y="1026016"/>
                    <a:pt x="731302" y="1029395"/>
                    <a:pt x="733439" y="1033669"/>
                  </a:cubicBezTo>
                  <a:cubicBezTo>
                    <a:pt x="735313" y="1037417"/>
                    <a:pt x="735944" y="1041672"/>
                    <a:pt x="737415" y="1045596"/>
                  </a:cubicBezTo>
                  <a:cubicBezTo>
                    <a:pt x="748622" y="1075482"/>
                    <a:pt x="743259" y="1054940"/>
                    <a:pt x="749342" y="1085353"/>
                  </a:cubicBezTo>
                  <a:cubicBezTo>
                    <a:pt x="748017" y="1091979"/>
                    <a:pt x="751885" y="1103453"/>
                    <a:pt x="745366" y="1105231"/>
                  </a:cubicBezTo>
                  <a:cubicBezTo>
                    <a:pt x="723287" y="1111253"/>
                    <a:pt x="708948" y="1099505"/>
                    <a:pt x="693683" y="1089328"/>
                  </a:cubicBezTo>
                  <a:cubicBezTo>
                    <a:pt x="692358" y="1085352"/>
                    <a:pt x="692670" y="1080364"/>
                    <a:pt x="689707" y="1077401"/>
                  </a:cubicBezTo>
                  <a:cubicBezTo>
                    <a:pt x="686744" y="1074438"/>
                    <a:pt x="681528" y="1075300"/>
                    <a:pt x="677780" y="1073426"/>
                  </a:cubicBezTo>
                  <a:cubicBezTo>
                    <a:pt x="673506" y="1071289"/>
                    <a:pt x="670245" y="1067356"/>
                    <a:pt x="665853" y="1065474"/>
                  </a:cubicBezTo>
                  <a:cubicBezTo>
                    <a:pt x="660831" y="1063322"/>
                    <a:pt x="655134" y="1063227"/>
                    <a:pt x="649951" y="1061499"/>
                  </a:cubicBezTo>
                  <a:cubicBezTo>
                    <a:pt x="643180" y="1059242"/>
                    <a:pt x="636455" y="1056739"/>
                    <a:pt x="630072" y="1053547"/>
                  </a:cubicBezTo>
                  <a:cubicBezTo>
                    <a:pt x="592524" y="1034772"/>
                    <a:pt x="625159" y="1046607"/>
                    <a:pt x="598267" y="1037645"/>
                  </a:cubicBezTo>
                  <a:cubicBezTo>
                    <a:pt x="595938" y="1034151"/>
                    <a:pt x="587653" y="1020034"/>
                    <a:pt x="582364" y="1017767"/>
                  </a:cubicBezTo>
                  <a:cubicBezTo>
                    <a:pt x="576153" y="1015105"/>
                    <a:pt x="569112" y="1015116"/>
                    <a:pt x="562486" y="1013791"/>
                  </a:cubicBezTo>
                  <a:cubicBezTo>
                    <a:pt x="549234" y="1015116"/>
                    <a:pt x="535914" y="1015884"/>
                    <a:pt x="522730" y="1017767"/>
                  </a:cubicBezTo>
                  <a:cubicBezTo>
                    <a:pt x="496478" y="1021517"/>
                    <a:pt x="516703" y="1021101"/>
                    <a:pt x="490924" y="1029694"/>
                  </a:cubicBezTo>
                  <a:cubicBezTo>
                    <a:pt x="484514" y="1031831"/>
                    <a:pt x="477672" y="1032344"/>
                    <a:pt x="471046" y="1033669"/>
                  </a:cubicBezTo>
                  <a:cubicBezTo>
                    <a:pt x="467070" y="1036319"/>
                    <a:pt x="463511" y="1039738"/>
                    <a:pt x="459119" y="1041620"/>
                  </a:cubicBezTo>
                  <a:cubicBezTo>
                    <a:pt x="454097" y="1043772"/>
                    <a:pt x="448575" y="1044524"/>
                    <a:pt x="443217" y="1045596"/>
                  </a:cubicBezTo>
                  <a:cubicBezTo>
                    <a:pt x="414934" y="1051253"/>
                    <a:pt x="405004" y="1050768"/>
                    <a:pt x="371655" y="1053547"/>
                  </a:cubicBezTo>
                  <a:cubicBezTo>
                    <a:pt x="359728" y="1052222"/>
                    <a:pt x="347711" y="1051545"/>
                    <a:pt x="335874" y="1049572"/>
                  </a:cubicBezTo>
                  <a:cubicBezTo>
                    <a:pt x="331740" y="1048883"/>
                    <a:pt x="327976" y="1046747"/>
                    <a:pt x="323947" y="1045596"/>
                  </a:cubicBezTo>
                  <a:cubicBezTo>
                    <a:pt x="318693" y="1044095"/>
                    <a:pt x="313345" y="1042945"/>
                    <a:pt x="308044" y="1041620"/>
                  </a:cubicBezTo>
                  <a:cubicBezTo>
                    <a:pt x="300093" y="1042945"/>
                    <a:pt x="291632" y="1042496"/>
                    <a:pt x="284191" y="1045596"/>
                  </a:cubicBezTo>
                  <a:cubicBezTo>
                    <a:pt x="268781" y="1052017"/>
                    <a:pt x="262560" y="1059277"/>
                    <a:pt x="252385" y="1069450"/>
                  </a:cubicBezTo>
                  <a:cubicBezTo>
                    <a:pt x="242706" y="1098488"/>
                    <a:pt x="246467" y="1085173"/>
                    <a:pt x="240458" y="1109207"/>
                  </a:cubicBezTo>
                  <a:cubicBezTo>
                    <a:pt x="243109" y="1114508"/>
                    <a:pt x="250491" y="1119560"/>
                    <a:pt x="248410" y="1125109"/>
                  </a:cubicBezTo>
                  <a:cubicBezTo>
                    <a:pt x="245430" y="1133054"/>
                    <a:pt x="235592" y="1136305"/>
                    <a:pt x="228531" y="1141012"/>
                  </a:cubicBezTo>
                  <a:cubicBezTo>
                    <a:pt x="223600" y="1144299"/>
                    <a:pt x="218045" y="1146556"/>
                    <a:pt x="212629" y="1148963"/>
                  </a:cubicBezTo>
                  <a:cubicBezTo>
                    <a:pt x="193382" y="1157517"/>
                    <a:pt x="195307" y="1156275"/>
                    <a:pt x="176848" y="1160890"/>
                  </a:cubicBezTo>
                  <a:cubicBezTo>
                    <a:pt x="159023" y="1171585"/>
                    <a:pt x="137745" y="1185787"/>
                    <a:pt x="117213" y="1188720"/>
                  </a:cubicBezTo>
                  <a:lnTo>
                    <a:pt x="89384" y="1192695"/>
                  </a:lnTo>
                  <a:cubicBezTo>
                    <a:pt x="81433" y="1195346"/>
                    <a:pt x="73616" y="1198442"/>
                    <a:pt x="65530" y="1200647"/>
                  </a:cubicBezTo>
                  <a:cubicBezTo>
                    <a:pt x="59011" y="1202425"/>
                    <a:pt x="52002" y="1202313"/>
                    <a:pt x="45651" y="1204622"/>
                  </a:cubicBezTo>
                  <a:cubicBezTo>
                    <a:pt x="30181" y="1210247"/>
                    <a:pt x="22391" y="1216153"/>
                    <a:pt x="9871" y="1224500"/>
                  </a:cubicBezTo>
                  <a:cubicBezTo>
                    <a:pt x="-1388" y="1247017"/>
                    <a:pt x="-6509" y="1248175"/>
                    <a:pt x="13846" y="1280160"/>
                  </a:cubicBezTo>
                  <a:cubicBezTo>
                    <a:pt x="16780" y="1284770"/>
                    <a:pt x="24448" y="1282810"/>
                    <a:pt x="29749" y="1284135"/>
                  </a:cubicBezTo>
                  <a:cubicBezTo>
                    <a:pt x="44245" y="1298633"/>
                    <a:pt x="30155" y="1287269"/>
                    <a:pt x="53603" y="1296062"/>
                  </a:cubicBezTo>
                  <a:cubicBezTo>
                    <a:pt x="59152" y="1298143"/>
                    <a:pt x="64089" y="1301607"/>
                    <a:pt x="69505" y="1304014"/>
                  </a:cubicBezTo>
                  <a:cubicBezTo>
                    <a:pt x="76027" y="1306913"/>
                    <a:pt x="83001" y="1308774"/>
                    <a:pt x="89384" y="1311965"/>
                  </a:cubicBezTo>
                  <a:cubicBezTo>
                    <a:pt x="93658" y="1314102"/>
                    <a:pt x="97116" y="1317628"/>
                    <a:pt x="101311" y="1319916"/>
                  </a:cubicBezTo>
                  <a:cubicBezTo>
                    <a:pt x="111717" y="1325592"/>
                    <a:pt x="124735" y="1327438"/>
                    <a:pt x="133116" y="1335819"/>
                  </a:cubicBezTo>
                  <a:cubicBezTo>
                    <a:pt x="137092" y="1339795"/>
                    <a:pt x="140365" y="1344627"/>
                    <a:pt x="145043" y="1347746"/>
                  </a:cubicBezTo>
                  <a:cubicBezTo>
                    <a:pt x="148530" y="1350070"/>
                    <a:pt x="152941" y="1350570"/>
                    <a:pt x="156970" y="1351721"/>
                  </a:cubicBezTo>
                  <a:cubicBezTo>
                    <a:pt x="177405" y="1357560"/>
                    <a:pt x="178854" y="1356445"/>
                    <a:pt x="204677" y="1359673"/>
                  </a:cubicBezTo>
                  <a:cubicBezTo>
                    <a:pt x="229173" y="1367837"/>
                    <a:pt x="203032" y="1358500"/>
                    <a:pt x="232507" y="1371600"/>
                  </a:cubicBezTo>
                  <a:cubicBezTo>
                    <a:pt x="239028" y="1374498"/>
                    <a:pt x="245759" y="1376901"/>
                    <a:pt x="252385" y="1379551"/>
                  </a:cubicBezTo>
                  <a:cubicBezTo>
                    <a:pt x="253710" y="1386177"/>
                    <a:pt x="256361" y="1392672"/>
                    <a:pt x="256361" y="1399429"/>
                  </a:cubicBezTo>
                  <a:cubicBezTo>
                    <a:pt x="256361" y="1412867"/>
                    <a:pt x="248893" y="1421744"/>
                    <a:pt x="240458" y="1431234"/>
                  </a:cubicBezTo>
                  <a:cubicBezTo>
                    <a:pt x="240448" y="1431245"/>
                    <a:pt x="212900" y="1458793"/>
                    <a:pt x="208653" y="1463040"/>
                  </a:cubicBezTo>
                  <a:cubicBezTo>
                    <a:pt x="203352" y="1468341"/>
                    <a:pt x="199456" y="1475589"/>
                    <a:pt x="192751" y="1478942"/>
                  </a:cubicBezTo>
                  <a:cubicBezTo>
                    <a:pt x="170922" y="1489857"/>
                    <a:pt x="181590" y="1483338"/>
                    <a:pt x="160945" y="1498820"/>
                  </a:cubicBezTo>
                  <a:cubicBezTo>
                    <a:pt x="158295" y="1504121"/>
                    <a:pt x="154868" y="1509101"/>
                    <a:pt x="152994" y="1514723"/>
                  </a:cubicBezTo>
                  <a:cubicBezTo>
                    <a:pt x="141531" y="1549111"/>
                    <a:pt x="157397" y="1522031"/>
                    <a:pt x="141067" y="1546528"/>
                  </a:cubicBezTo>
                  <a:lnTo>
                    <a:pt x="133116" y="1578334"/>
                  </a:lnTo>
                  <a:lnTo>
                    <a:pt x="129140" y="1594236"/>
                  </a:lnTo>
                  <a:cubicBezTo>
                    <a:pt x="127510" y="1648017"/>
                    <a:pt x="122999" y="1829063"/>
                    <a:pt x="117213" y="1876507"/>
                  </a:cubicBezTo>
                  <a:cubicBezTo>
                    <a:pt x="116532" y="1882088"/>
                    <a:pt x="109262" y="1884458"/>
                    <a:pt x="105286" y="1888434"/>
                  </a:cubicBezTo>
                  <a:cubicBezTo>
                    <a:pt x="106611" y="1893735"/>
                    <a:pt x="106086" y="1899891"/>
                    <a:pt x="109262" y="1904337"/>
                  </a:cubicBezTo>
                  <a:cubicBezTo>
                    <a:pt x="113113" y="1909729"/>
                    <a:pt x="119238" y="1913301"/>
                    <a:pt x="125164" y="1916264"/>
                  </a:cubicBezTo>
                  <a:cubicBezTo>
                    <a:pt x="132661" y="1920012"/>
                    <a:pt x="141067" y="1921565"/>
                    <a:pt x="149018" y="1924215"/>
                  </a:cubicBezTo>
                  <a:cubicBezTo>
                    <a:pt x="167360" y="1930329"/>
                    <a:pt x="156829" y="1927368"/>
                    <a:pt x="180824" y="1932167"/>
                  </a:cubicBezTo>
                  <a:cubicBezTo>
                    <a:pt x="198052" y="1930842"/>
                    <a:pt x="215599" y="1931751"/>
                    <a:pt x="232507" y="1928191"/>
                  </a:cubicBezTo>
                  <a:cubicBezTo>
                    <a:pt x="264104" y="1921539"/>
                    <a:pt x="248358" y="1917624"/>
                    <a:pt x="268288" y="1904337"/>
                  </a:cubicBezTo>
                  <a:cubicBezTo>
                    <a:pt x="271775" y="1902012"/>
                    <a:pt x="276239" y="1901686"/>
                    <a:pt x="280215" y="1900361"/>
                  </a:cubicBezTo>
                  <a:cubicBezTo>
                    <a:pt x="289613" y="1890963"/>
                    <a:pt x="296146" y="1883306"/>
                    <a:pt x="308044" y="1876507"/>
                  </a:cubicBezTo>
                  <a:cubicBezTo>
                    <a:pt x="311683" y="1874428"/>
                    <a:pt x="315995" y="1873857"/>
                    <a:pt x="319971" y="1872532"/>
                  </a:cubicBezTo>
                  <a:cubicBezTo>
                    <a:pt x="344041" y="1848463"/>
                    <a:pt x="331469" y="1856845"/>
                    <a:pt x="355752" y="1844702"/>
                  </a:cubicBezTo>
                  <a:cubicBezTo>
                    <a:pt x="363763" y="1812660"/>
                    <a:pt x="352823" y="1844830"/>
                    <a:pt x="375631" y="1812897"/>
                  </a:cubicBezTo>
                  <a:cubicBezTo>
                    <a:pt x="378067" y="1809487"/>
                    <a:pt x="377955" y="1804822"/>
                    <a:pt x="379606" y="1800970"/>
                  </a:cubicBezTo>
                  <a:cubicBezTo>
                    <a:pt x="385659" y="1786845"/>
                    <a:pt x="387522" y="1785119"/>
                    <a:pt x="395509" y="1773140"/>
                  </a:cubicBezTo>
                  <a:cubicBezTo>
                    <a:pt x="396834" y="1766514"/>
                    <a:pt x="396740" y="1759437"/>
                    <a:pt x="399484" y="1753262"/>
                  </a:cubicBezTo>
                  <a:cubicBezTo>
                    <a:pt x="407381" y="1735495"/>
                    <a:pt x="415837" y="1735735"/>
                    <a:pt x="431290" y="1725433"/>
                  </a:cubicBezTo>
                  <a:cubicBezTo>
                    <a:pt x="436803" y="1721758"/>
                    <a:pt x="441400" y="1716724"/>
                    <a:pt x="447192" y="1713506"/>
                  </a:cubicBezTo>
                  <a:cubicBezTo>
                    <a:pt x="464679" y="1703791"/>
                    <a:pt x="468278" y="1706247"/>
                    <a:pt x="486949" y="1701579"/>
                  </a:cubicBezTo>
                  <a:cubicBezTo>
                    <a:pt x="506771" y="1696624"/>
                    <a:pt x="492373" y="1696558"/>
                    <a:pt x="518754" y="1693627"/>
                  </a:cubicBezTo>
                  <a:cubicBezTo>
                    <a:pt x="559775" y="1689069"/>
                    <a:pt x="641999" y="1681700"/>
                    <a:pt x="641999" y="1681700"/>
                  </a:cubicBezTo>
                  <a:cubicBezTo>
                    <a:pt x="669961" y="1672381"/>
                    <a:pt x="635453" y="1684507"/>
                    <a:pt x="669829" y="1669774"/>
                  </a:cubicBezTo>
                  <a:cubicBezTo>
                    <a:pt x="673681" y="1668123"/>
                    <a:pt x="678008" y="1667672"/>
                    <a:pt x="681756" y="1665798"/>
                  </a:cubicBezTo>
                  <a:cubicBezTo>
                    <a:pt x="686030" y="1663661"/>
                    <a:pt x="689106" y="1659220"/>
                    <a:pt x="693683" y="1657847"/>
                  </a:cubicBezTo>
                  <a:cubicBezTo>
                    <a:pt x="702658" y="1655154"/>
                    <a:pt x="712236" y="1655196"/>
                    <a:pt x="721512" y="1653871"/>
                  </a:cubicBezTo>
                  <a:cubicBezTo>
                    <a:pt x="734631" y="1643376"/>
                    <a:pt x="768018" y="1619068"/>
                    <a:pt x="781147" y="1602187"/>
                  </a:cubicBezTo>
                  <a:cubicBezTo>
                    <a:pt x="784785" y="1597509"/>
                    <a:pt x="784907" y="1590476"/>
                    <a:pt x="789098" y="1586285"/>
                  </a:cubicBezTo>
                  <a:cubicBezTo>
                    <a:pt x="795855" y="1579528"/>
                    <a:pt x="804404" y="1574656"/>
                    <a:pt x="812952" y="1570382"/>
                  </a:cubicBezTo>
                  <a:cubicBezTo>
                    <a:pt x="815731" y="1568993"/>
                    <a:pt x="845100" y="1552435"/>
                    <a:pt x="856684" y="1550504"/>
                  </a:cubicBezTo>
                  <a:cubicBezTo>
                    <a:pt x="868521" y="1548531"/>
                    <a:pt x="880585" y="1548225"/>
                    <a:pt x="892465" y="1546528"/>
                  </a:cubicBezTo>
                  <a:cubicBezTo>
                    <a:pt x="899155" y="1545572"/>
                    <a:pt x="905718" y="1543878"/>
                    <a:pt x="912344" y="1542553"/>
                  </a:cubicBezTo>
                  <a:cubicBezTo>
                    <a:pt x="913669" y="1538577"/>
                    <a:pt x="913701" y="1533898"/>
                    <a:pt x="916319" y="1530626"/>
                  </a:cubicBezTo>
                  <a:cubicBezTo>
                    <a:pt x="921925" y="1523618"/>
                    <a:pt x="932314" y="1521318"/>
                    <a:pt x="940173" y="1518699"/>
                  </a:cubicBezTo>
                  <a:cubicBezTo>
                    <a:pt x="947171" y="1497706"/>
                    <a:pt x="941824" y="1510259"/>
                    <a:pt x="960051" y="1482918"/>
                  </a:cubicBezTo>
                  <a:lnTo>
                    <a:pt x="960051" y="1482918"/>
                  </a:lnTo>
                  <a:cubicBezTo>
                    <a:pt x="965352" y="1469666"/>
                    <a:pt x="972492" y="1457008"/>
                    <a:pt x="975954" y="1443161"/>
                  </a:cubicBezTo>
                  <a:cubicBezTo>
                    <a:pt x="977279" y="1437860"/>
                    <a:pt x="976754" y="1431705"/>
                    <a:pt x="979930" y="1427259"/>
                  </a:cubicBezTo>
                  <a:cubicBezTo>
                    <a:pt x="983781" y="1421867"/>
                    <a:pt x="990531" y="1419308"/>
                    <a:pt x="995832" y="1415332"/>
                  </a:cubicBezTo>
                  <a:cubicBezTo>
                    <a:pt x="998483" y="1408706"/>
                    <a:pt x="1001733" y="1402290"/>
                    <a:pt x="1003784" y="1395454"/>
                  </a:cubicBezTo>
                  <a:cubicBezTo>
                    <a:pt x="1012191" y="1367430"/>
                    <a:pt x="1010450" y="1312118"/>
                    <a:pt x="1011735" y="1296062"/>
                  </a:cubicBezTo>
                  <a:cubicBezTo>
                    <a:pt x="1012274" y="1289326"/>
                    <a:pt x="1014502" y="1282832"/>
                    <a:pt x="1015711" y="1276184"/>
                  </a:cubicBezTo>
                  <a:cubicBezTo>
                    <a:pt x="1017153" y="1268253"/>
                    <a:pt x="1016586" y="1259771"/>
                    <a:pt x="1019686" y="1252330"/>
                  </a:cubicBezTo>
                  <a:cubicBezTo>
                    <a:pt x="1023361" y="1243509"/>
                    <a:pt x="1035589" y="1228476"/>
                    <a:pt x="1035589" y="1228476"/>
                  </a:cubicBezTo>
                  <a:cubicBezTo>
                    <a:pt x="1043540" y="1229801"/>
                    <a:pt x="1052578" y="1228227"/>
                    <a:pt x="1059443" y="1232452"/>
                  </a:cubicBezTo>
                  <a:cubicBezTo>
                    <a:pt x="1070616" y="1239327"/>
                    <a:pt x="1087272" y="1260281"/>
                    <a:pt x="1087272" y="1260281"/>
                  </a:cubicBezTo>
                  <a:cubicBezTo>
                    <a:pt x="1092453" y="1275824"/>
                    <a:pt x="1091904" y="1282312"/>
                    <a:pt x="1115102" y="1288111"/>
                  </a:cubicBezTo>
                  <a:lnTo>
                    <a:pt x="1146907" y="1296062"/>
                  </a:lnTo>
                  <a:cubicBezTo>
                    <a:pt x="1180037" y="1294737"/>
                    <a:pt x="1213592" y="1297538"/>
                    <a:pt x="1246298" y="1292087"/>
                  </a:cubicBezTo>
                  <a:cubicBezTo>
                    <a:pt x="1254668" y="1290692"/>
                    <a:pt x="1259791" y="1281772"/>
                    <a:pt x="1266177" y="1276184"/>
                  </a:cubicBezTo>
                  <a:cubicBezTo>
                    <a:pt x="1318284" y="1230591"/>
                    <a:pt x="1243711" y="1294674"/>
                    <a:pt x="1286055" y="1252330"/>
                  </a:cubicBezTo>
                  <a:cubicBezTo>
                    <a:pt x="1289434" y="1248951"/>
                    <a:pt x="1294251" y="1247364"/>
                    <a:pt x="1297982" y="1244379"/>
                  </a:cubicBezTo>
                  <a:cubicBezTo>
                    <a:pt x="1313152" y="1232242"/>
                    <a:pt x="1297791" y="1238093"/>
                    <a:pt x="1321836" y="1228476"/>
                  </a:cubicBezTo>
                  <a:cubicBezTo>
                    <a:pt x="1329618" y="1225363"/>
                    <a:pt x="1337662" y="1222933"/>
                    <a:pt x="1345690" y="1220525"/>
                  </a:cubicBezTo>
                  <a:cubicBezTo>
                    <a:pt x="1350923" y="1218955"/>
                    <a:pt x="1356476" y="1218468"/>
                    <a:pt x="1361592" y="1216549"/>
                  </a:cubicBezTo>
                  <a:cubicBezTo>
                    <a:pt x="1367141" y="1214468"/>
                    <a:pt x="1371873" y="1210472"/>
                    <a:pt x="1377495" y="1208598"/>
                  </a:cubicBezTo>
                  <a:cubicBezTo>
                    <a:pt x="1383905" y="1206461"/>
                    <a:pt x="1390777" y="1206088"/>
                    <a:pt x="1397373" y="1204622"/>
                  </a:cubicBezTo>
                  <a:cubicBezTo>
                    <a:pt x="1402707" y="1203437"/>
                    <a:pt x="1408022" y="1202148"/>
                    <a:pt x="1413276" y="1200647"/>
                  </a:cubicBezTo>
                  <a:cubicBezTo>
                    <a:pt x="1417306" y="1199496"/>
                    <a:pt x="1421455" y="1198545"/>
                    <a:pt x="1425203" y="1196671"/>
                  </a:cubicBezTo>
                  <a:cubicBezTo>
                    <a:pt x="1429477" y="1194534"/>
                    <a:pt x="1432597" y="1190231"/>
                    <a:pt x="1437130" y="1188720"/>
                  </a:cubicBezTo>
                  <a:cubicBezTo>
                    <a:pt x="1444777" y="1186171"/>
                    <a:pt x="1453080" y="1186325"/>
                    <a:pt x="1460984" y="1184744"/>
                  </a:cubicBezTo>
                  <a:cubicBezTo>
                    <a:pt x="1480013" y="1180938"/>
                    <a:pt x="1476771" y="1180315"/>
                    <a:pt x="1496764" y="1172817"/>
                  </a:cubicBezTo>
                  <a:cubicBezTo>
                    <a:pt x="1510523" y="1167657"/>
                    <a:pt x="1513211" y="1168569"/>
                    <a:pt x="1528570" y="1160890"/>
                  </a:cubicBezTo>
                  <a:cubicBezTo>
                    <a:pt x="1537560" y="1156395"/>
                    <a:pt x="1554520" y="1141427"/>
                    <a:pt x="1560375" y="1137036"/>
                  </a:cubicBezTo>
                  <a:cubicBezTo>
                    <a:pt x="1564197" y="1134169"/>
                    <a:pt x="1568326" y="1131735"/>
                    <a:pt x="1572302" y="1129085"/>
                  </a:cubicBezTo>
                  <a:cubicBezTo>
                    <a:pt x="1575420" y="1122849"/>
                    <a:pt x="1582585" y="1106874"/>
                    <a:pt x="1588204" y="1101255"/>
                  </a:cubicBezTo>
                  <a:cubicBezTo>
                    <a:pt x="1591583" y="1097876"/>
                    <a:pt x="1596155" y="1095954"/>
                    <a:pt x="1600131" y="1093304"/>
                  </a:cubicBezTo>
                  <a:cubicBezTo>
                    <a:pt x="1610662" y="1077508"/>
                    <a:pt x="1608131" y="1078694"/>
                    <a:pt x="1627961" y="1065474"/>
                  </a:cubicBezTo>
                  <a:cubicBezTo>
                    <a:pt x="1632892" y="1062187"/>
                    <a:pt x="1639009" y="1060922"/>
                    <a:pt x="1643864" y="1057523"/>
                  </a:cubicBezTo>
                  <a:cubicBezTo>
                    <a:pt x="1652343" y="1051588"/>
                    <a:pt x="1658235" y="1041793"/>
                    <a:pt x="1667717" y="1037645"/>
                  </a:cubicBezTo>
                  <a:cubicBezTo>
                    <a:pt x="1680099" y="1032228"/>
                    <a:pt x="1694305" y="1032733"/>
                    <a:pt x="1707474" y="1029694"/>
                  </a:cubicBezTo>
                  <a:cubicBezTo>
                    <a:pt x="1730045" y="1024485"/>
                    <a:pt x="1708551" y="1026685"/>
                    <a:pt x="1735304" y="1017767"/>
                  </a:cubicBezTo>
                  <a:cubicBezTo>
                    <a:pt x="1741714" y="1015630"/>
                    <a:pt x="1748556" y="1015116"/>
                    <a:pt x="1755182" y="1013791"/>
                  </a:cubicBezTo>
                  <a:cubicBezTo>
                    <a:pt x="1759158" y="1009815"/>
                    <a:pt x="1762790" y="1005463"/>
                    <a:pt x="1767109" y="1001864"/>
                  </a:cubicBezTo>
                  <a:cubicBezTo>
                    <a:pt x="1776770" y="993814"/>
                    <a:pt x="1792741" y="987060"/>
                    <a:pt x="1802890" y="981986"/>
                  </a:cubicBezTo>
                  <a:cubicBezTo>
                    <a:pt x="1805540" y="979335"/>
                    <a:pt x="1807258" y="975136"/>
                    <a:pt x="1810841" y="974034"/>
                  </a:cubicBezTo>
                  <a:cubicBezTo>
                    <a:pt x="1823352" y="970184"/>
                    <a:pt x="1865483" y="964524"/>
                    <a:pt x="1882403" y="962107"/>
                  </a:cubicBezTo>
                  <a:cubicBezTo>
                    <a:pt x="1889029" y="956806"/>
                    <a:pt x="1895085" y="950702"/>
                    <a:pt x="1902281" y="946205"/>
                  </a:cubicBezTo>
                  <a:cubicBezTo>
                    <a:pt x="1905835" y="943984"/>
                    <a:pt x="1910721" y="944554"/>
                    <a:pt x="1914208" y="942229"/>
                  </a:cubicBezTo>
                  <a:cubicBezTo>
                    <a:pt x="1918886" y="939110"/>
                    <a:pt x="1921866" y="933961"/>
                    <a:pt x="1926135" y="930302"/>
                  </a:cubicBezTo>
                  <a:cubicBezTo>
                    <a:pt x="1931166" y="925990"/>
                    <a:pt x="1936947" y="922617"/>
                    <a:pt x="1942037" y="918375"/>
                  </a:cubicBezTo>
                  <a:cubicBezTo>
                    <a:pt x="1944917" y="915975"/>
                    <a:pt x="1947589" y="913304"/>
                    <a:pt x="1949989" y="910424"/>
                  </a:cubicBezTo>
                  <a:cubicBezTo>
                    <a:pt x="1954231" y="905334"/>
                    <a:pt x="1956826" y="898763"/>
                    <a:pt x="1961916" y="894521"/>
                  </a:cubicBezTo>
                  <a:cubicBezTo>
                    <a:pt x="1965135" y="891838"/>
                    <a:pt x="1969867" y="891871"/>
                    <a:pt x="1973843" y="890546"/>
                  </a:cubicBezTo>
                  <a:cubicBezTo>
                    <a:pt x="1982483" y="864622"/>
                    <a:pt x="1971049" y="893002"/>
                    <a:pt x="1997697" y="858740"/>
                  </a:cubicBezTo>
                  <a:cubicBezTo>
                    <a:pt x="2029594" y="817730"/>
                    <a:pt x="2016460" y="835048"/>
                    <a:pt x="2037453" y="807057"/>
                  </a:cubicBezTo>
                  <a:cubicBezTo>
                    <a:pt x="2041429" y="801756"/>
                    <a:pt x="2046919" y="797306"/>
                    <a:pt x="2049380" y="791154"/>
                  </a:cubicBezTo>
                  <a:cubicBezTo>
                    <a:pt x="2052030" y="784528"/>
                    <a:pt x="2054433" y="777797"/>
                    <a:pt x="2057331" y="771276"/>
                  </a:cubicBezTo>
                  <a:cubicBezTo>
                    <a:pt x="2059738" y="765860"/>
                    <a:pt x="2063155" y="760905"/>
                    <a:pt x="2065283" y="755374"/>
                  </a:cubicBezTo>
                  <a:cubicBezTo>
                    <a:pt x="2069796" y="743640"/>
                    <a:pt x="2073234" y="731520"/>
                    <a:pt x="2077210" y="719593"/>
                  </a:cubicBezTo>
                  <a:cubicBezTo>
                    <a:pt x="2079860" y="711642"/>
                    <a:pt x="2083517" y="703958"/>
                    <a:pt x="2085161" y="695739"/>
                  </a:cubicBezTo>
                  <a:cubicBezTo>
                    <a:pt x="2086486" y="689113"/>
                    <a:pt x="2087195" y="682333"/>
                    <a:pt x="2089137" y="675860"/>
                  </a:cubicBezTo>
                  <a:cubicBezTo>
                    <a:pt x="2091188" y="669025"/>
                    <a:pt x="2094831" y="662752"/>
                    <a:pt x="2097088" y="655982"/>
                  </a:cubicBezTo>
                  <a:cubicBezTo>
                    <a:pt x="2098816" y="650799"/>
                    <a:pt x="2099563" y="645334"/>
                    <a:pt x="2101064" y="640080"/>
                  </a:cubicBezTo>
                  <a:cubicBezTo>
                    <a:pt x="2102215" y="636051"/>
                    <a:pt x="2103714" y="632129"/>
                    <a:pt x="2105039" y="628153"/>
                  </a:cubicBezTo>
                  <a:cubicBezTo>
                    <a:pt x="2107690" y="593697"/>
                    <a:pt x="2109552" y="559172"/>
                    <a:pt x="2112991" y="524786"/>
                  </a:cubicBezTo>
                  <a:cubicBezTo>
                    <a:pt x="2113535" y="519349"/>
                    <a:pt x="2115781" y="514217"/>
                    <a:pt x="2116966" y="508883"/>
                  </a:cubicBezTo>
                  <a:cubicBezTo>
                    <a:pt x="2118432" y="502287"/>
                    <a:pt x="2119303" y="495561"/>
                    <a:pt x="2120942" y="489005"/>
                  </a:cubicBezTo>
                  <a:cubicBezTo>
                    <a:pt x="2121958" y="484939"/>
                    <a:pt x="2123901" y="481144"/>
                    <a:pt x="2124917" y="477078"/>
                  </a:cubicBezTo>
                  <a:cubicBezTo>
                    <a:pt x="2129633" y="458214"/>
                    <a:pt x="2133074" y="440274"/>
                    <a:pt x="2136844" y="421419"/>
                  </a:cubicBezTo>
                  <a:cubicBezTo>
                    <a:pt x="2138169" y="405516"/>
                    <a:pt x="2138841" y="389546"/>
                    <a:pt x="2140820" y="373711"/>
                  </a:cubicBezTo>
                  <a:cubicBezTo>
                    <a:pt x="2141498" y="368289"/>
                    <a:pt x="2144796" y="363272"/>
                    <a:pt x="2144796" y="357808"/>
                  </a:cubicBezTo>
                  <a:cubicBezTo>
                    <a:pt x="2144796" y="257083"/>
                    <a:pt x="2143338" y="156353"/>
                    <a:pt x="2140820" y="55659"/>
                  </a:cubicBezTo>
                  <a:cubicBezTo>
                    <a:pt x="2140683" y="50197"/>
                    <a:pt x="2138946" y="44800"/>
                    <a:pt x="2136844" y="39756"/>
                  </a:cubicBezTo>
                  <a:cubicBezTo>
                    <a:pt x="2124288" y="9620"/>
                    <a:pt x="2127735" y="14744"/>
                    <a:pt x="2112991" y="0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8A12142-13AE-455A-A256-8E53FECED0F2}"/>
                </a:ext>
              </a:extLst>
            </p:cNvPr>
            <p:cNvSpPr/>
            <p:nvPr/>
          </p:nvSpPr>
          <p:spPr>
            <a:xfrm>
              <a:off x="4777947" y="5074093"/>
              <a:ext cx="131983" cy="209685"/>
            </a:xfrm>
            <a:custGeom>
              <a:avLst/>
              <a:gdLst>
                <a:gd name="connsiteX0" fmla="*/ 108130 w 131983"/>
                <a:gd name="connsiteY0" fmla="*/ 2815 h 209685"/>
                <a:gd name="connsiteX1" fmla="*/ 88251 w 131983"/>
                <a:gd name="connsiteY1" fmla="*/ 6790 h 209685"/>
                <a:gd name="connsiteX2" fmla="*/ 76324 w 131983"/>
                <a:gd name="connsiteY2" fmla="*/ 14742 h 209685"/>
                <a:gd name="connsiteX3" fmla="*/ 36568 w 131983"/>
                <a:gd name="connsiteY3" fmla="*/ 30644 h 209685"/>
                <a:gd name="connsiteX4" fmla="*/ 4763 w 131983"/>
                <a:gd name="connsiteY4" fmla="*/ 38596 h 209685"/>
                <a:gd name="connsiteX5" fmla="*/ 787 w 131983"/>
                <a:gd name="connsiteY5" fmla="*/ 58474 h 209685"/>
                <a:gd name="connsiteX6" fmla="*/ 24641 w 131983"/>
                <a:gd name="connsiteY6" fmla="*/ 82328 h 209685"/>
                <a:gd name="connsiteX7" fmla="*/ 64397 w 131983"/>
                <a:gd name="connsiteY7" fmla="*/ 122084 h 209685"/>
                <a:gd name="connsiteX8" fmla="*/ 76324 w 131983"/>
                <a:gd name="connsiteY8" fmla="*/ 161841 h 209685"/>
                <a:gd name="connsiteX9" fmla="*/ 88251 w 131983"/>
                <a:gd name="connsiteY9" fmla="*/ 197622 h 209685"/>
                <a:gd name="connsiteX10" fmla="*/ 92227 w 131983"/>
                <a:gd name="connsiteY10" fmla="*/ 209549 h 209685"/>
                <a:gd name="connsiteX11" fmla="*/ 116081 w 131983"/>
                <a:gd name="connsiteY11" fmla="*/ 181719 h 209685"/>
                <a:gd name="connsiteX12" fmla="*/ 120056 w 131983"/>
                <a:gd name="connsiteY12" fmla="*/ 165817 h 209685"/>
                <a:gd name="connsiteX13" fmla="*/ 128008 w 131983"/>
                <a:gd name="connsiteY13" fmla="*/ 153890 h 209685"/>
                <a:gd name="connsiteX14" fmla="*/ 131983 w 131983"/>
                <a:gd name="connsiteY14" fmla="*/ 134011 h 209685"/>
                <a:gd name="connsiteX15" fmla="*/ 124032 w 131983"/>
                <a:gd name="connsiteY15" fmla="*/ 50523 h 209685"/>
                <a:gd name="connsiteX16" fmla="*/ 108130 w 131983"/>
                <a:gd name="connsiteY16" fmla="*/ 2815 h 209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1983" h="209685">
                  <a:moveTo>
                    <a:pt x="108130" y="2815"/>
                  </a:moveTo>
                  <a:cubicBezTo>
                    <a:pt x="102167" y="-4474"/>
                    <a:pt x="94578" y="4417"/>
                    <a:pt x="88251" y="6790"/>
                  </a:cubicBezTo>
                  <a:cubicBezTo>
                    <a:pt x="83777" y="8468"/>
                    <a:pt x="80473" y="12371"/>
                    <a:pt x="76324" y="14742"/>
                  </a:cubicBezTo>
                  <a:cubicBezTo>
                    <a:pt x="62249" y="22785"/>
                    <a:pt x="52859" y="25989"/>
                    <a:pt x="36568" y="30644"/>
                  </a:cubicBezTo>
                  <a:cubicBezTo>
                    <a:pt x="26060" y="33646"/>
                    <a:pt x="4763" y="38596"/>
                    <a:pt x="4763" y="38596"/>
                  </a:cubicBezTo>
                  <a:cubicBezTo>
                    <a:pt x="3438" y="45222"/>
                    <a:pt x="-2009" y="52322"/>
                    <a:pt x="787" y="58474"/>
                  </a:cubicBezTo>
                  <a:cubicBezTo>
                    <a:pt x="5440" y="68711"/>
                    <a:pt x="17442" y="73689"/>
                    <a:pt x="24641" y="82328"/>
                  </a:cubicBezTo>
                  <a:cubicBezTo>
                    <a:pt x="49951" y="112701"/>
                    <a:pt x="36437" y="99716"/>
                    <a:pt x="64397" y="122084"/>
                  </a:cubicBezTo>
                  <a:cubicBezTo>
                    <a:pt x="75551" y="144390"/>
                    <a:pt x="71924" y="133239"/>
                    <a:pt x="76324" y="161841"/>
                  </a:cubicBezTo>
                  <a:cubicBezTo>
                    <a:pt x="81239" y="193790"/>
                    <a:pt x="73511" y="182880"/>
                    <a:pt x="88251" y="197622"/>
                  </a:cubicBezTo>
                  <a:cubicBezTo>
                    <a:pt x="89576" y="201598"/>
                    <a:pt x="88161" y="208533"/>
                    <a:pt x="92227" y="209549"/>
                  </a:cubicBezTo>
                  <a:cubicBezTo>
                    <a:pt x="101804" y="211943"/>
                    <a:pt x="115893" y="182032"/>
                    <a:pt x="116081" y="181719"/>
                  </a:cubicBezTo>
                  <a:cubicBezTo>
                    <a:pt x="117406" y="176418"/>
                    <a:pt x="117904" y="170839"/>
                    <a:pt x="120056" y="165817"/>
                  </a:cubicBezTo>
                  <a:cubicBezTo>
                    <a:pt x="121938" y="161425"/>
                    <a:pt x="126330" y="158364"/>
                    <a:pt x="128008" y="153890"/>
                  </a:cubicBezTo>
                  <a:cubicBezTo>
                    <a:pt x="130381" y="147563"/>
                    <a:pt x="130658" y="140637"/>
                    <a:pt x="131983" y="134011"/>
                  </a:cubicBezTo>
                  <a:cubicBezTo>
                    <a:pt x="118978" y="94989"/>
                    <a:pt x="136657" y="151522"/>
                    <a:pt x="124032" y="50523"/>
                  </a:cubicBezTo>
                  <a:cubicBezTo>
                    <a:pt x="115243" y="-19790"/>
                    <a:pt x="114093" y="10104"/>
                    <a:pt x="108130" y="2815"/>
                  </a:cubicBezTo>
                  <a:close/>
                </a:path>
              </a:pathLst>
            </a:cu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3FF5236-59FC-46A0-B07D-6E64A7FFD8BE}"/>
                </a:ext>
              </a:extLst>
            </p:cNvPr>
            <p:cNvSpPr/>
            <p:nvPr/>
          </p:nvSpPr>
          <p:spPr>
            <a:xfrm>
              <a:off x="5641450" y="500932"/>
              <a:ext cx="1003235" cy="2484783"/>
            </a:xfrm>
            <a:custGeom>
              <a:avLst/>
              <a:gdLst>
                <a:gd name="connsiteX0" fmla="*/ 250467 w 1057524"/>
                <a:gd name="connsiteY0" fmla="*/ 0 h 2484783"/>
                <a:gd name="connsiteX1" fmla="*/ 270345 w 1057524"/>
                <a:gd name="connsiteY1" fmla="*/ 15903 h 2484783"/>
                <a:gd name="connsiteX2" fmla="*/ 373712 w 1057524"/>
                <a:gd name="connsiteY2" fmla="*/ 19878 h 2484783"/>
                <a:gd name="connsiteX3" fmla="*/ 389614 w 1057524"/>
                <a:gd name="connsiteY3" fmla="*/ 7951 h 2484783"/>
                <a:gd name="connsiteX4" fmla="*/ 449249 w 1057524"/>
                <a:gd name="connsiteY4" fmla="*/ 15903 h 2484783"/>
                <a:gd name="connsiteX5" fmla="*/ 465152 w 1057524"/>
                <a:gd name="connsiteY5" fmla="*/ 35781 h 2484783"/>
                <a:gd name="connsiteX6" fmla="*/ 477079 w 1057524"/>
                <a:gd name="connsiteY6" fmla="*/ 47708 h 2484783"/>
                <a:gd name="connsiteX7" fmla="*/ 496957 w 1057524"/>
                <a:gd name="connsiteY7" fmla="*/ 83489 h 2484783"/>
                <a:gd name="connsiteX8" fmla="*/ 500933 w 1057524"/>
                <a:gd name="connsiteY8" fmla="*/ 99391 h 2484783"/>
                <a:gd name="connsiteX9" fmla="*/ 504908 w 1057524"/>
                <a:gd name="connsiteY9" fmla="*/ 111318 h 2484783"/>
                <a:gd name="connsiteX10" fmla="*/ 481054 w 1057524"/>
                <a:gd name="connsiteY10" fmla="*/ 155051 h 2484783"/>
                <a:gd name="connsiteX11" fmla="*/ 465152 w 1057524"/>
                <a:gd name="connsiteY11" fmla="*/ 159026 h 2484783"/>
                <a:gd name="connsiteX12" fmla="*/ 457200 w 1057524"/>
                <a:gd name="connsiteY12" fmla="*/ 166978 h 2484783"/>
                <a:gd name="connsiteX13" fmla="*/ 441298 w 1057524"/>
                <a:gd name="connsiteY13" fmla="*/ 178905 h 2484783"/>
                <a:gd name="connsiteX14" fmla="*/ 437322 w 1057524"/>
                <a:gd name="connsiteY14" fmla="*/ 194807 h 2484783"/>
                <a:gd name="connsiteX15" fmla="*/ 441298 w 1057524"/>
                <a:gd name="connsiteY15" fmla="*/ 361785 h 2484783"/>
                <a:gd name="connsiteX16" fmla="*/ 453225 w 1057524"/>
                <a:gd name="connsiteY16" fmla="*/ 369736 h 2484783"/>
                <a:gd name="connsiteX17" fmla="*/ 520811 w 1057524"/>
                <a:gd name="connsiteY17" fmla="*/ 373711 h 2484783"/>
                <a:gd name="connsiteX18" fmla="*/ 544665 w 1057524"/>
                <a:gd name="connsiteY18" fmla="*/ 385638 h 2484783"/>
                <a:gd name="connsiteX19" fmla="*/ 556592 w 1057524"/>
                <a:gd name="connsiteY19" fmla="*/ 389614 h 2484783"/>
                <a:gd name="connsiteX20" fmla="*/ 588397 w 1057524"/>
                <a:gd name="connsiteY20" fmla="*/ 421419 h 2484783"/>
                <a:gd name="connsiteX21" fmla="*/ 596348 w 1057524"/>
                <a:gd name="connsiteY21" fmla="*/ 433346 h 2484783"/>
                <a:gd name="connsiteX22" fmla="*/ 632129 w 1057524"/>
                <a:gd name="connsiteY22" fmla="*/ 445273 h 2484783"/>
                <a:gd name="connsiteX23" fmla="*/ 675861 w 1057524"/>
                <a:gd name="connsiteY23" fmla="*/ 461176 h 2484783"/>
                <a:gd name="connsiteX24" fmla="*/ 703691 w 1057524"/>
                <a:gd name="connsiteY24" fmla="*/ 469127 h 2484783"/>
                <a:gd name="connsiteX25" fmla="*/ 731520 w 1057524"/>
                <a:gd name="connsiteY25" fmla="*/ 473103 h 2484783"/>
                <a:gd name="connsiteX26" fmla="*/ 751399 w 1057524"/>
                <a:gd name="connsiteY26" fmla="*/ 477078 h 2484783"/>
                <a:gd name="connsiteX27" fmla="*/ 767301 w 1057524"/>
                <a:gd name="connsiteY27" fmla="*/ 481054 h 2484783"/>
                <a:gd name="connsiteX28" fmla="*/ 791155 w 1057524"/>
                <a:gd name="connsiteY28" fmla="*/ 485030 h 2484783"/>
                <a:gd name="connsiteX29" fmla="*/ 803082 w 1057524"/>
                <a:gd name="connsiteY29" fmla="*/ 489005 h 2484783"/>
                <a:gd name="connsiteX30" fmla="*/ 846814 w 1057524"/>
                <a:gd name="connsiteY30" fmla="*/ 496957 h 2484783"/>
                <a:gd name="connsiteX31" fmla="*/ 910425 w 1057524"/>
                <a:gd name="connsiteY31" fmla="*/ 500932 h 2484783"/>
                <a:gd name="connsiteX32" fmla="*/ 938254 w 1057524"/>
                <a:gd name="connsiteY32" fmla="*/ 512859 h 2484783"/>
                <a:gd name="connsiteX33" fmla="*/ 966084 w 1057524"/>
                <a:gd name="connsiteY33" fmla="*/ 520811 h 2484783"/>
                <a:gd name="connsiteX34" fmla="*/ 978011 w 1057524"/>
                <a:gd name="connsiteY34" fmla="*/ 524786 h 2484783"/>
                <a:gd name="connsiteX35" fmla="*/ 989938 w 1057524"/>
                <a:gd name="connsiteY35" fmla="*/ 532738 h 2484783"/>
                <a:gd name="connsiteX36" fmla="*/ 1029694 w 1057524"/>
                <a:gd name="connsiteY36" fmla="*/ 544665 h 2484783"/>
                <a:gd name="connsiteX37" fmla="*/ 1037646 w 1057524"/>
                <a:gd name="connsiteY37" fmla="*/ 556591 h 2484783"/>
                <a:gd name="connsiteX38" fmla="*/ 1021743 w 1057524"/>
                <a:gd name="connsiteY38" fmla="*/ 564543 h 2484783"/>
                <a:gd name="connsiteX39" fmla="*/ 985962 w 1057524"/>
                <a:gd name="connsiteY39" fmla="*/ 572494 h 2484783"/>
                <a:gd name="connsiteX40" fmla="*/ 958133 w 1057524"/>
                <a:gd name="connsiteY40" fmla="*/ 600324 h 2484783"/>
                <a:gd name="connsiteX41" fmla="*/ 946206 w 1057524"/>
                <a:gd name="connsiteY41" fmla="*/ 612251 h 2484783"/>
                <a:gd name="connsiteX42" fmla="*/ 926327 w 1057524"/>
                <a:gd name="connsiteY42" fmla="*/ 620202 h 2484783"/>
                <a:gd name="connsiteX43" fmla="*/ 910425 w 1057524"/>
                <a:gd name="connsiteY43" fmla="*/ 632129 h 2484783"/>
                <a:gd name="connsiteX44" fmla="*/ 890547 w 1057524"/>
                <a:gd name="connsiteY44" fmla="*/ 644056 h 2484783"/>
                <a:gd name="connsiteX45" fmla="*/ 878620 w 1057524"/>
                <a:gd name="connsiteY45" fmla="*/ 652007 h 2484783"/>
                <a:gd name="connsiteX46" fmla="*/ 866693 w 1057524"/>
                <a:gd name="connsiteY46" fmla="*/ 655983 h 2484783"/>
                <a:gd name="connsiteX47" fmla="*/ 842839 w 1057524"/>
                <a:gd name="connsiteY47" fmla="*/ 671885 h 2484783"/>
                <a:gd name="connsiteX48" fmla="*/ 834887 w 1057524"/>
                <a:gd name="connsiteY48" fmla="*/ 707666 h 2484783"/>
                <a:gd name="connsiteX49" fmla="*/ 830912 w 1057524"/>
                <a:gd name="connsiteY49" fmla="*/ 723569 h 2484783"/>
                <a:gd name="connsiteX50" fmla="*/ 822960 w 1057524"/>
                <a:gd name="connsiteY50" fmla="*/ 731520 h 2484783"/>
                <a:gd name="connsiteX51" fmla="*/ 811033 w 1057524"/>
                <a:gd name="connsiteY51" fmla="*/ 751398 h 2484783"/>
                <a:gd name="connsiteX52" fmla="*/ 803082 w 1057524"/>
                <a:gd name="connsiteY52" fmla="*/ 767301 h 2484783"/>
                <a:gd name="connsiteX53" fmla="*/ 791155 w 1057524"/>
                <a:gd name="connsiteY53" fmla="*/ 775252 h 2484783"/>
                <a:gd name="connsiteX54" fmla="*/ 755374 w 1057524"/>
                <a:gd name="connsiteY54" fmla="*/ 799106 h 2484783"/>
                <a:gd name="connsiteX55" fmla="*/ 735496 w 1057524"/>
                <a:gd name="connsiteY55" fmla="*/ 803082 h 2484783"/>
                <a:gd name="connsiteX56" fmla="*/ 652007 w 1057524"/>
                <a:gd name="connsiteY56" fmla="*/ 807058 h 2484783"/>
                <a:gd name="connsiteX57" fmla="*/ 612251 w 1057524"/>
                <a:gd name="connsiteY57" fmla="*/ 830911 h 2484783"/>
                <a:gd name="connsiteX58" fmla="*/ 588397 w 1057524"/>
                <a:gd name="connsiteY58" fmla="*/ 842838 h 2484783"/>
                <a:gd name="connsiteX59" fmla="*/ 473103 w 1057524"/>
                <a:gd name="connsiteY59" fmla="*/ 850790 h 2484783"/>
                <a:gd name="connsiteX60" fmla="*/ 457200 w 1057524"/>
                <a:gd name="connsiteY60" fmla="*/ 894522 h 2484783"/>
                <a:gd name="connsiteX61" fmla="*/ 429371 w 1057524"/>
                <a:gd name="connsiteY61" fmla="*/ 930303 h 2484783"/>
                <a:gd name="connsiteX62" fmla="*/ 409493 w 1057524"/>
                <a:gd name="connsiteY62" fmla="*/ 950181 h 2484783"/>
                <a:gd name="connsiteX63" fmla="*/ 393590 w 1057524"/>
                <a:gd name="connsiteY63" fmla="*/ 978011 h 2484783"/>
                <a:gd name="connsiteX64" fmla="*/ 381663 w 1057524"/>
                <a:gd name="connsiteY64" fmla="*/ 989938 h 2484783"/>
                <a:gd name="connsiteX65" fmla="*/ 365760 w 1057524"/>
                <a:gd name="connsiteY65" fmla="*/ 1017767 h 2484783"/>
                <a:gd name="connsiteX66" fmla="*/ 349858 w 1057524"/>
                <a:gd name="connsiteY66" fmla="*/ 1041621 h 2484783"/>
                <a:gd name="connsiteX67" fmla="*/ 333955 w 1057524"/>
                <a:gd name="connsiteY67" fmla="*/ 1049572 h 2484783"/>
                <a:gd name="connsiteX68" fmla="*/ 318053 w 1057524"/>
                <a:gd name="connsiteY68" fmla="*/ 1053548 h 2484783"/>
                <a:gd name="connsiteX69" fmla="*/ 290223 w 1057524"/>
                <a:gd name="connsiteY69" fmla="*/ 1061499 h 2484783"/>
                <a:gd name="connsiteX70" fmla="*/ 278296 w 1057524"/>
                <a:gd name="connsiteY70" fmla="*/ 1069451 h 2484783"/>
                <a:gd name="connsiteX71" fmla="*/ 266369 w 1057524"/>
                <a:gd name="connsiteY71" fmla="*/ 1073426 h 2484783"/>
                <a:gd name="connsiteX72" fmla="*/ 246491 w 1057524"/>
                <a:gd name="connsiteY72" fmla="*/ 1081378 h 2484783"/>
                <a:gd name="connsiteX73" fmla="*/ 222637 w 1057524"/>
                <a:gd name="connsiteY73" fmla="*/ 1097280 h 2484783"/>
                <a:gd name="connsiteX74" fmla="*/ 214686 w 1057524"/>
                <a:gd name="connsiteY74" fmla="*/ 1113183 h 2484783"/>
                <a:gd name="connsiteX75" fmla="*/ 206734 w 1057524"/>
                <a:gd name="connsiteY75" fmla="*/ 1121134 h 2484783"/>
                <a:gd name="connsiteX76" fmla="*/ 198783 w 1057524"/>
                <a:gd name="connsiteY76" fmla="*/ 1137037 h 2484783"/>
                <a:gd name="connsiteX77" fmla="*/ 182880 w 1057524"/>
                <a:gd name="connsiteY77" fmla="*/ 1160891 h 2484783"/>
                <a:gd name="connsiteX78" fmla="*/ 170953 w 1057524"/>
                <a:gd name="connsiteY78" fmla="*/ 1176793 h 2484783"/>
                <a:gd name="connsiteX79" fmla="*/ 159027 w 1057524"/>
                <a:gd name="connsiteY79" fmla="*/ 1180769 h 2484783"/>
                <a:gd name="connsiteX80" fmla="*/ 139148 w 1057524"/>
                <a:gd name="connsiteY80" fmla="*/ 1168842 h 2484783"/>
                <a:gd name="connsiteX81" fmla="*/ 135173 w 1057524"/>
                <a:gd name="connsiteY81" fmla="*/ 1148964 h 2484783"/>
                <a:gd name="connsiteX82" fmla="*/ 123246 w 1057524"/>
                <a:gd name="connsiteY82" fmla="*/ 1160891 h 2484783"/>
                <a:gd name="connsiteX83" fmla="*/ 111319 w 1057524"/>
                <a:gd name="connsiteY83" fmla="*/ 1184745 h 2484783"/>
                <a:gd name="connsiteX84" fmla="*/ 91440 w 1057524"/>
                <a:gd name="connsiteY84" fmla="*/ 1212574 h 2484783"/>
                <a:gd name="connsiteX85" fmla="*/ 79513 w 1057524"/>
                <a:gd name="connsiteY85" fmla="*/ 1232452 h 2484783"/>
                <a:gd name="connsiteX86" fmla="*/ 75538 w 1057524"/>
                <a:gd name="connsiteY86" fmla="*/ 1244379 h 2484783"/>
                <a:gd name="connsiteX87" fmla="*/ 63611 w 1057524"/>
                <a:gd name="connsiteY87" fmla="*/ 1256306 h 2484783"/>
                <a:gd name="connsiteX88" fmla="*/ 55660 w 1057524"/>
                <a:gd name="connsiteY88" fmla="*/ 1284136 h 2484783"/>
                <a:gd name="connsiteX89" fmla="*/ 51684 w 1057524"/>
                <a:gd name="connsiteY89" fmla="*/ 1387503 h 2484783"/>
                <a:gd name="connsiteX90" fmla="*/ 47708 w 1057524"/>
                <a:gd name="connsiteY90" fmla="*/ 1403405 h 2484783"/>
                <a:gd name="connsiteX91" fmla="*/ 19879 w 1057524"/>
                <a:gd name="connsiteY91" fmla="*/ 1435211 h 2484783"/>
                <a:gd name="connsiteX92" fmla="*/ 0 w 1057524"/>
                <a:gd name="connsiteY92" fmla="*/ 1463040 h 2484783"/>
                <a:gd name="connsiteX93" fmla="*/ 7952 w 1057524"/>
                <a:gd name="connsiteY93" fmla="*/ 1482918 h 2484783"/>
                <a:gd name="connsiteX94" fmla="*/ 19879 w 1057524"/>
                <a:gd name="connsiteY94" fmla="*/ 1494845 h 2484783"/>
                <a:gd name="connsiteX95" fmla="*/ 43733 w 1057524"/>
                <a:gd name="connsiteY95" fmla="*/ 1530626 h 2484783"/>
                <a:gd name="connsiteX96" fmla="*/ 51684 w 1057524"/>
                <a:gd name="connsiteY96" fmla="*/ 1546529 h 2484783"/>
                <a:gd name="connsiteX97" fmla="*/ 67587 w 1057524"/>
                <a:gd name="connsiteY97" fmla="*/ 1566407 h 2484783"/>
                <a:gd name="connsiteX98" fmla="*/ 75538 w 1057524"/>
                <a:gd name="connsiteY98" fmla="*/ 1582310 h 2484783"/>
                <a:gd name="connsiteX99" fmla="*/ 87465 w 1057524"/>
                <a:gd name="connsiteY99" fmla="*/ 1590261 h 2484783"/>
                <a:gd name="connsiteX100" fmla="*/ 99392 w 1057524"/>
                <a:gd name="connsiteY100" fmla="*/ 1614115 h 2484783"/>
                <a:gd name="connsiteX101" fmla="*/ 111319 w 1057524"/>
                <a:gd name="connsiteY101" fmla="*/ 1630018 h 2484783"/>
                <a:gd name="connsiteX102" fmla="*/ 123246 w 1057524"/>
                <a:gd name="connsiteY102" fmla="*/ 1657847 h 2484783"/>
                <a:gd name="connsiteX103" fmla="*/ 143124 w 1057524"/>
                <a:gd name="connsiteY103" fmla="*/ 1685677 h 2484783"/>
                <a:gd name="connsiteX104" fmla="*/ 151075 w 1057524"/>
                <a:gd name="connsiteY104" fmla="*/ 1701579 h 2484783"/>
                <a:gd name="connsiteX105" fmla="*/ 163002 w 1057524"/>
                <a:gd name="connsiteY105" fmla="*/ 1709531 h 2484783"/>
                <a:gd name="connsiteX106" fmla="*/ 194807 w 1057524"/>
                <a:gd name="connsiteY106" fmla="*/ 1733385 h 2484783"/>
                <a:gd name="connsiteX107" fmla="*/ 210710 w 1057524"/>
                <a:gd name="connsiteY107" fmla="*/ 1745311 h 2484783"/>
                <a:gd name="connsiteX108" fmla="*/ 234564 w 1057524"/>
                <a:gd name="connsiteY108" fmla="*/ 1753263 h 2484783"/>
                <a:gd name="connsiteX109" fmla="*/ 246491 w 1057524"/>
                <a:gd name="connsiteY109" fmla="*/ 1757238 h 2484783"/>
                <a:gd name="connsiteX110" fmla="*/ 278296 w 1057524"/>
                <a:gd name="connsiteY110" fmla="*/ 1781092 h 2484783"/>
                <a:gd name="connsiteX111" fmla="*/ 286247 w 1057524"/>
                <a:gd name="connsiteY111" fmla="*/ 1793019 h 2484783"/>
                <a:gd name="connsiteX112" fmla="*/ 306126 w 1057524"/>
                <a:gd name="connsiteY112" fmla="*/ 1800971 h 2484783"/>
                <a:gd name="connsiteX113" fmla="*/ 314077 w 1057524"/>
                <a:gd name="connsiteY113" fmla="*/ 1816873 h 2484783"/>
                <a:gd name="connsiteX114" fmla="*/ 329980 w 1057524"/>
                <a:gd name="connsiteY114" fmla="*/ 1824825 h 2484783"/>
                <a:gd name="connsiteX115" fmla="*/ 345882 w 1057524"/>
                <a:gd name="connsiteY115" fmla="*/ 1856630 h 2484783"/>
                <a:gd name="connsiteX116" fmla="*/ 353833 w 1057524"/>
                <a:gd name="connsiteY116" fmla="*/ 1936143 h 2484783"/>
                <a:gd name="connsiteX117" fmla="*/ 357809 w 1057524"/>
                <a:gd name="connsiteY117" fmla="*/ 1952045 h 2484783"/>
                <a:gd name="connsiteX118" fmla="*/ 369736 w 1057524"/>
                <a:gd name="connsiteY118" fmla="*/ 1959997 h 2484783"/>
                <a:gd name="connsiteX119" fmla="*/ 397566 w 1057524"/>
                <a:gd name="connsiteY119" fmla="*/ 1987826 h 2484783"/>
                <a:gd name="connsiteX120" fmla="*/ 425395 w 1057524"/>
                <a:gd name="connsiteY120" fmla="*/ 2011680 h 2484783"/>
                <a:gd name="connsiteX121" fmla="*/ 449249 w 1057524"/>
                <a:gd name="connsiteY121" fmla="*/ 2031558 h 2484783"/>
                <a:gd name="connsiteX122" fmla="*/ 473103 w 1057524"/>
                <a:gd name="connsiteY122" fmla="*/ 2067339 h 2484783"/>
                <a:gd name="connsiteX123" fmla="*/ 485030 w 1057524"/>
                <a:gd name="connsiteY123" fmla="*/ 2075291 h 2484783"/>
                <a:gd name="connsiteX124" fmla="*/ 492981 w 1057524"/>
                <a:gd name="connsiteY124" fmla="*/ 2091193 h 2484783"/>
                <a:gd name="connsiteX125" fmla="*/ 524787 w 1057524"/>
                <a:gd name="connsiteY125" fmla="*/ 2122998 h 2484783"/>
                <a:gd name="connsiteX126" fmla="*/ 536713 w 1057524"/>
                <a:gd name="connsiteY126" fmla="*/ 2134925 h 2484783"/>
                <a:gd name="connsiteX127" fmla="*/ 548640 w 1057524"/>
                <a:gd name="connsiteY127" fmla="*/ 2146852 h 2484783"/>
                <a:gd name="connsiteX128" fmla="*/ 556592 w 1057524"/>
                <a:gd name="connsiteY128" fmla="*/ 2158779 h 2484783"/>
                <a:gd name="connsiteX129" fmla="*/ 568519 w 1057524"/>
                <a:gd name="connsiteY129" fmla="*/ 2162755 h 2484783"/>
                <a:gd name="connsiteX130" fmla="*/ 588397 w 1057524"/>
                <a:gd name="connsiteY130" fmla="*/ 2178658 h 2484783"/>
                <a:gd name="connsiteX131" fmla="*/ 620202 w 1057524"/>
                <a:gd name="connsiteY131" fmla="*/ 2210463 h 2484783"/>
                <a:gd name="connsiteX132" fmla="*/ 640080 w 1057524"/>
                <a:gd name="connsiteY132" fmla="*/ 2230341 h 2484783"/>
                <a:gd name="connsiteX133" fmla="*/ 655983 w 1057524"/>
                <a:gd name="connsiteY133" fmla="*/ 2238292 h 2484783"/>
                <a:gd name="connsiteX134" fmla="*/ 667910 w 1057524"/>
                <a:gd name="connsiteY134" fmla="*/ 2254195 h 2484783"/>
                <a:gd name="connsiteX135" fmla="*/ 679837 w 1057524"/>
                <a:gd name="connsiteY135" fmla="*/ 2262146 h 2484783"/>
                <a:gd name="connsiteX136" fmla="*/ 699715 w 1057524"/>
                <a:gd name="connsiteY136" fmla="*/ 2278049 h 2484783"/>
                <a:gd name="connsiteX137" fmla="*/ 731520 w 1057524"/>
                <a:gd name="connsiteY137" fmla="*/ 2301903 h 2484783"/>
                <a:gd name="connsiteX138" fmla="*/ 791155 w 1057524"/>
                <a:gd name="connsiteY138" fmla="*/ 2341659 h 2484783"/>
                <a:gd name="connsiteX139" fmla="*/ 807058 w 1057524"/>
                <a:gd name="connsiteY139" fmla="*/ 2349611 h 2484783"/>
                <a:gd name="connsiteX140" fmla="*/ 818985 w 1057524"/>
                <a:gd name="connsiteY140" fmla="*/ 2361538 h 2484783"/>
                <a:gd name="connsiteX141" fmla="*/ 850790 w 1057524"/>
                <a:gd name="connsiteY141" fmla="*/ 2377440 h 2484783"/>
                <a:gd name="connsiteX142" fmla="*/ 866693 w 1057524"/>
                <a:gd name="connsiteY142" fmla="*/ 2389367 h 2484783"/>
                <a:gd name="connsiteX143" fmla="*/ 894522 w 1057524"/>
                <a:gd name="connsiteY143" fmla="*/ 2401294 h 2484783"/>
                <a:gd name="connsiteX144" fmla="*/ 910425 w 1057524"/>
                <a:gd name="connsiteY144" fmla="*/ 2413221 h 2484783"/>
                <a:gd name="connsiteX145" fmla="*/ 930303 w 1057524"/>
                <a:gd name="connsiteY145" fmla="*/ 2417197 h 2484783"/>
                <a:gd name="connsiteX146" fmla="*/ 946206 w 1057524"/>
                <a:gd name="connsiteY146" fmla="*/ 2421172 h 2484783"/>
                <a:gd name="connsiteX147" fmla="*/ 966084 w 1057524"/>
                <a:gd name="connsiteY147" fmla="*/ 2433099 h 2484783"/>
                <a:gd name="connsiteX148" fmla="*/ 1001865 w 1057524"/>
                <a:gd name="connsiteY148" fmla="*/ 2445026 h 2484783"/>
                <a:gd name="connsiteX149" fmla="*/ 1017767 w 1057524"/>
                <a:gd name="connsiteY149" fmla="*/ 2456953 h 2484783"/>
                <a:gd name="connsiteX150" fmla="*/ 1029694 w 1057524"/>
                <a:gd name="connsiteY150" fmla="*/ 2464905 h 2484783"/>
                <a:gd name="connsiteX151" fmla="*/ 1057524 w 1057524"/>
                <a:gd name="connsiteY151" fmla="*/ 2484783 h 248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1057524" h="2484783">
                  <a:moveTo>
                    <a:pt x="250467" y="0"/>
                  </a:moveTo>
                  <a:cubicBezTo>
                    <a:pt x="257093" y="5301"/>
                    <a:pt x="263557" y="10812"/>
                    <a:pt x="270345" y="15903"/>
                  </a:cubicBezTo>
                  <a:cubicBezTo>
                    <a:pt x="303737" y="40947"/>
                    <a:pt x="302530" y="22973"/>
                    <a:pt x="373712" y="19878"/>
                  </a:cubicBezTo>
                  <a:cubicBezTo>
                    <a:pt x="379013" y="15902"/>
                    <a:pt x="382997" y="8299"/>
                    <a:pt x="389614" y="7951"/>
                  </a:cubicBezTo>
                  <a:cubicBezTo>
                    <a:pt x="409641" y="6897"/>
                    <a:pt x="430431" y="8970"/>
                    <a:pt x="449249" y="15903"/>
                  </a:cubicBezTo>
                  <a:cubicBezTo>
                    <a:pt x="457211" y="18837"/>
                    <a:pt x="459564" y="29395"/>
                    <a:pt x="465152" y="35781"/>
                  </a:cubicBezTo>
                  <a:cubicBezTo>
                    <a:pt x="468854" y="40012"/>
                    <a:pt x="473480" y="43389"/>
                    <a:pt x="477079" y="47708"/>
                  </a:cubicBezTo>
                  <a:cubicBezTo>
                    <a:pt x="484081" y="56110"/>
                    <a:pt x="493834" y="75682"/>
                    <a:pt x="496957" y="83489"/>
                  </a:cubicBezTo>
                  <a:cubicBezTo>
                    <a:pt x="498986" y="88562"/>
                    <a:pt x="499432" y="94137"/>
                    <a:pt x="500933" y="99391"/>
                  </a:cubicBezTo>
                  <a:cubicBezTo>
                    <a:pt x="502084" y="103420"/>
                    <a:pt x="503583" y="107342"/>
                    <a:pt x="504908" y="111318"/>
                  </a:cubicBezTo>
                  <a:cubicBezTo>
                    <a:pt x="500844" y="120801"/>
                    <a:pt x="492161" y="147118"/>
                    <a:pt x="481054" y="155051"/>
                  </a:cubicBezTo>
                  <a:cubicBezTo>
                    <a:pt x="476608" y="158227"/>
                    <a:pt x="470453" y="157701"/>
                    <a:pt x="465152" y="159026"/>
                  </a:cubicBezTo>
                  <a:cubicBezTo>
                    <a:pt x="462501" y="161677"/>
                    <a:pt x="460080" y="164578"/>
                    <a:pt x="457200" y="166978"/>
                  </a:cubicBezTo>
                  <a:cubicBezTo>
                    <a:pt x="452110" y="171220"/>
                    <a:pt x="445149" y="173513"/>
                    <a:pt x="441298" y="178905"/>
                  </a:cubicBezTo>
                  <a:cubicBezTo>
                    <a:pt x="438122" y="183351"/>
                    <a:pt x="438647" y="189506"/>
                    <a:pt x="437322" y="194807"/>
                  </a:cubicBezTo>
                  <a:cubicBezTo>
                    <a:pt x="438647" y="250466"/>
                    <a:pt x="436257" y="306339"/>
                    <a:pt x="441298" y="361785"/>
                  </a:cubicBezTo>
                  <a:cubicBezTo>
                    <a:pt x="441731" y="366543"/>
                    <a:pt x="448500" y="369027"/>
                    <a:pt x="453225" y="369736"/>
                  </a:cubicBezTo>
                  <a:cubicBezTo>
                    <a:pt x="475543" y="373083"/>
                    <a:pt x="498282" y="372386"/>
                    <a:pt x="520811" y="373711"/>
                  </a:cubicBezTo>
                  <a:cubicBezTo>
                    <a:pt x="550790" y="383705"/>
                    <a:pt x="513837" y="370224"/>
                    <a:pt x="544665" y="385638"/>
                  </a:cubicBezTo>
                  <a:cubicBezTo>
                    <a:pt x="548413" y="387512"/>
                    <a:pt x="552616" y="388289"/>
                    <a:pt x="556592" y="389614"/>
                  </a:cubicBezTo>
                  <a:cubicBezTo>
                    <a:pt x="580914" y="430151"/>
                    <a:pt x="553473" y="391484"/>
                    <a:pt x="588397" y="421419"/>
                  </a:cubicBezTo>
                  <a:cubicBezTo>
                    <a:pt x="592025" y="424529"/>
                    <a:pt x="592969" y="429967"/>
                    <a:pt x="596348" y="433346"/>
                  </a:cubicBezTo>
                  <a:cubicBezTo>
                    <a:pt x="607529" y="444528"/>
                    <a:pt x="616135" y="442608"/>
                    <a:pt x="632129" y="445273"/>
                  </a:cubicBezTo>
                  <a:cubicBezTo>
                    <a:pt x="648929" y="451994"/>
                    <a:pt x="657991" y="456071"/>
                    <a:pt x="675861" y="461176"/>
                  </a:cubicBezTo>
                  <a:cubicBezTo>
                    <a:pt x="685138" y="463826"/>
                    <a:pt x="694257" y="467105"/>
                    <a:pt x="703691" y="469127"/>
                  </a:cubicBezTo>
                  <a:cubicBezTo>
                    <a:pt x="712854" y="471090"/>
                    <a:pt x="722277" y="471563"/>
                    <a:pt x="731520" y="473103"/>
                  </a:cubicBezTo>
                  <a:cubicBezTo>
                    <a:pt x="738186" y="474214"/>
                    <a:pt x="744802" y="475612"/>
                    <a:pt x="751399" y="477078"/>
                  </a:cubicBezTo>
                  <a:cubicBezTo>
                    <a:pt x="756733" y="478263"/>
                    <a:pt x="761943" y="479982"/>
                    <a:pt x="767301" y="481054"/>
                  </a:cubicBezTo>
                  <a:cubicBezTo>
                    <a:pt x="775205" y="482635"/>
                    <a:pt x="783286" y="483281"/>
                    <a:pt x="791155" y="485030"/>
                  </a:cubicBezTo>
                  <a:cubicBezTo>
                    <a:pt x="795246" y="485939"/>
                    <a:pt x="798984" y="488127"/>
                    <a:pt x="803082" y="489005"/>
                  </a:cubicBezTo>
                  <a:cubicBezTo>
                    <a:pt x="817569" y="492109"/>
                    <a:pt x="832088" y="495321"/>
                    <a:pt x="846814" y="496957"/>
                  </a:cubicBezTo>
                  <a:cubicBezTo>
                    <a:pt x="867929" y="499303"/>
                    <a:pt x="889221" y="499607"/>
                    <a:pt x="910425" y="500932"/>
                  </a:cubicBezTo>
                  <a:cubicBezTo>
                    <a:pt x="919701" y="504908"/>
                    <a:pt x="928884" y="509111"/>
                    <a:pt x="938254" y="512859"/>
                  </a:cubicBezTo>
                  <a:cubicBezTo>
                    <a:pt x="950169" y="517625"/>
                    <a:pt x="952890" y="517042"/>
                    <a:pt x="966084" y="520811"/>
                  </a:cubicBezTo>
                  <a:cubicBezTo>
                    <a:pt x="970113" y="521962"/>
                    <a:pt x="974035" y="523461"/>
                    <a:pt x="978011" y="524786"/>
                  </a:cubicBezTo>
                  <a:cubicBezTo>
                    <a:pt x="981987" y="527437"/>
                    <a:pt x="985572" y="530797"/>
                    <a:pt x="989938" y="532738"/>
                  </a:cubicBezTo>
                  <a:cubicBezTo>
                    <a:pt x="1002377" y="538267"/>
                    <a:pt x="1016481" y="541361"/>
                    <a:pt x="1029694" y="544665"/>
                  </a:cubicBezTo>
                  <a:cubicBezTo>
                    <a:pt x="1032345" y="548640"/>
                    <a:pt x="1039420" y="552155"/>
                    <a:pt x="1037646" y="556591"/>
                  </a:cubicBezTo>
                  <a:cubicBezTo>
                    <a:pt x="1035445" y="562094"/>
                    <a:pt x="1027408" y="562800"/>
                    <a:pt x="1021743" y="564543"/>
                  </a:cubicBezTo>
                  <a:cubicBezTo>
                    <a:pt x="1010065" y="568136"/>
                    <a:pt x="997889" y="569844"/>
                    <a:pt x="985962" y="572494"/>
                  </a:cubicBezTo>
                  <a:lnTo>
                    <a:pt x="958133" y="600324"/>
                  </a:lnTo>
                  <a:cubicBezTo>
                    <a:pt x="954157" y="604300"/>
                    <a:pt x="951426" y="610163"/>
                    <a:pt x="946206" y="612251"/>
                  </a:cubicBezTo>
                  <a:cubicBezTo>
                    <a:pt x="939580" y="614901"/>
                    <a:pt x="932566" y="616736"/>
                    <a:pt x="926327" y="620202"/>
                  </a:cubicBezTo>
                  <a:cubicBezTo>
                    <a:pt x="920535" y="623420"/>
                    <a:pt x="915938" y="628454"/>
                    <a:pt x="910425" y="632129"/>
                  </a:cubicBezTo>
                  <a:cubicBezTo>
                    <a:pt x="903996" y="636415"/>
                    <a:pt x="897100" y="639961"/>
                    <a:pt x="890547" y="644056"/>
                  </a:cubicBezTo>
                  <a:cubicBezTo>
                    <a:pt x="886495" y="646588"/>
                    <a:pt x="882894" y="649870"/>
                    <a:pt x="878620" y="652007"/>
                  </a:cubicBezTo>
                  <a:cubicBezTo>
                    <a:pt x="874872" y="653881"/>
                    <a:pt x="870356" y="653948"/>
                    <a:pt x="866693" y="655983"/>
                  </a:cubicBezTo>
                  <a:cubicBezTo>
                    <a:pt x="858339" y="660624"/>
                    <a:pt x="842839" y="671885"/>
                    <a:pt x="842839" y="671885"/>
                  </a:cubicBezTo>
                  <a:cubicBezTo>
                    <a:pt x="840188" y="683812"/>
                    <a:pt x="837634" y="695761"/>
                    <a:pt x="834887" y="707666"/>
                  </a:cubicBezTo>
                  <a:cubicBezTo>
                    <a:pt x="833658" y="712990"/>
                    <a:pt x="833356" y="718682"/>
                    <a:pt x="830912" y="723569"/>
                  </a:cubicBezTo>
                  <a:cubicBezTo>
                    <a:pt x="829236" y="726922"/>
                    <a:pt x="825139" y="728470"/>
                    <a:pt x="822960" y="731520"/>
                  </a:cubicBezTo>
                  <a:cubicBezTo>
                    <a:pt x="818468" y="737808"/>
                    <a:pt x="814786" y="744643"/>
                    <a:pt x="811033" y="751398"/>
                  </a:cubicBezTo>
                  <a:cubicBezTo>
                    <a:pt x="808155" y="756579"/>
                    <a:pt x="806876" y="762748"/>
                    <a:pt x="803082" y="767301"/>
                  </a:cubicBezTo>
                  <a:cubicBezTo>
                    <a:pt x="800023" y="770972"/>
                    <a:pt x="794826" y="772193"/>
                    <a:pt x="791155" y="775252"/>
                  </a:cubicBezTo>
                  <a:cubicBezTo>
                    <a:pt x="771782" y="791396"/>
                    <a:pt x="786092" y="787936"/>
                    <a:pt x="755374" y="799106"/>
                  </a:cubicBezTo>
                  <a:cubicBezTo>
                    <a:pt x="749024" y="801415"/>
                    <a:pt x="742233" y="802564"/>
                    <a:pt x="735496" y="803082"/>
                  </a:cubicBezTo>
                  <a:cubicBezTo>
                    <a:pt x="707717" y="805219"/>
                    <a:pt x="679837" y="805733"/>
                    <a:pt x="652007" y="807058"/>
                  </a:cubicBezTo>
                  <a:cubicBezTo>
                    <a:pt x="627561" y="819281"/>
                    <a:pt x="641031" y="811724"/>
                    <a:pt x="612251" y="830911"/>
                  </a:cubicBezTo>
                  <a:cubicBezTo>
                    <a:pt x="604682" y="835957"/>
                    <a:pt x="597977" y="841940"/>
                    <a:pt x="588397" y="842838"/>
                  </a:cubicBezTo>
                  <a:cubicBezTo>
                    <a:pt x="550043" y="846434"/>
                    <a:pt x="511534" y="848139"/>
                    <a:pt x="473103" y="850790"/>
                  </a:cubicBezTo>
                  <a:cubicBezTo>
                    <a:pt x="463993" y="887231"/>
                    <a:pt x="471214" y="873503"/>
                    <a:pt x="457200" y="894522"/>
                  </a:cubicBezTo>
                  <a:cubicBezTo>
                    <a:pt x="449670" y="917117"/>
                    <a:pt x="456188" y="903486"/>
                    <a:pt x="429371" y="930303"/>
                  </a:cubicBezTo>
                  <a:cubicBezTo>
                    <a:pt x="422745" y="936929"/>
                    <a:pt x="413684" y="941800"/>
                    <a:pt x="409493" y="950181"/>
                  </a:cubicBezTo>
                  <a:cubicBezTo>
                    <a:pt x="404633" y="959900"/>
                    <a:pt x="400613" y="969584"/>
                    <a:pt x="393590" y="978011"/>
                  </a:cubicBezTo>
                  <a:cubicBezTo>
                    <a:pt x="389991" y="982330"/>
                    <a:pt x="385639" y="985962"/>
                    <a:pt x="381663" y="989938"/>
                  </a:cubicBezTo>
                  <a:cubicBezTo>
                    <a:pt x="375037" y="1009813"/>
                    <a:pt x="381078" y="995885"/>
                    <a:pt x="365760" y="1017767"/>
                  </a:cubicBezTo>
                  <a:cubicBezTo>
                    <a:pt x="360280" y="1025596"/>
                    <a:pt x="358405" y="1037348"/>
                    <a:pt x="349858" y="1041621"/>
                  </a:cubicBezTo>
                  <a:cubicBezTo>
                    <a:pt x="344557" y="1044271"/>
                    <a:pt x="339504" y="1047491"/>
                    <a:pt x="333955" y="1049572"/>
                  </a:cubicBezTo>
                  <a:cubicBezTo>
                    <a:pt x="328839" y="1051491"/>
                    <a:pt x="323307" y="1052047"/>
                    <a:pt x="318053" y="1053548"/>
                  </a:cubicBezTo>
                  <a:cubicBezTo>
                    <a:pt x="278179" y="1064942"/>
                    <a:pt x="339871" y="1049089"/>
                    <a:pt x="290223" y="1061499"/>
                  </a:cubicBezTo>
                  <a:cubicBezTo>
                    <a:pt x="286247" y="1064150"/>
                    <a:pt x="282570" y="1067314"/>
                    <a:pt x="278296" y="1069451"/>
                  </a:cubicBezTo>
                  <a:cubicBezTo>
                    <a:pt x="274548" y="1071325"/>
                    <a:pt x="270293" y="1071955"/>
                    <a:pt x="266369" y="1073426"/>
                  </a:cubicBezTo>
                  <a:cubicBezTo>
                    <a:pt x="259687" y="1075932"/>
                    <a:pt x="252756" y="1077961"/>
                    <a:pt x="246491" y="1081378"/>
                  </a:cubicBezTo>
                  <a:cubicBezTo>
                    <a:pt x="238102" y="1085954"/>
                    <a:pt x="222637" y="1097280"/>
                    <a:pt x="222637" y="1097280"/>
                  </a:cubicBezTo>
                  <a:cubicBezTo>
                    <a:pt x="219987" y="1102581"/>
                    <a:pt x="217974" y="1108252"/>
                    <a:pt x="214686" y="1113183"/>
                  </a:cubicBezTo>
                  <a:cubicBezTo>
                    <a:pt x="212607" y="1116302"/>
                    <a:pt x="208813" y="1118015"/>
                    <a:pt x="206734" y="1121134"/>
                  </a:cubicBezTo>
                  <a:cubicBezTo>
                    <a:pt x="203446" y="1126065"/>
                    <a:pt x="201832" y="1131955"/>
                    <a:pt x="198783" y="1137037"/>
                  </a:cubicBezTo>
                  <a:cubicBezTo>
                    <a:pt x="193866" y="1145232"/>
                    <a:pt x="188614" y="1153246"/>
                    <a:pt x="182880" y="1160891"/>
                  </a:cubicBezTo>
                  <a:cubicBezTo>
                    <a:pt x="178904" y="1166192"/>
                    <a:pt x="176043" y="1172551"/>
                    <a:pt x="170953" y="1176793"/>
                  </a:cubicBezTo>
                  <a:cubicBezTo>
                    <a:pt x="167734" y="1179476"/>
                    <a:pt x="163002" y="1179444"/>
                    <a:pt x="159027" y="1180769"/>
                  </a:cubicBezTo>
                  <a:cubicBezTo>
                    <a:pt x="152401" y="1176793"/>
                    <a:pt x="143785" y="1175024"/>
                    <a:pt x="139148" y="1168842"/>
                  </a:cubicBezTo>
                  <a:cubicBezTo>
                    <a:pt x="135094" y="1163436"/>
                    <a:pt x="141217" y="1151986"/>
                    <a:pt x="135173" y="1148964"/>
                  </a:cubicBezTo>
                  <a:cubicBezTo>
                    <a:pt x="130144" y="1146450"/>
                    <a:pt x="126365" y="1156213"/>
                    <a:pt x="123246" y="1160891"/>
                  </a:cubicBezTo>
                  <a:cubicBezTo>
                    <a:pt x="118315" y="1168288"/>
                    <a:pt x="115637" y="1176974"/>
                    <a:pt x="111319" y="1184745"/>
                  </a:cubicBezTo>
                  <a:cubicBezTo>
                    <a:pt x="105401" y="1195396"/>
                    <a:pt x="98315" y="1202262"/>
                    <a:pt x="91440" y="1212574"/>
                  </a:cubicBezTo>
                  <a:cubicBezTo>
                    <a:pt x="87154" y="1219003"/>
                    <a:pt x="82969" y="1225541"/>
                    <a:pt x="79513" y="1232452"/>
                  </a:cubicBezTo>
                  <a:cubicBezTo>
                    <a:pt x="77639" y="1236200"/>
                    <a:pt x="77862" y="1240892"/>
                    <a:pt x="75538" y="1244379"/>
                  </a:cubicBezTo>
                  <a:cubicBezTo>
                    <a:pt x="72419" y="1249057"/>
                    <a:pt x="67587" y="1252330"/>
                    <a:pt x="63611" y="1256306"/>
                  </a:cubicBezTo>
                  <a:cubicBezTo>
                    <a:pt x="61416" y="1262891"/>
                    <a:pt x="56076" y="1277891"/>
                    <a:pt x="55660" y="1284136"/>
                  </a:cubicBezTo>
                  <a:cubicBezTo>
                    <a:pt x="53366" y="1318541"/>
                    <a:pt x="53978" y="1353098"/>
                    <a:pt x="51684" y="1387503"/>
                  </a:cubicBezTo>
                  <a:cubicBezTo>
                    <a:pt x="51321" y="1392955"/>
                    <a:pt x="50152" y="1398518"/>
                    <a:pt x="47708" y="1403405"/>
                  </a:cubicBezTo>
                  <a:cubicBezTo>
                    <a:pt x="41025" y="1416770"/>
                    <a:pt x="29445" y="1424279"/>
                    <a:pt x="19879" y="1435211"/>
                  </a:cubicBezTo>
                  <a:cubicBezTo>
                    <a:pt x="12975" y="1443101"/>
                    <a:pt x="5938" y="1454134"/>
                    <a:pt x="0" y="1463040"/>
                  </a:cubicBezTo>
                  <a:cubicBezTo>
                    <a:pt x="2651" y="1469666"/>
                    <a:pt x="4170" y="1476866"/>
                    <a:pt x="7952" y="1482918"/>
                  </a:cubicBezTo>
                  <a:cubicBezTo>
                    <a:pt x="10932" y="1487686"/>
                    <a:pt x="16506" y="1490347"/>
                    <a:pt x="19879" y="1494845"/>
                  </a:cubicBezTo>
                  <a:cubicBezTo>
                    <a:pt x="28480" y="1506313"/>
                    <a:pt x="36220" y="1518418"/>
                    <a:pt x="43733" y="1530626"/>
                  </a:cubicBezTo>
                  <a:cubicBezTo>
                    <a:pt x="46839" y="1535673"/>
                    <a:pt x="48744" y="1541383"/>
                    <a:pt x="51684" y="1546529"/>
                  </a:cubicBezTo>
                  <a:cubicBezTo>
                    <a:pt x="58371" y="1558232"/>
                    <a:pt x="58879" y="1557700"/>
                    <a:pt x="67587" y="1566407"/>
                  </a:cubicBezTo>
                  <a:cubicBezTo>
                    <a:pt x="70237" y="1571708"/>
                    <a:pt x="71744" y="1577757"/>
                    <a:pt x="75538" y="1582310"/>
                  </a:cubicBezTo>
                  <a:cubicBezTo>
                    <a:pt x="78597" y="1585981"/>
                    <a:pt x="84598" y="1586439"/>
                    <a:pt x="87465" y="1590261"/>
                  </a:cubicBezTo>
                  <a:cubicBezTo>
                    <a:pt x="92799" y="1597373"/>
                    <a:pt x="94818" y="1606492"/>
                    <a:pt x="99392" y="1614115"/>
                  </a:cubicBezTo>
                  <a:cubicBezTo>
                    <a:pt x="102801" y="1619797"/>
                    <a:pt x="107807" y="1624399"/>
                    <a:pt x="111319" y="1630018"/>
                  </a:cubicBezTo>
                  <a:cubicBezTo>
                    <a:pt x="131997" y="1663103"/>
                    <a:pt x="109721" y="1630798"/>
                    <a:pt x="123246" y="1657847"/>
                  </a:cubicBezTo>
                  <a:cubicBezTo>
                    <a:pt x="127452" y="1666260"/>
                    <a:pt x="138620" y="1678471"/>
                    <a:pt x="143124" y="1685677"/>
                  </a:cubicBezTo>
                  <a:cubicBezTo>
                    <a:pt x="146265" y="1690703"/>
                    <a:pt x="147281" y="1697026"/>
                    <a:pt x="151075" y="1701579"/>
                  </a:cubicBezTo>
                  <a:cubicBezTo>
                    <a:pt x="154134" y="1705250"/>
                    <a:pt x="159374" y="1706421"/>
                    <a:pt x="163002" y="1709531"/>
                  </a:cubicBezTo>
                  <a:cubicBezTo>
                    <a:pt x="210847" y="1750540"/>
                    <a:pt x="150261" y="1705544"/>
                    <a:pt x="194807" y="1733385"/>
                  </a:cubicBezTo>
                  <a:cubicBezTo>
                    <a:pt x="200426" y="1736897"/>
                    <a:pt x="204783" y="1742348"/>
                    <a:pt x="210710" y="1745311"/>
                  </a:cubicBezTo>
                  <a:cubicBezTo>
                    <a:pt x="218207" y="1749059"/>
                    <a:pt x="226613" y="1750613"/>
                    <a:pt x="234564" y="1753263"/>
                  </a:cubicBezTo>
                  <a:lnTo>
                    <a:pt x="246491" y="1757238"/>
                  </a:lnTo>
                  <a:cubicBezTo>
                    <a:pt x="257499" y="1764577"/>
                    <a:pt x="268856" y="1771652"/>
                    <a:pt x="278296" y="1781092"/>
                  </a:cubicBezTo>
                  <a:cubicBezTo>
                    <a:pt x="281675" y="1784471"/>
                    <a:pt x="282359" y="1790242"/>
                    <a:pt x="286247" y="1793019"/>
                  </a:cubicBezTo>
                  <a:cubicBezTo>
                    <a:pt x="292054" y="1797167"/>
                    <a:pt x="299500" y="1798320"/>
                    <a:pt x="306126" y="1800971"/>
                  </a:cubicBezTo>
                  <a:cubicBezTo>
                    <a:pt x="308776" y="1806272"/>
                    <a:pt x="309886" y="1812682"/>
                    <a:pt x="314077" y="1816873"/>
                  </a:cubicBezTo>
                  <a:cubicBezTo>
                    <a:pt x="318268" y="1821064"/>
                    <a:pt x="326278" y="1820197"/>
                    <a:pt x="329980" y="1824825"/>
                  </a:cubicBezTo>
                  <a:cubicBezTo>
                    <a:pt x="337384" y="1834081"/>
                    <a:pt x="345882" y="1856630"/>
                    <a:pt x="345882" y="1856630"/>
                  </a:cubicBezTo>
                  <a:cubicBezTo>
                    <a:pt x="348532" y="1883134"/>
                    <a:pt x="350529" y="1909712"/>
                    <a:pt x="353833" y="1936143"/>
                  </a:cubicBezTo>
                  <a:cubicBezTo>
                    <a:pt x="354511" y="1941565"/>
                    <a:pt x="354778" y="1947499"/>
                    <a:pt x="357809" y="1952045"/>
                  </a:cubicBezTo>
                  <a:cubicBezTo>
                    <a:pt x="360460" y="1956021"/>
                    <a:pt x="365760" y="1957346"/>
                    <a:pt x="369736" y="1959997"/>
                  </a:cubicBezTo>
                  <a:cubicBezTo>
                    <a:pt x="387711" y="1986961"/>
                    <a:pt x="364512" y="1954773"/>
                    <a:pt x="397566" y="1987826"/>
                  </a:cubicBezTo>
                  <a:cubicBezTo>
                    <a:pt x="423373" y="2013632"/>
                    <a:pt x="394333" y="1996149"/>
                    <a:pt x="425395" y="2011680"/>
                  </a:cubicBezTo>
                  <a:cubicBezTo>
                    <a:pt x="445675" y="2042097"/>
                    <a:pt x="417861" y="2004654"/>
                    <a:pt x="449249" y="2031558"/>
                  </a:cubicBezTo>
                  <a:cubicBezTo>
                    <a:pt x="461572" y="2042121"/>
                    <a:pt x="462712" y="2055216"/>
                    <a:pt x="473103" y="2067339"/>
                  </a:cubicBezTo>
                  <a:cubicBezTo>
                    <a:pt x="476213" y="2070967"/>
                    <a:pt x="481054" y="2072640"/>
                    <a:pt x="485030" y="2075291"/>
                  </a:cubicBezTo>
                  <a:cubicBezTo>
                    <a:pt x="487680" y="2080592"/>
                    <a:pt x="489187" y="2086640"/>
                    <a:pt x="492981" y="2091193"/>
                  </a:cubicBezTo>
                  <a:cubicBezTo>
                    <a:pt x="502580" y="2102711"/>
                    <a:pt x="514185" y="2112396"/>
                    <a:pt x="524787" y="2122998"/>
                  </a:cubicBezTo>
                  <a:lnTo>
                    <a:pt x="536713" y="2134925"/>
                  </a:lnTo>
                  <a:cubicBezTo>
                    <a:pt x="540689" y="2138901"/>
                    <a:pt x="545521" y="2142174"/>
                    <a:pt x="548640" y="2146852"/>
                  </a:cubicBezTo>
                  <a:cubicBezTo>
                    <a:pt x="551291" y="2150828"/>
                    <a:pt x="552861" y="2155794"/>
                    <a:pt x="556592" y="2158779"/>
                  </a:cubicBezTo>
                  <a:cubicBezTo>
                    <a:pt x="559864" y="2161397"/>
                    <a:pt x="564543" y="2161430"/>
                    <a:pt x="568519" y="2162755"/>
                  </a:cubicBezTo>
                  <a:cubicBezTo>
                    <a:pt x="575145" y="2168056"/>
                    <a:pt x="582162" y="2172902"/>
                    <a:pt x="588397" y="2178658"/>
                  </a:cubicBezTo>
                  <a:cubicBezTo>
                    <a:pt x="599414" y="2188828"/>
                    <a:pt x="609600" y="2199861"/>
                    <a:pt x="620202" y="2210463"/>
                  </a:cubicBezTo>
                  <a:cubicBezTo>
                    <a:pt x="626828" y="2217089"/>
                    <a:pt x="631699" y="2226151"/>
                    <a:pt x="640080" y="2230341"/>
                  </a:cubicBezTo>
                  <a:lnTo>
                    <a:pt x="655983" y="2238292"/>
                  </a:lnTo>
                  <a:cubicBezTo>
                    <a:pt x="659959" y="2243593"/>
                    <a:pt x="663225" y="2249510"/>
                    <a:pt x="667910" y="2254195"/>
                  </a:cubicBezTo>
                  <a:cubicBezTo>
                    <a:pt x="671289" y="2257574"/>
                    <a:pt x="676015" y="2259279"/>
                    <a:pt x="679837" y="2262146"/>
                  </a:cubicBezTo>
                  <a:cubicBezTo>
                    <a:pt x="686625" y="2267237"/>
                    <a:pt x="693329" y="2272461"/>
                    <a:pt x="699715" y="2278049"/>
                  </a:cubicBezTo>
                  <a:cubicBezTo>
                    <a:pt x="733287" y="2307426"/>
                    <a:pt x="684582" y="2270611"/>
                    <a:pt x="731520" y="2301903"/>
                  </a:cubicBezTo>
                  <a:cubicBezTo>
                    <a:pt x="760635" y="2321313"/>
                    <a:pt x="743426" y="2317793"/>
                    <a:pt x="791155" y="2341659"/>
                  </a:cubicBezTo>
                  <a:cubicBezTo>
                    <a:pt x="796456" y="2344310"/>
                    <a:pt x="802235" y="2346166"/>
                    <a:pt x="807058" y="2349611"/>
                  </a:cubicBezTo>
                  <a:cubicBezTo>
                    <a:pt x="811633" y="2352879"/>
                    <a:pt x="814242" y="2358519"/>
                    <a:pt x="818985" y="2361538"/>
                  </a:cubicBezTo>
                  <a:cubicBezTo>
                    <a:pt x="828985" y="2367901"/>
                    <a:pt x="841308" y="2370328"/>
                    <a:pt x="850790" y="2377440"/>
                  </a:cubicBezTo>
                  <a:cubicBezTo>
                    <a:pt x="856091" y="2381416"/>
                    <a:pt x="860876" y="2386194"/>
                    <a:pt x="866693" y="2389367"/>
                  </a:cubicBezTo>
                  <a:cubicBezTo>
                    <a:pt x="875553" y="2394200"/>
                    <a:pt x="885662" y="2396461"/>
                    <a:pt x="894522" y="2401294"/>
                  </a:cubicBezTo>
                  <a:cubicBezTo>
                    <a:pt x="900339" y="2404467"/>
                    <a:pt x="904370" y="2410530"/>
                    <a:pt x="910425" y="2413221"/>
                  </a:cubicBezTo>
                  <a:cubicBezTo>
                    <a:pt x="916600" y="2415965"/>
                    <a:pt x="923707" y="2415731"/>
                    <a:pt x="930303" y="2417197"/>
                  </a:cubicBezTo>
                  <a:cubicBezTo>
                    <a:pt x="935637" y="2418382"/>
                    <a:pt x="940905" y="2419847"/>
                    <a:pt x="946206" y="2421172"/>
                  </a:cubicBezTo>
                  <a:cubicBezTo>
                    <a:pt x="952832" y="2425148"/>
                    <a:pt x="958982" y="2430055"/>
                    <a:pt x="966084" y="2433099"/>
                  </a:cubicBezTo>
                  <a:cubicBezTo>
                    <a:pt x="977640" y="2438051"/>
                    <a:pt x="1001865" y="2445026"/>
                    <a:pt x="1001865" y="2445026"/>
                  </a:cubicBezTo>
                  <a:cubicBezTo>
                    <a:pt x="1007166" y="2449002"/>
                    <a:pt x="1012375" y="2453102"/>
                    <a:pt x="1017767" y="2456953"/>
                  </a:cubicBezTo>
                  <a:cubicBezTo>
                    <a:pt x="1021655" y="2459730"/>
                    <a:pt x="1026023" y="2461846"/>
                    <a:pt x="1029694" y="2464905"/>
                  </a:cubicBezTo>
                  <a:cubicBezTo>
                    <a:pt x="1053869" y="2485050"/>
                    <a:pt x="1028099" y="2470070"/>
                    <a:pt x="1057524" y="2484783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CD13019-824D-4DF9-8F18-FB1D1C319A71}"/>
                </a:ext>
              </a:extLst>
            </p:cNvPr>
            <p:cNvSpPr/>
            <p:nvPr/>
          </p:nvSpPr>
          <p:spPr>
            <a:xfrm>
              <a:off x="6630648" y="2971800"/>
              <a:ext cx="552624" cy="914400"/>
            </a:xfrm>
            <a:custGeom>
              <a:avLst/>
              <a:gdLst>
                <a:gd name="connsiteX0" fmla="*/ 0 w 552624"/>
                <a:gd name="connsiteY0" fmla="*/ 0 h 914400"/>
                <a:gd name="connsiteX1" fmla="*/ 39757 w 552624"/>
                <a:gd name="connsiteY1" fmla="*/ 3975 h 914400"/>
                <a:gd name="connsiteX2" fmla="*/ 51684 w 552624"/>
                <a:gd name="connsiteY2" fmla="*/ 7951 h 914400"/>
                <a:gd name="connsiteX3" fmla="*/ 67587 w 552624"/>
                <a:gd name="connsiteY3" fmla="*/ 11926 h 914400"/>
                <a:gd name="connsiteX4" fmla="*/ 75538 w 552624"/>
                <a:gd name="connsiteY4" fmla="*/ 19878 h 914400"/>
                <a:gd name="connsiteX5" fmla="*/ 107343 w 552624"/>
                <a:gd name="connsiteY5" fmla="*/ 35780 h 914400"/>
                <a:gd name="connsiteX6" fmla="*/ 139148 w 552624"/>
                <a:gd name="connsiteY6" fmla="*/ 67586 h 914400"/>
                <a:gd name="connsiteX7" fmla="*/ 147100 w 552624"/>
                <a:gd name="connsiteY7" fmla="*/ 75537 h 914400"/>
                <a:gd name="connsiteX8" fmla="*/ 151075 w 552624"/>
                <a:gd name="connsiteY8" fmla="*/ 87464 h 914400"/>
                <a:gd name="connsiteX9" fmla="*/ 159027 w 552624"/>
                <a:gd name="connsiteY9" fmla="*/ 107342 h 914400"/>
                <a:gd name="connsiteX10" fmla="*/ 166978 w 552624"/>
                <a:gd name="connsiteY10" fmla="*/ 163001 h 914400"/>
                <a:gd name="connsiteX11" fmla="*/ 174929 w 552624"/>
                <a:gd name="connsiteY11" fmla="*/ 170953 h 914400"/>
                <a:gd name="connsiteX12" fmla="*/ 198783 w 552624"/>
                <a:gd name="connsiteY12" fmla="*/ 198782 h 914400"/>
                <a:gd name="connsiteX13" fmla="*/ 202759 w 552624"/>
                <a:gd name="connsiteY13" fmla="*/ 210709 h 914400"/>
                <a:gd name="connsiteX14" fmla="*/ 250467 w 552624"/>
                <a:gd name="connsiteY14" fmla="*/ 262393 h 914400"/>
                <a:gd name="connsiteX15" fmla="*/ 258418 w 552624"/>
                <a:gd name="connsiteY15" fmla="*/ 278295 h 914400"/>
                <a:gd name="connsiteX16" fmla="*/ 270345 w 552624"/>
                <a:gd name="connsiteY16" fmla="*/ 290222 h 914400"/>
                <a:gd name="connsiteX17" fmla="*/ 294199 w 552624"/>
                <a:gd name="connsiteY17" fmla="*/ 310100 h 914400"/>
                <a:gd name="connsiteX18" fmla="*/ 306126 w 552624"/>
                <a:gd name="connsiteY18" fmla="*/ 322027 h 914400"/>
                <a:gd name="connsiteX19" fmla="*/ 333955 w 552624"/>
                <a:gd name="connsiteY19" fmla="*/ 337930 h 914400"/>
                <a:gd name="connsiteX20" fmla="*/ 349858 w 552624"/>
                <a:gd name="connsiteY20" fmla="*/ 353833 h 914400"/>
                <a:gd name="connsiteX21" fmla="*/ 365760 w 552624"/>
                <a:gd name="connsiteY21" fmla="*/ 361784 h 914400"/>
                <a:gd name="connsiteX22" fmla="*/ 377687 w 552624"/>
                <a:gd name="connsiteY22" fmla="*/ 373711 h 914400"/>
                <a:gd name="connsiteX23" fmla="*/ 389614 w 552624"/>
                <a:gd name="connsiteY23" fmla="*/ 381662 h 914400"/>
                <a:gd name="connsiteX24" fmla="*/ 405517 w 552624"/>
                <a:gd name="connsiteY24" fmla="*/ 437321 h 914400"/>
                <a:gd name="connsiteX25" fmla="*/ 409493 w 552624"/>
                <a:gd name="connsiteY25" fmla="*/ 496956 h 914400"/>
                <a:gd name="connsiteX26" fmla="*/ 417444 w 552624"/>
                <a:gd name="connsiteY26" fmla="*/ 540688 h 914400"/>
                <a:gd name="connsiteX27" fmla="*/ 425395 w 552624"/>
                <a:gd name="connsiteY27" fmla="*/ 560566 h 914400"/>
                <a:gd name="connsiteX28" fmla="*/ 437322 w 552624"/>
                <a:gd name="connsiteY28" fmla="*/ 568518 h 914400"/>
                <a:gd name="connsiteX29" fmla="*/ 445274 w 552624"/>
                <a:gd name="connsiteY29" fmla="*/ 608274 h 914400"/>
                <a:gd name="connsiteX30" fmla="*/ 453225 w 552624"/>
                <a:gd name="connsiteY30" fmla="*/ 620201 h 914400"/>
                <a:gd name="connsiteX31" fmla="*/ 465152 w 552624"/>
                <a:gd name="connsiteY31" fmla="*/ 663933 h 914400"/>
                <a:gd name="connsiteX32" fmla="*/ 481054 w 552624"/>
                <a:gd name="connsiteY32" fmla="*/ 695739 h 914400"/>
                <a:gd name="connsiteX33" fmla="*/ 485030 w 552624"/>
                <a:gd name="connsiteY33" fmla="*/ 711641 h 914400"/>
                <a:gd name="connsiteX34" fmla="*/ 489006 w 552624"/>
                <a:gd name="connsiteY34" fmla="*/ 731520 h 914400"/>
                <a:gd name="connsiteX35" fmla="*/ 500933 w 552624"/>
                <a:gd name="connsiteY35" fmla="*/ 755373 h 914400"/>
                <a:gd name="connsiteX36" fmla="*/ 512860 w 552624"/>
                <a:gd name="connsiteY36" fmla="*/ 791154 h 914400"/>
                <a:gd name="connsiteX37" fmla="*/ 516835 w 552624"/>
                <a:gd name="connsiteY37" fmla="*/ 803081 h 914400"/>
                <a:gd name="connsiteX38" fmla="*/ 536714 w 552624"/>
                <a:gd name="connsiteY38" fmla="*/ 846813 h 914400"/>
                <a:gd name="connsiteX39" fmla="*/ 540689 w 552624"/>
                <a:gd name="connsiteY39" fmla="*/ 866692 h 914400"/>
                <a:gd name="connsiteX40" fmla="*/ 548640 w 552624"/>
                <a:gd name="connsiteY40" fmla="*/ 878619 h 914400"/>
                <a:gd name="connsiteX41" fmla="*/ 552616 w 552624"/>
                <a:gd name="connsiteY41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52624" h="914400">
                  <a:moveTo>
                    <a:pt x="0" y="0"/>
                  </a:moveTo>
                  <a:cubicBezTo>
                    <a:pt x="13252" y="1325"/>
                    <a:pt x="26593" y="1950"/>
                    <a:pt x="39757" y="3975"/>
                  </a:cubicBezTo>
                  <a:cubicBezTo>
                    <a:pt x="43899" y="4612"/>
                    <a:pt x="47654" y="6800"/>
                    <a:pt x="51684" y="7951"/>
                  </a:cubicBezTo>
                  <a:cubicBezTo>
                    <a:pt x="56938" y="9452"/>
                    <a:pt x="62286" y="10601"/>
                    <a:pt x="67587" y="11926"/>
                  </a:cubicBezTo>
                  <a:cubicBezTo>
                    <a:pt x="70237" y="14577"/>
                    <a:pt x="72488" y="17699"/>
                    <a:pt x="75538" y="19878"/>
                  </a:cubicBezTo>
                  <a:cubicBezTo>
                    <a:pt x="91968" y="31614"/>
                    <a:pt x="91904" y="30635"/>
                    <a:pt x="107343" y="35780"/>
                  </a:cubicBezTo>
                  <a:lnTo>
                    <a:pt x="139148" y="67586"/>
                  </a:lnTo>
                  <a:lnTo>
                    <a:pt x="147100" y="75537"/>
                  </a:lnTo>
                  <a:cubicBezTo>
                    <a:pt x="148425" y="79513"/>
                    <a:pt x="149604" y="83540"/>
                    <a:pt x="151075" y="87464"/>
                  </a:cubicBezTo>
                  <a:cubicBezTo>
                    <a:pt x="153581" y="94146"/>
                    <a:pt x="157712" y="100328"/>
                    <a:pt x="159027" y="107342"/>
                  </a:cubicBezTo>
                  <a:cubicBezTo>
                    <a:pt x="159186" y="108190"/>
                    <a:pt x="159574" y="150661"/>
                    <a:pt x="166978" y="163001"/>
                  </a:cubicBezTo>
                  <a:cubicBezTo>
                    <a:pt x="168906" y="166215"/>
                    <a:pt x="172529" y="168073"/>
                    <a:pt x="174929" y="170953"/>
                  </a:cubicBezTo>
                  <a:cubicBezTo>
                    <a:pt x="200423" y="201546"/>
                    <a:pt x="173521" y="173520"/>
                    <a:pt x="198783" y="198782"/>
                  </a:cubicBezTo>
                  <a:cubicBezTo>
                    <a:pt x="200108" y="202758"/>
                    <a:pt x="200356" y="207276"/>
                    <a:pt x="202759" y="210709"/>
                  </a:cubicBezTo>
                  <a:cubicBezTo>
                    <a:pt x="237641" y="260541"/>
                    <a:pt x="214559" y="217508"/>
                    <a:pt x="250467" y="262393"/>
                  </a:cubicBezTo>
                  <a:cubicBezTo>
                    <a:pt x="254169" y="267021"/>
                    <a:pt x="254973" y="273473"/>
                    <a:pt x="258418" y="278295"/>
                  </a:cubicBezTo>
                  <a:cubicBezTo>
                    <a:pt x="261686" y="282870"/>
                    <a:pt x="266686" y="285953"/>
                    <a:pt x="270345" y="290222"/>
                  </a:cubicBezTo>
                  <a:cubicBezTo>
                    <a:pt x="287675" y="310440"/>
                    <a:pt x="274159" y="303421"/>
                    <a:pt x="294199" y="310100"/>
                  </a:cubicBezTo>
                  <a:cubicBezTo>
                    <a:pt x="298175" y="314076"/>
                    <a:pt x="301551" y="318759"/>
                    <a:pt x="306126" y="322027"/>
                  </a:cubicBezTo>
                  <a:cubicBezTo>
                    <a:pt x="328680" y="338138"/>
                    <a:pt x="315179" y="321837"/>
                    <a:pt x="333955" y="337930"/>
                  </a:cubicBezTo>
                  <a:cubicBezTo>
                    <a:pt x="339647" y="342809"/>
                    <a:pt x="343153" y="350480"/>
                    <a:pt x="349858" y="353833"/>
                  </a:cubicBezTo>
                  <a:cubicBezTo>
                    <a:pt x="355159" y="356483"/>
                    <a:pt x="360938" y="358339"/>
                    <a:pt x="365760" y="361784"/>
                  </a:cubicBezTo>
                  <a:cubicBezTo>
                    <a:pt x="370335" y="365052"/>
                    <a:pt x="373368" y="370112"/>
                    <a:pt x="377687" y="373711"/>
                  </a:cubicBezTo>
                  <a:cubicBezTo>
                    <a:pt x="381358" y="376770"/>
                    <a:pt x="385638" y="379012"/>
                    <a:pt x="389614" y="381662"/>
                  </a:cubicBezTo>
                  <a:cubicBezTo>
                    <a:pt x="395006" y="397837"/>
                    <a:pt x="403377" y="420914"/>
                    <a:pt x="405517" y="437321"/>
                  </a:cubicBezTo>
                  <a:cubicBezTo>
                    <a:pt x="408094" y="457076"/>
                    <a:pt x="407689" y="477115"/>
                    <a:pt x="409493" y="496956"/>
                  </a:cubicBezTo>
                  <a:cubicBezTo>
                    <a:pt x="410528" y="508346"/>
                    <a:pt x="413359" y="528435"/>
                    <a:pt x="417444" y="540688"/>
                  </a:cubicBezTo>
                  <a:cubicBezTo>
                    <a:pt x="419701" y="547458"/>
                    <a:pt x="421247" y="554759"/>
                    <a:pt x="425395" y="560566"/>
                  </a:cubicBezTo>
                  <a:cubicBezTo>
                    <a:pt x="428172" y="564454"/>
                    <a:pt x="433346" y="565867"/>
                    <a:pt x="437322" y="568518"/>
                  </a:cubicBezTo>
                  <a:cubicBezTo>
                    <a:pt x="438219" y="573901"/>
                    <a:pt x="442038" y="600724"/>
                    <a:pt x="445274" y="608274"/>
                  </a:cubicBezTo>
                  <a:cubicBezTo>
                    <a:pt x="447156" y="612666"/>
                    <a:pt x="450575" y="616225"/>
                    <a:pt x="453225" y="620201"/>
                  </a:cubicBezTo>
                  <a:cubicBezTo>
                    <a:pt x="457299" y="644649"/>
                    <a:pt x="455157" y="642277"/>
                    <a:pt x="465152" y="663933"/>
                  </a:cubicBezTo>
                  <a:cubicBezTo>
                    <a:pt x="470119" y="674695"/>
                    <a:pt x="478179" y="684240"/>
                    <a:pt x="481054" y="695739"/>
                  </a:cubicBezTo>
                  <a:cubicBezTo>
                    <a:pt x="482379" y="701040"/>
                    <a:pt x="483845" y="706307"/>
                    <a:pt x="485030" y="711641"/>
                  </a:cubicBezTo>
                  <a:cubicBezTo>
                    <a:pt x="486496" y="718238"/>
                    <a:pt x="486697" y="725169"/>
                    <a:pt x="489006" y="731520"/>
                  </a:cubicBezTo>
                  <a:cubicBezTo>
                    <a:pt x="492044" y="739874"/>
                    <a:pt x="497631" y="747119"/>
                    <a:pt x="500933" y="755373"/>
                  </a:cubicBezTo>
                  <a:cubicBezTo>
                    <a:pt x="505602" y="767046"/>
                    <a:pt x="508884" y="779227"/>
                    <a:pt x="512860" y="791154"/>
                  </a:cubicBezTo>
                  <a:cubicBezTo>
                    <a:pt x="514185" y="795130"/>
                    <a:pt x="515279" y="799190"/>
                    <a:pt x="516835" y="803081"/>
                  </a:cubicBezTo>
                  <a:cubicBezTo>
                    <a:pt x="528089" y="831214"/>
                    <a:pt x="521595" y="816577"/>
                    <a:pt x="536714" y="846813"/>
                  </a:cubicBezTo>
                  <a:cubicBezTo>
                    <a:pt x="538039" y="853439"/>
                    <a:pt x="538316" y="860365"/>
                    <a:pt x="540689" y="866692"/>
                  </a:cubicBezTo>
                  <a:cubicBezTo>
                    <a:pt x="542367" y="871166"/>
                    <a:pt x="547267" y="874042"/>
                    <a:pt x="548640" y="878619"/>
                  </a:cubicBezTo>
                  <a:cubicBezTo>
                    <a:pt x="552991" y="893122"/>
                    <a:pt x="552616" y="901589"/>
                    <a:pt x="552616" y="914400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13" descr="RNBOWBTN">
            <a:extLst>
              <a:ext uri="{FF2B5EF4-FFF2-40B4-BE49-F238E27FC236}">
                <a16:creationId xmlns:a16="http://schemas.microsoft.com/office/drawing/2014/main" id="{FEACC21A-879D-4779-8390-9B77422C4A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10" y="4843985"/>
            <a:ext cx="271273" cy="25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Admin\Downloads\logo tran binh ttrong.png">
            <a:extLst>
              <a:ext uri="{FF2B5EF4-FFF2-40B4-BE49-F238E27FC236}">
                <a16:creationId xmlns:a16="http://schemas.microsoft.com/office/drawing/2014/main" id="{719C27CB-FB95-4FB0-A28E-99D36451A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7244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DẠY K12">
            <a:extLst>
              <a:ext uri="{FF2B5EF4-FFF2-40B4-BE49-F238E27FC236}">
                <a16:creationId xmlns:a16="http://schemas.microsoft.com/office/drawing/2014/main" id="{48DE7C19-FB1E-4A0D-84EE-F5BAAE5D4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424808-8F0D-42C1-90D3-3EC6F891034B}"/>
              </a:ext>
            </a:extLst>
          </p:cNvPr>
          <p:cNvSpPr txBox="1"/>
          <p:nvPr/>
        </p:nvSpPr>
        <p:spPr>
          <a:xfrm>
            <a:off x="1663995" y="2099725"/>
            <a:ext cx="5816010" cy="2019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000" b="1">
                <a:ln w="0"/>
                <a:solidFill>
                  <a:srgbClr val="FF993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 dân tộc ở Việt Nam</a:t>
            </a:r>
            <a:endParaRPr lang="en-US" sz="6000" b="1">
              <a:ln w="0"/>
              <a:solidFill>
                <a:srgbClr val="FF993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dmin\Downloads\logo tran binh ttrong.png">
            <a:extLst>
              <a:ext uri="{FF2B5EF4-FFF2-40B4-BE49-F238E27FC236}">
                <a16:creationId xmlns:a16="http://schemas.microsoft.com/office/drawing/2014/main" id="{8944A77A-2154-451E-97F2-01A837C2F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409144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>
            <a:extLst>
              <a:ext uri="{FF2B5EF4-FFF2-40B4-BE49-F238E27FC236}">
                <a16:creationId xmlns:a16="http://schemas.microsoft.com/office/drawing/2014/main" id="{58CFD5BD-594A-4700-B4C0-492946AD1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214" y="15874"/>
            <a:ext cx="5677786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92DB658-D9F9-402C-B1E4-2301640F61B9}"/>
              </a:ext>
            </a:extLst>
          </p:cNvPr>
          <p:cNvSpPr/>
          <p:nvPr/>
        </p:nvSpPr>
        <p:spPr>
          <a:xfrm>
            <a:off x="392140" y="1172201"/>
            <a:ext cx="2923954" cy="2264735"/>
          </a:xfrm>
          <a:prstGeom prst="wedgeRoundRectCallout">
            <a:avLst>
              <a:gd name="adj1" fmla="val 45133"/>
              <a:gd name="adj2" fmla="val 73437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Theo em, trên đất nước ta có bao nhiêu dân tộc cùng chung sống?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65D10E-F00E-425B-AC95-E209DC84F3BE}"/>
              </a:ext>
            </a:extLst>
          </p:cNvPr>
          <p:cNvSpPr txBox="1"/>
          <p:nvPr/>
        </p:nvSpPr>
        <p:spPr>
          <a:xfrm>
            <a:off x="242020" y="3955479"/>
            <a:ext cx="33758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Trên đất nước Việt Nam có 54 dân tộc anh em chung sống.</a:t>
            </a:r>
          </a:p>
        </p:txBody>
      </p:sp>
      <p:pic>
        <p:nvPicPr>
          <p:cNvPr id="5" name="Picture 2" descr="C:\Users\Admin\Downloads\logo tran binh ttrong.png">
            <a:extLst>
              <a:ext uri="{FF2B5EF4-FFF2-40B4-BE49-F238E27FC236}">
                <a16:creationId xmlns:a16="http://schemas.microsoft.com/office/drawing/2014/main" id="{916D702A-AE1E-40DC-88C0-EFE5440E0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2298</TotalTime>
  <Words>498</Words>
  <Application>Microsoft Office PowerPoint</Application>
  <PresentationFormat>On-screen Show (4:3)</PresentationFormat>
  <Paragraphs>45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Times New Roman</vt:lpstr>
      <vt:lpstr>1_Office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Ulysses R. Gotera</dc:creator>
  <cp:lastModifiedBy>Nguyen Ngoc Lan</cp:lastModifiedBy>
  <cp:revision>436</cp:revision>
  <dcterms:created xsi:type="dcterms:W3CDTF">2007-09-30T12:08:39Z</dcterms:created>
  <dcterms:modified xsi:type="dcterms:W3CDTF">2021-08-11T08:23:15Z</dcterms:modified>
</cp:coreProperties>
</file>