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746" r:id="rId2"/>
  </p:sldMasterIdLst>
  <p:notesMasterIdLst>
    <p:notesMasterId r:id="rId21"/>
  </p:notesMasterIdLst>
  <p:sldIdLst>
    <p:sldId id="267" r:id="rId3"/>
    <p:sldId id="333" r:id="rId4"/>
    <p:sldId id="257" r:id="rId5"/>
    <p:sldId id="292" r:id="rId6"/>
    <p:sldId id="256" r:id="rId7"/>
    <p:sldId id="331" r:id="rId8"/>
    <p:sldId id="335" r:id="rId9"/>
    <p:sldId id="312" r:id="rId10"/>
    <p:sldId id="314" r:id="rId11"/>
    <p:sldId id="315" r:id="rId12"/>
    <p:sldId id="318" r:id="rId13"/>
    <p:sldId id="322" r:id="rId14"/>
    <p:sldId id="325" r:id="rId15"/>
    <p:sldId id="327" r:id="rId16"/>
    <p:sldId id="334" r:id="rId17"/>
    <p:sldId id="297" r:id="rId18"/>
    <p:sldId id="329" r:id="rId19"/>
    <p:sldId id="33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99"/>
    <a:srgbClr val="FCD2EB"/>
    <a:srgbClr val="FF6503"/>
    <a:srgbClr val="FF3399"/>
    <a:srgbClr val="0066FF"/>
    <a:srgbClr val="FFFFCC"/>
    <a:srgbClr val="0000FF"/>
    <a:srgbClr val="EF666E"/>
    <a:srgbClr val="CC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34" autoAdjust="0"/>
  </p:normalViewPr>
  <p:slideViewPr>
    <p:cSldViewPr showGuides="1">
      <p:cViewPr varScale="1">
        <p:scale>
          <a:sx n="61" d="100"/>
          <a:sy n="61" d="100"/>
        </p:scale>
        <p:origin x="884" y="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F96E9-6280-4D1F-8A91-49DA9C5F1E7E}"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D07EA-3EB4-49EE-BA6C-EFB09500C8B3}" type="slidenum">
              <a:rPr lang="en-US" smtClean="0"/>
              <a:t>‹#›</a:t>
            </a:fld>
            <a:endParaRPr lang="en-US"/>
          </a:p>
        </p:txBody>
      </p:sp>
    </p:spTree>
    <p:extLst>
      <p:ext uri="{BB962C8B-B14F-4D97-AF65-F5344CB8AC3E}">
        <p14:creationId xmlns:p14="http://schemas.microsoft.com/office/powerpoint/2010/main" val="8978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#9Slide03 BoosterNextFYBlack</a:t>
            </a:r>
            <a:endParaRPr/>
          </a:p>
        </p:txBody>
      </p:sp>
    </p:spTree>
    <p:extLst>
      <p:ext uri="{BB962C8B-B14F-4D97-AF65-F5344CB8AC3E}">
        <p14:creationId xmlns:p14="http://schemas.microsoft.com/office/powerpoint/2010/main" val="405119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dẫn dắt: DÙng bảo bối đèn pin phóng to để soi rõ đặc điểm sản phẩm, đặt câu hay hơn.</a:t>
            </a:r>
          </a:p>
          <a:p>
            <a:endParaRPr lang="en-US"/>
          </a:p>
          <a:p>
            <a:r>
              <a:rPr lang="vi-VN"/>
              <a:t>), nói câu theo yêu cầu BT dựa vào gợi ý của GV:</a:t>
            </a:r>
          </a:p>
          <a:p>
            <a:r>
              <a:rPr lang="vi-VN"/>
              <a:t>+ Sản phẩm em nhắc đến là gì?</a:t>
            </a:r>
          </a:p>
          <a:p>
            <a:r>
              <a:rPr lang="vi-VN"/>
              <a:t>+ Sản phẩm được chế tạo/ sản xuất như thế nào?</a:t>
            </a:r>
          </a:p>
          <a:p>
            <a:r>
              <a:rPr lang="vi-VN"/>
              <a:t>+ Sản phẩm có đặc điểm gì nổi bật?</a:t>
            </a:r>
          </a:p>
          <a:p>
            <a:r>
              <a:rPr lang="vi-VN"/>
              <a:t>+ Công dụng/ ích lợi của sản phẩm ra sao?</a:t>
            </a:r>
          </a:p>
          <a:p>
            <a:r>
              <a:rPr lang="vi-VN"/>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D07EA-3EB4-49EE-BA6C-EFB09500C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19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D07EA-3EB4-49EE-BA6C-EFB09500C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3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3D07EA-3EB4-49EE-BA6C-EFB09500C8B3}" type="slidenum">
              <a:rPr lang="en-US" smtClean="0"/>
              <a:t>16</a:t>
            </a:fld>
            <a:endParaRPr lang="en-US"/>
          </a:p>
        </p:txBody>
      </p:sp>
    </p:spTree>
    <p:extLst>
      <p:ext uri="{BB962C8B-B14F-4D97-AF65-F5344CB8AC3E}">
        <p14:creationId xmlns:p14="http://schemas.microsoft.com/office/powerpoint/2010/main" val="3306943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D07EA-3EB4-49EE-BA6C-EFB09500C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Chặng 1</a:t>
            </a:r>
          </a:p>
        </p:txBody>
      </p:sp>
      <p:sp>
        <p:nvSpPr>
          <p:cNvPr id="4" name="Slide Number Placeholder 3"/>
          <p:cNvSpPr>
            <a:spLocks noGrp="1"/>
          </p:cNvSpPr>
          <p:nvPr>
            <p:ph type="sldNum" sz="quarter" idx="5"/>
          </p:nvPr>
        </p:nvSpPr>
        <p:spPr/>
        <p:txBody>
          <a:bodyPr/>
          <a:lstStyle/>
          <a:p>
            <a:fld id="{2F3D07EA-3EB4-49EE-BA6C-EFB09500C8B3}" type="slidenum">
              <a:rPr lang="en-US" smtClean="0"/>
              <a:t>4</a:t>
            </a:fld>
            <a:endParaRPr lang="en-US"/>
          </a:p>
        </p:txBody>
      </p:sp>
    </p:spTree>
    <p:extLst>
      <p:ext uri="{BB962C8B-B14F-4D97-AF65-F5344CB8AC3E}">
        <p14:creationId xmlns:p14="http://schemas.microsoft.com/office/powerpoint/2010/main" val="195896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#9Slide03 BoosterNextFYBlack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#9Slide03 BoosterNextFYBlack</a:t>
            </a:r>
            <a:endParaRPr/>
          </a:p>
        </p:txBody>
      </p:sp>
    </p:spTree>
    <p:extLst>
      <p:ext uri="{BB962C8B-B14F-4D97-AF65-F5344CB8AC3E}">
        <p14:creationId xmlns:p14="http://schemas.microsoft.com/office/powerpoint/2010/main" val="94089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D07EA-3EB4-49EE-BA6C-EFB09500C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32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#9Slide03 BoosterNextFYBlack</a:t>
            </a:r>
            <a:endParaRPr/>
          </a:p>
        </p:txBody>
      </p:sp>
    </p:spTree>
    <p:extLst>
      <p:ext uri="{BB962C8B-B14F-4D97-AF65-F5344CB8AC3E}">
        <p14:creationId xmlns:p14="http://schemas.microsoft.com/office/powerpoint/2010/main" val="62517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D07EA-3EB4-49EE-BA6C-EFB09500C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8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26184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dẫn dắt: DÙng bảo bối đèn pin phóng to để soi rõ đặc điểm sản phẩm, đặt câu hay hơn.</a:t>
            </a:r>
          </a:p>
          <a:p>
            <a:r>
              <a:rPr lang="vi-VN"/>
              <a:t>, nói câu theo yêu cầu BT dựa vào gợi ý của GV:</a:t>
            </a:r>
          </a:p>
          <a:p>
            <a:r>
              <a:rPr lang="vi-VN"/>
              <a:t>+ Sản phẩm em nhắc đến là gì?</a:t>
            </a:r>
          </a:p>
          <a:p>
            <a:r>
              <a:rPr lang="vi-VN"/>
              <a:t>+ Sản phẩm được chế tạo/ sản xuất như thế nào?</a:t>
            </a:r>
          </a:p>
          <a:p>
            <a:r>
              <a:rPr lang="vi-VN"/>
              <a:t>+ Sản phẩm có đặc điểm gì nổi bật?</a:t>
            </a:r>
          </a:p>
          <a:p>
            <a:r>
              <a:rPr lang="vi-VN"/>
              <a:t>+ Công dụng/ ích lợi của sản phẩm ra sao?</a:t>
            </a:r>
          </a:p>
          <a:p>
            <a:r>
              <a:rPr lang="vi-VN"/>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D07EA-3EB4-49EE-BA6C-EFB09500C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49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9189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4843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1533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90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772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50000" y="1871600"/>
            <a:ext cx="60920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303200" y="3584000"/>
            <a:ext cx="3585600" cy="14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dk1"/>
                </a:solidFill>
                <a:latin typeface="Roboto"/>
                <a:ea typeface="Roboto"/>
                <a:cs typeface="Roboto"/>
                <a:sym typeface="Robot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00994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548633"/>
            <a:ext cx="10972800" cy="4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1pPr>
            <a:lvl2pPr lvl="1"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2pPr>
            <a:lvl3pPr lvl="2"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3pPr>
            <a:lvl4pPr lvl="3"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4pPr>
            <a:lvl5pPr lvl="4"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5pPr>
            <a:lvl6pPr lvl="5"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6pPr>
            <a:lvl7pPr lvl="6"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7pPr>
            <a:lvl8pPr lvl="7"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8pPr>
            <a:lvl9pPr lvl="8" algn="ctr" rtl="0">
              <a:spcBef>
                <a:spcPts val="0"/>
              </a:spcBef>
              <a:spcAft>
                <a:spcPts val="0"/>
              </a:spcAft>
              <a:buClr>
                <a:srgbClr val="000000"/>
              </a:buClr>
              <a:buSzPts val="3000"/>
              <a:buFont typeface="Fira Sans Extra Condensed"/>
              <a:buNone/>
              <a:defRPr sz="4000">
                <a:solidFill>
                  <a:srgbClr val="000000"/>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620222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160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865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8926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506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641231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7655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204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4874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2175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5409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9675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68331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65457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p:txBody>
          <a:bodyPr/>
          <a:lstStyle/>
          <a:p>
            <a:fld id="{E0F9E88B-0C40-48DD-878B-E748EE8BC3AD}" type="datetimeFigureOut">
              <a:rPr lang="zh-CN" altLang="en-US" smtClean="0"/>
              <a:t>2023/4/7</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6780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25FE081-FC00-0935-2D1D-A82A2E2DB8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61DFCFEE-EA66-4716-82C1-064BBB8DD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332235-0DE5-40CB-BD64-FAC563A9A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235442-BE79-476F-BC73-DE02FE818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9E88B-0C40-48DD-878B-E748EE8BC3AD}" type="datetimeFigureOut">
              <a:rPr lang="zh-CN" altLang="en-US" smtClean="0"/>
              <a:t>2023/4/7</a:t>
            </a:fld>
            <a:endParaRPr lang="zh-CN" altLang="en-US"/>
          </a:p>
        </p:txBody>
      </p:sp>
      <p:sp>
        <p:nvSpPr>
          <p:cNvPr id="5" name="页脚占位符 4">
            <a:extLst>
              <a:ext uri="{FF2B5EF4-FFF2-40B4-BE49-F238E27FC236}">
                <a16:creationId xmlns:a16="http://schemas.microsoft.com/office/drawing/2014/main" id="{4CC761F3-7407-4456-A544-0C4D67264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582CACA-E5EA-4939-845E-91CCCB5E2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2FC31-9DDB-4ACC-911E-F94260E26824}" type="slidenum">
              <a:rPr lang="zh-CN" altLang="en-US" smtClean="0"/>
              <a:t>‹#›</a:t>
            </a:fld>
            <a:endParaRPr lang="zh-CN" altLang="en-US"/>
          </a:p>
        </p:txBody>
      </p:sp>
      <p:pic>
        <p:nvPicPr>
          <p:cNvPr id="10" name="Picture 9">
            <a:extLst>
              <a:ext uri="{FF2B5EF4-FFF2-40B4-BE49-F238E27FC236}">
                <a16:creationId xmlns:a16="http://schemas.microsoft.com/office/drawing/2014/main" id="{F2A04E89-A653-DF13-F75E-8001489465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15937" y="-152400"/>
            <a:ext cx="2133522" cy="2133522"/>
          </a:xfrm>
          <a:prstGeom prst="rect">
            <a:avLst/>
          </a:prstGeom>
        </p:spPr>
      </p:pic>
    </p:spTree>
    <p:extLst>
      <p:ext uri="{BB962C8B-B14F-4D97-AF65-F5344CB8AC3E}">
        <p14:creationId xmlns:p14="http://schemas.microsoft.com/office/powerpoint/2010/main" val="1979157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D5F9CAB0-685F-D4EE-3CE9-834C142F9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567555784"/>
      </p:ext>
    </p:extLst>
  </p:cSld>
  <p:clrMap bg1="lt1" tx1="dk1" bg2="dk2" tx2="lt2" accent1="accent1" accent2="accent2" accent3="accent3" accent4="accent4" accent5="accent5" accent6="accent6" hlink="hlink" folHlink="folHlink"/>
  <p:sldLayoutIdLst>
    <p:sldLayoutId id="2147483747"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jpg"/><Relationship Id="rId4" Type="http://schemas.openxmlformats.org/officeDocument/2006/relationships/audio" Target="../media/audio2.wav"/><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ctrTitle"/>
          </p:nvPr>
        </p:nvSpPr>
        <p:spPr>
          <a:xfrm>
            <a:off x="713105" y="1456055"/>
            <a:ext cx="10938510" cy="2387600"/>
          </a:xfrm>
          <a:ln>
            <a:noFill/>
          </a:ln>
        </p:spPr>
        <p:style>
          <a:lnRef idx="2">
            <a:schemeClr val="dk1"/>
          </a:lnRef>
          <a:fillRef idx="1">
            <a:schemeClr val="lt1"/>
          </a:fillRef>
          <a:effectRef idx="0">
            <a:schemeClr val="dk1"/>
          </a:effectRef>
          <a:fontRef idx="minor">
            <a:schemeClr val="dk1"/>
          </a:fontRef>
        </p:style>
        <p:txBody>
          <a:bodyPr>
            <a:prstTxWarp prst="textChevron">
              <a:avLst/>
            </a:prstTxWarp>
            <a:noAutofit/>
            <a:scene3d>
              <a:camera prst="orthographicFront"/>
              <a:lightRig rig="threePt" dir="t"/>
            </a:scene3d>
          </a:bodyPr>
          <a:lstStyle/>
          <a:p>
            <a:r>
              <a:rPr lang="en-US" b="1">
                <a:solidFill>
                  <a:srgbClr val="7030A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CHÀO MỪNG QUÝ THẦY CÔ ĐẾN THAM DỰ CHUYÊN ĐỀ </a:t>
            </a:r>
          </a:p>
        </p:txBody>
      </p:sp>
      <p:sp>
        <p:nvSpPr>
          <p:cNvPr id="3" name="Subtitle 2"/>
          <p:cNvSpPr>
            <a:spLocks noGrp="1"/>
          </p:cNvSpPr>
          <p:nvPr>
            <p:ph type="subTitle" idx="1"/>
          </p:nvPr>
        </p:nvSpPr>
        <p:spPr>
          <a:xfrm>
            <a:off x="920115" y="3641090"/>
            <a:ext cx="10938510" cy="1655445"/>
          </a:xfrm>
          <a:noFill/>
        </p:spPr>
        <p:txBody>
          <a:bodyPr>
            <a:noAutofit/>
            <a:scene3d>
              <a:camera prst="orthographicFront"/>
              <a:lightRig rig="threePt" dir="t"/>
            </a:scene3d>
          </a:bodyPr>
          <a:lstStyle/>
          <a:p>
            <a:r>
              <a:rPr lang="en-US" sz="4800" b="1" dirty="0">
                <a:ln w="22225">
                  <a:solidFill>
                    <a:schemeClr val="accent5">
                      <a:lumMod val="75000"/>
                    </a:schemeClr>
                  </a:solidFill>
                  <a:prstDash val="solid"/>
                </a:ln>
                <a:solidFill>
                  <a:srgbClr val="00B050"/>
                </a:solidFill>
                <a:effectLst/>
                <a:latin typeface="Times New Roman" panose="02020603050405020304" charset="0"/>
                <a:cs typeface="Times New Roman" panose="02020603050405020304" charset="0"/>
              </a:rPr>
              <a:t>MÔN </a:t>
            </a:r>
            <a:r>
              <a:rPr lang="en-US" sz="4800" b="1" dirty="0" err="1">
                <a:ln w="22225">
                  <a:solidFill>
                    <a:schemeClr val="accent5">
                      <a:lumMod val="75000"/>
                    </a:schemeClr>
                  </a:solidFill>
                  <a:prstDash val="solid"/>
                </a:ln>
                <a:solidFill>
                  <a:srgbClr val="00B050"/>
                </a:solidFill>
                <a:effectLst/>
                <a:latin typeface="Times New Roman" panose="02020603050405020304" charset="0"/>
                <a:cs typeface="Times New Roman" panose="02020603050405020304" charset="0"/>
              </a:rPr>
              <a:t>Tiếng</a:t>
            </a:r>
            <a:r>
              <a:rPr lang="en-US" sz="4800" b="1" dirty="0">
                <a:ln w="22225">
                  <a:solidFill>
                    <a:schemeClr val="accent5">
                      <a:lumMod val="75000"/>
                    </a:schemeClr>
                  </a:solidFill>
                  <a:prstDash val="solid"/>
                </a:ln>
                <a:solidFill>
                  <a:srgbClr val="00B050"/>
                </a:solidFill>
                <a:effectLst/>
                <a:latin typeface="Times New Roman" panose="02020603050405020304" charset="0"/>
                <a:cs typeface="Times New Roman" panose="02020603050405020304" charset="0"/>
              </a:rPr>
              <a:t> </a:t>
            </a:r>
            <a:r>
              <a:rPr lang="en-US" sz="4800" b="1" dirty="0" err="1">
                <a:ln w="22225">
                  <a:solidFill>
                    <a:schemeClr val="accent5">
                      <a:lumMod val="75000"/>
                    </a:schemeClr>
                  </a:solidFill>
                  <a:prstDash val="solid"/>
                </a:ln>
                <a:solidFill>
                  <a:srgbClr val="00B050"/>
                </a:solidFill>
                <a:effectLst/>
                <a:latin typeface="Times New Roman" panose="02020603050405020304" charset="0"/>
                <a:cs typeface="Times New Roman" panose="02020603050405020304" charset="0"/>
              </a:rPr>
              <a:t>Việt</a:t>
            </a:r>
            <a:endParaRPr lang="en-US" sz="4800" b="1" dirty="0">
              <a:ln w="22225">
                <a:solidFill>
                  <a:schemeClr val="accent5">
                    <a:lumMod val="75000"/>
                  </a:schemeClr>
                </a:solidFill>
                <a:prstDash val="solid"/>
              </a:ln>
              <a:solidFill>
                <a:srgbClr val="00B050"/>
              </a:solidFill>
              <a:effectLst/>
              <a:latin typeface="Times New Roman" panose="02020603050405020304" charset="0"/>
              <a:cs typeface="Times New Roman" panose="02020603050405020304" charset="0"/>
            </a:endParaRPr>
          </a:p>
          <a:p>
            <a:r>
              <a:rPr lang="en-US" sz="4800" b="1" dirty="0">
                <a:ln w="22225">
                  <a:solidFill>
                    <a:schemeClr val="accent5">
                      <a:lumMod val="75000"/>
                    </a:schemeClr>
                  </a:solidFill>
                  <a:prstDash val="solid"/>
                </a:ln>
                <a:solidFill>
                  <a:srgbClr val="00B050"/>
                </a:solidFill>
                <a:effectLst/>
                <a:latin typeface="Times New Roman" panose="02020603050405020304" charset="0"/>
                <a:cs typeface="Times New Roman" panose="02020603050405020304" charset="0"/>
              </a:rPr>
              <a:t>LỚP 3.3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73D200-194B-49D5-87FC-26C43EC49D4F}"/>
              </a:ext>
            </a:extLst>
          </p:cNvPr>
          <p:cNvPicPr>
            <a:picLocks noChangeAspect="1"/>
          </p:cNvPicPr>
          <p:nvPr/>
        </p:nvPicPr>
        <p:blipFill rotWithShape="1">
          <a:blip r:embed="rId5">
            <a:extLst>
              <a:ext uri="{28A0092B-C50C-407E-A947-70E740481C1C}">
                <a14:useLocalDpi xmlns:a14="http://schemas.microsoft.com/office/drawing/2010/main" val="0"/>
              </a:ext>
            </a:extLst>
          </a:blip>
          <a:srcRect r="2159" b="41111"/>
          <a:stretch/>
        </p:blipFill>
        <p:spPr>
          <a:xfrm>
            <a:off x="524241" y="63083"/>
            <a:ext cx="11345226" cy="2146718"/>
          </a:xfrm>
          <a:prstGeom prst="rect">
            <a:avLst/>
          </a:prstGeom>
        </p:spPr>
      </p:pic>
      <p:sp>
        <p:nvSpPr>
          <p:cNvPr id="9" name="TextBox 8">
            <a:extLst>
              <a:ext uri="{FF2B5EF4-FFF2-40B4-BE49-F238E27FC236}">
                <a16:creationId xmlns:a16="http://schemas.microsoft.com/office/drawing/2014/main" id="{812AA5AF-B1F1-4858-B78E-C62379F2999A}"/>
              </a:ext>
            </a:extLst>
          </p:cNvPr>
          <p:cNvSpPr txBox="1"/>
          <p:nvPr/>
        </p:nvSpPr>
        <p:spPr>
          <a:xfrm>
            <a:off x="1534175" y="663948"/>
            <a:ext cx="83616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Tìm</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ngữ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1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phù</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hợp</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mỗi</a:t>
            </a:r>
            <a:endPar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10" name="KHUNG">
            <a:extLst>
              <a:ext uri="{FF2B5EF4-FFF2-40B4-BE49-F238E27FC236}">
                <a16:creationId xmlns:a16="http://schemas.microsoft.com/office/drawing/2014/main" id="{65D16E9A-23C2-4691-8A06-7D451676AF3A}"/>
              </a:ext>
            </a:extLst>
          </p:cNvPr>
          <p:cNvSpPr/>
          <p:nvPr/>
        </p:nvSpPr>
        <p:spPr>
          <a:xfrm>
            <a:off x="322531" y="1869324"/>
            <a:ext cx="11546935" cy="4788489"/>
          </a:xfrm>
          <a:custGeom>
            <a:avLst/>
            <a:gdLst>
              <a:gd name="connsiteX0" fmla="*/ 0 w 11546935"/>
              <a:gd name="connsiteY0" fmla="*/ 1123188 h 4788489"/>
              <a:gd name="connsiteX1" fmla="*/ 1123188 w 11546935"/>
              <a:gd name="connsiteY1" fmla="*/ 0 h 4788489"/>
              <a:gd name="connsiteX2" fmla="*/ 1601502 w 11546935"/>
              <a:gd name="connsiteY2" fmla="*/ 0 h 4788489"/>
              <a:gd name="connsiteX3" fmla="*/ 2172823 w 11546935"/>
              <a:gd name="connsiteY3" fmla="*/ 0 h 4788489"/>
              <a:gd name="connsiteX4" fmla="*/ 2558131 w 11546935"/>
              <a:gd name="connsiteY4" fmla="*/ 0 h 4788489"/>
              <a:gd name="connsiteX5" fmla="*/ 3315463 w 11546935"/>
              <a:gd name="connsiteY5" fmla="*/ 0 h 4788489"/>
              <a:gd name="connsiteX6" fmla="*/ 4072794 w 11546935"/>
              <a:gd name="connsiteY6" fmla="*/ 0 h 4788489"/>
              <a:gd name="connsiteX7" fmla="*/ 4737119 w 11546935"/>
              <a:gd name="connsiteY7" fmla="*/ 0 h 4788489"/>
              <a:gd name="connsiteX8" fmla="*/ 5308440 w 11546935"/>
              <a:gd name="connsiteY8" fmla="*/ 0 h 4788489"/>
              <a:gd name="connsiteX9" fmla="*/ 5972765 w 11546935"/>
              <a:gd name="connsiteY9" fmla="*/ 0 h 4788489"/>
              <a:gd name="connsiteX10" fmla="*/ 6451080 w 11546935"/>
              <a:gd name="connsiteY10" fmla="*/ 0 h 4788489"/>
              <a:gd name="connsiteX11" fmla="*/ 6836389 w 11546935"/>
              <a:gd name="connsiteY11" fmla="*/ 0 h 4788489"/>
              <a:gd name="connsiteX12" fmla="*/ 7314703 w 11546935"/>
              <a:gd name="connsiteY12" fmla="*/ 0 h 4788489"/>
              <a:gd name="connsiteX13" fmla="*/ 8072034 w 11546935"/>
              <a:gd name="connsiteY13" fmla="*/ 0 h 4788489"/>
              <a:gd name="connsiteX14" fmla="*/ 8922371 w 11546935"/>
              <a:gd name="connsiteY14" fmla="*/ 0 h 4788489"/>
              <a:gd name="connsiteX15" fmla="*/ 9772708 w 11546935"/>
              <a:gd name="connsiteY15" fmla="*/ 0 h 4788489"/>
              <a:gd name="connsiteX16" fmla="*/ 10423747 w 11546935"/>
              <a:gd name="connsiteY16" fmla="*/ 0 h 4788489"/>
              <a:gd name="connsiteX17" fmla="*/ 11546935 w 11546935"/>
              <a:gd name="connsiteY17" fmla="*/ 1123188 h 4788489"/>
              <a:gd name="connsiteX18" fmla="*/ 11546935 w 11546935"/>
              <a:gd name="connsiteY18" fmla="*/ 1707874 h 4788489"/>
              <a:gd name="connsiteX19" fmla="*/ 11546935 w 11546935"/>
              <a:gd name="connsiteY19" fmla="*/ 2394245 h 4788489"/>
              <a:gd name="connsiteX20" fmla="*/ 11546935 w 11546935"/>
              <a:gd name="connsiteY20" fmla="*/ 3080615 h 4788489"/>
              <a:gd name="connsiteX21" fmla="*/ 11546935 w 11546935"/>
              <a:gd name="connsiteY21" fmla="*/ 3665301 h 4788489"/>
              <a:gd name="connsiteX22" fmla="*/ 10423747 w 11546935"/>
              <a:gd name="connsiteY22" fmla="*/ 4788489 h 4788489"/>
              <a:gd name="connsiteX23" fmla="*/ 9666416 w 11546935"/>
              <a:gd name="connsiteY23" fmla="*/ 4788489 h 4788489"/>
              <a:gd name="connsiteX24" fmla="*/ 9188101 w 11546935"/>
              <a:gd name="connsiteY24" fmla="*/ 4788489 h 4788489"/>
              <a:gd name="connsiteX25" fmla="*/ 8802792 w 11546935"/>
              <a:gd name="connsiteY25" fmla="*/ 4788489 h 4788489"/>
              <a:gd name="connsiteX26" fmla="*/ 8138467 w 11546935"/>
              <a:gd name="connsiteY26" fmla="*/ 4788489 h 4788489"/>
              <a:gd name="connsiteX27" fmla="*/ 7660152 w 11546935"/>
              <a:gd name="connsiteY27" fmla="*/ 4788489 h 4788489"/>
              <a:gd name="connsiteX28" fmla="*/ 6902821 w 11546935"/>
              <a:gd name="connsiteY28" fmla="*/ 4788489 h 4788489"/>
              <a:gd name="connsiteX29" fmla="*/ 6238495 w 11546935"/>
              <a:gd name="connsiteY29" fmla="*/ 4788489 h 4788489"/>
              <a:gd name="connsiteX30" fmla="*/ 5760181 w 11546935"/>
              <a:gd name="connsiteY30" fmla="*/ 4788489 h 4788489"/>
              <a:gd name="connsiteX31" fmla="*/ 4909844 w 11546935"/>
              <a:gd name="connsiteY31" fmla="*/ 4788489 h 4788489"/>
              <a:gd name="connsiteX32" fmla="*/ 4245519 w 11546935"/>
              <a:gd name="connsiteY32" fmla="*/ 4788489 h 4788489"/>
              <a:gd name="connsiteX33" fmla="*/ 3581193 w 11546935"/>
              <a:gd name="connsiteY33" fmla="*/ 4788489 h 4788489"/>
              <a:gd name="connsiteX34" fmla="*/ 3009873 w 11546935"/>
              <a:gd name="connsiteY34" fmla="*/ 4788489 h 4788489"/>
              <a:gd name="connsiteX35" fmla="*/ 2438553 w 11546935"/>
              <a:gd name="connsiteY35" fmla="*/ 4788489 h 4788489"/>
              <a:gd name="connsiteX36" fmla="*/ 1960238 w 11546935"/>
              <a:gd name="connsiteY36" fmla="*/ 4788489 h 4788489"/>
              <a:gd name="connsiteX37" fmla="*/ 1123188 w 11546935"/>
              <a:gd name="connsiteY37" fmla="*/ 4788489 h 4788489"/>
              <a:gd name="connsiteX38" fmla="*/ 0 w 11546935"/>
              <a:gd name="connsiteY38" fmla="*/ 3665301 h 4788489"/>
              <a:gd name="connsiteX39" fmla="*/ 0 w 11546935"/>
              <a:gd name="connsiteY39" fmla="*/ 3080615 h 4788489"/>
              <a:gd name="connsiteX40" fmla="*/ 0 w 11546935"/>
              <a:gd name="connsiteY40" fmla="*/ 2470508 h 4788489"/>
              <a:gd name="connsiteX41" fmla="*/ 0 w 11546935"/>
              <a:gd name="connsiteY41" fmla="*/ 1784137 h 4788489"/>
              <a:gd name="connsiteX42" fmla="*/ 0 w 11546935"/>
              <a:gd name="connsiteY42" fmla="*/ 1123188 h 478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546935" h="4788489" fill="none" extrusionOk="0">
                <a:moveTo>
                  <a:pt x="0" y="1123188"/>
                </a:moveTo>
                <a:cubicBezTo>
                  <a:pt x="22177" y="507283"/>
                  <a:pt x="469775" y="-34399"/>
                  <a:pt x="1123188" y="0"/>
                </a:cubicBezTo>
                <a:cubicBezTo>
                  <a:pt x="1355580" y="4791"/>
                  <a:pt x="1377406" y="-8966"/>
                  <a:pt x="1601502" y="0"/>
                </a:cubicBezTo>
                <a:cubicBezTo>
                  <a:pt x="1825598" y="8966"/>
                  <a:pt x="1958379" y="18381"/>
                  <a:pt x="2172823" y="0"/>
                </a:cubicBezTo>
                <a:cubicBezTo>
                  <a:pt x="2387267" y="-18381"/>
                  <a:pt x="2476460" y="18099"/>
                  <a:pt x="2558131" y="0"/>
                </a:cubicBezTo>
                <a:cubicBezTo>
                  <a:pt x="2639802" y="-18099"/>
                  <a:pt x="2953866" y="-15064"/>
                  <a:pt x="3315463" y="0"/>
                </a:cubicBezTo>
                <a:cubicBezTo>
                  <a:pt x="3677060" y="15064"/>
                  <a:pt x="3807602" y="-28271"/>
                  <a:pt x="4072794" y="0"/>
                </a:cubicBezTo>
                <a:cubicBezTo>
                  <a:pt x="4337986" y="28271"/>
                  <a:pt x="4514318" y="27547"/>
                  <a:pt x="4737119" y="0"/>
                </a:cubicBezTo>
                <a:cubicBezTo>
                  <a:pt x="4959921" y="-27547"/>
                  <a:pt x="5168370" y="1695"/>
                  <a:pt x="5308440" y="0"/>
                </a:cubicBezTo>
                <a:cubicBezTo>
                  <a:pt x="5448510" y="-1695"/>
                  <a:pt x="5675276" y="17100"/>
                  <a:pt x="5972765" y="0"/>
                </a:cubicBezTo>
                <a:cubicBezTo>
                  <a:pt x="6270254" y="-17100"/>
                  <a:pt x="6352505" y="-16979"/>
                  <a:pt x="6451080" y="0"/>
                </a:cubicBezTo>
                <a:cubicBezTo>
                  <a:pt x="6549655" y="16979"/>
                  <a:pt x="6654457" y="9243"/>
                  <a:pt x="6836389" y="0"/>
                </a:cubicBezTo>
                <a:cubicBezTo>
                  <a:pt x="7018321" y="-9243"/>
                  <a:pt x="7097768" y="-10618"/>
                  <a:pt x="7314703" y="0"/>
                </a:cubicBezTo>
                <a:cubicBezTo>
                  <a:pt x="7531638" y="10618"/>
                  <a:pt x="7897490" y="-7020"/>
                  <a:pt x="8072034" y="0"/>
                </a:cubicBezTo>
                <a:cubicBezTo>
                  <a:pt x="8246578" y="7020"/>
                  <a:pt x="8542068" y="-24861"/>
                  <a:pt x="8922371" y="0"/>
                </a:cubicBezTo>
                <a:cubicBezTo>
                  <a:pt x="9302674" y="24861"/>
                  <a:pt x="9517611" y="27015"/>
                  <a:pt x="9772708" y="0"/>
                </a:cubicBezTo>
                <a:cubicBezTo>
                  <a:pt x="10027805" y="-27015"/>
                  <a:pt x="10209706" y="-13710"/>
                  <a:pt x="10423747" y="0"/>
                </a:cubicBezTo>
                <a:cubicBezTo>
                  <a:pt x="10986734" y="87809"/>
                  <a:pt x="11577075" y="583425"/>
                  <a:pt x="11546935" y="1123188"/>
                </a:cubicBezTo>
                <a:cubicBezTo>
                  <a:pt x="11550207" y="1282911"/>
                  <a:pt x="11536369" y="1474485"/>
                  <a:pt x="11546935" y="1707874"/>
                </a:cubicBezTo>
                <a:cubicBezTo>
                  <a:pt x="11557501" y="1941263"/>
                  <a:pt x="11580505" y="2250757"/>
                  <a:pt x="11546935" y="2394245"/>
                </a:cubicBezTo>
                <a:cubicBezTo>
                  <a:pt x="11513365" y="2537733"/>
                  <a:pt x="11570978" y="2841961"/>
                  <a:pt x="11546935" y="3080615"/>
                </a:cubicBezTo>
                <a:cubicBezTo>
                  <a:pt x="11522893" y="3319269"/>
                  <a:pt x="11559035" y="3505224"/>
                  <a:pt x="11546935" y="3665301"/>
                </a:cubicBezTo>
                <a:cubicBezTo>
                  <a:pt x="11559420" y="4247456"/>
                  <a:pt x="11058614" y="4771720"/>
                  <a:pt x="10423747" y="4788489"/>
                </a:cubicBezTo>
                <a:cubicBezTo>
                  <a:pt x="10269063" y="4801382"/>
                  <a:pt x="9913231" y="4824350"/>
                  <a:pt x="9666416" y="4788489"/>
                </a:cubicBezTo>
                <a:cubicBezTo>
                  <a:pt x="9419601" y="4752628"/>
                  <a:pt x="9326397" y="4807674"/>
                  <a:pt x="9188101" y="4788489"/>
                </a:cubicBezTo>
                <a:cubicBezTo>
                  <a:pt x="9049805" y="4769304"/>
                  <a:pt x="8989039" y="4790310"/>
                  <a:pt x="8802792" y="4788489"/>
                </a:cubicBezTo>
                <a:cubicBezTo>
                  <a:pt x="8616545" y="4786668"/>
                  <a:pt x="8340612" y="4821335"/>
                  <a:pt x="8138467" y="4788489"/>
                </a:cubicBezTo>
                <a:cubicBezTo>
                  <a:pt x="7936322" y="4755643"/>
                  <a:pt x="7832885" y="4784516"/>
                  <a:pt x="7660152" y="4788489"/>
                </a:cubicBezTo>
                <a:cubicBezTo>
                  <a:pt x="7487420" y="4792462"/>
                  <a:pt x="7262477" y="4771775"/>
                  <a:pt x="6902821" y="4788489"/>
                </a:cubicBezTo>
                <a:cubicBezTo>
                  <a:pt x="6543165" y="4805203"/>
                  <a:pt x="6408625" y="4807048"/>
                  <a:pt x="6238495" y="4788489"/>
                </a:cubicBezTo>
                <a:cubicBezTo>
                  <a:pt x="6068365" y="4769930"/>
                  <a:pt x="5890451" y="4771559"/>
                  <a:pt x="5760181" y="4788489"/>
                </a:cubicBezTo>
                <a:cubicBezTo>
                  <a:pt x="5629911" y="4805419"/>
                  <a:pt x="5095592" y="4810977"/>
                  <a:pt x="4909844" y="4788489"/>
                </a:cubicBezTo>
                <a:cubicBezTo>
                  <a:pt x="4724096" y="4766001"/>
                  <a:pt x="4405539" y="4759764"/>
                  <a:pt x="4245519" y="4788489"/>
                </a:cubicBezTo>
                <a:cubicBezTo>
                  <a:pt x="4085500" y="4817214"/>
                  <a:pt x="3848586" y="4805082"/>
                  <a:pt x="3581193" y="4788489"/>
                </a:cubicBezTo>
                <a:cubicBezTo>
                  <a:pt x="3313800" y="4771896"/>
                  <a:pt x="3167782" y="4766058"/>
                  <a:pt x="3009873" y="4788489"/>
                </a:cubicBezTo>
                <a:cubicBezTo>
                  <a:pt x="2851964" y="4810920"/>
                  <a:pt x="2636590" y="4778019"/>
                  <a:pt x="2438553" y="4788489"/>
                </a:cubicBezTo>
                <a:cubicBezTo>
                  <a:pt x="2240516" y="4798959"/>
                  <a:pt x="2129505" y="4788864"/>
                  <a:pt x="1960238" y="4788489"/>
                </a:cubicBezTo>
                <a:cubicBezTo>
                  <a:pt x="1790971" y="4788114"/>
                  <a:pt x="1358324" y="4764943"/>
                  <a:pt x="1123188" y="4788489"/>
                </a:cubicBezTo>
                <a:cubicBezTo>
                  <a:pt x="532350" y="4841606"/>
                  <a:pt x="13352" y="4291346"/>
                  <a:pt x="0" y="3665301"/>
                </a:cubicBezTo>
                <a:cubicBezTo>
                  <a:pt x="155" y="3501676"/>
                  <a:pt x="1489" y="3359137"/>
                  <a:pt x="0" y="3080615"/>
                </a:cubicBezTo>
                <a:cubicBezTo>
                  <a:pt x="-1489" y="2802093"/>
                  <a:pt x="-9977" y="2658403"/>
                  <a:pt x="0" y="2470508"/>
                </a:cubicBezTo>
                <a:cubicBezTo>
                  <a:pt x="9977" y="2282613"/>
                  <a:pt x="34035" y="1984867"/>
                  <a:pt x="0" y="1784137"/>
                </a:cubicBezTo>
                <a:cubicBezTo>
                  <a:pt x="-34035" y="1583407"/>
                  <a:pt x="16547" y="1288043"/>
                  <a:pt x="0" y="1123188"/>
                </a:cubicBezTo>
                <a:close/>
              </a:path>
              <a:path w="11546935" h="4788489" stroke="0" extrusionOk="0">
                <a:moveTo>
                  <a:pt x="0" y="1123188"/>
                </a:moveTo>
                <a:cubicBezTo>
                  <a:pt x="-86828" y="411515"/>
                  <a:pt x="403260" y="29212"/>
                  <a:pt x="1123188" y="0"/>
                </a:cubicBezTo>
                <a:cubicBezTo>
                  <a:pt x="1401047" y="-21592"/>
                  <a:pt x="1520565" y="-10301"/>
                  <a:pt x="1787514" y="0"/>
                </a:cubicBezTo>
                <a:cubicBezTo>
                  <a:pt x="2054463" y="10301"/>
                  <a:pt x="2210082" y="5763"/>
                  <a:pt x="2544845" y="0"/>
                </a:cubicBezTo>
                <a:cubicBezTo>
                  <a:pt x="2879608" y="-5763"/>
                  <a:pt x="2862870" y="-524"/>
                  <a:pt x="3023159" y="0"/>
                </a:cubicBezTo>
                <a:cubicBezTo>
                  <a:pt x="3183448" y="524"/>
                  <a:pt x="3448582" y="28446"/>
                  <a:pt x="3780491" y="0"/>
                </a:cubicBezTo>
                <a:cubicBezTo>
                  <a:pt x="4112400" y="-28446"/>
                  <a:pt x="4058668" y="-18603"/>
                  <a:pt x="4258805" y="0"/>
                </a:cubicBezTo>
                <a:cubicBezTo>
                  <a:pt x="4458942" y="18603"/>
                  <a:pt x="4922193" y="-33267"/>
                  <a:pt x="5109142" y="0"/>
                </a:cubicBezTo>
                <a:cubicBezTo>
                  <a:pt x="5296091" y="33267"/>
                  <a:pt x="5426008" y="20724"/>
                  <a:pt x="5680462" y="0"/>
                </a:cubicBezTo>
                <a:cubicBezTo>
                  <a:pt x="5934916" y="-20724"/>
                  <a:pt x="5905584" y="-3144"/>
                  <a:pt x="6065771" y="0"/>
                </a:cubicBezTo>
                <a:cubicBezTo>
                  <a:pt x="6225958" y="3144"/>
                  <a:pt x="6341397" y="-10499"/>
                  <a:pt x="6451080" y="0"/>
                </a:cubicBezTo>
                <a:cubicBezTo>
                  <a:pt x="6560763" y="10499"/>
                  <a:pt x="6976084" y="4107"/>
                  <a:pt x="7115405" y="0"/>
                </a:cubicBezTo>
                <a:cubicBezTo>
                  <a:pt x="7254727" y="-4107"/>
                  <a:pt x="7555750" y="-8768"/>
                  <a:pt x="7686725" y="0"/>
                </a:cubicBezTo>
                <a:cubicBezTo>
                  <a:pt x="7817700" y="8768"/>
                  <a:pt x="8112080" y="-5674"/>
                  <a:pt x="8537062" y="0"/>
                </a:cubicBezTo>
                <a:cubicBezTo>
                  <a:pt x="8962044" y="5674"/>
                  <a:pt x="9075333" y="36711"/>
                  <a:pt x="9387399" y="0"/>
                </a:cubicBezTo>
                <a:cubicBezTo>
                  <a:pt x="9699465" y="-36711"/>
                  <a:pt x="10043380" y="-5392"/>
                  <a:pt x="10423747" y="0"/>
                </a:cubicBezTo>
                <a:cubicBezTo>
                  <a:pt x="11040939" y="74270"/>
                  <a:pt x="11605259" y="415633"/>
                  <a:pt x="11546935" y="1123188"/>
                </a:cubicBezTo>
                <a:cubicBezTo>
                  <a:pt x="11526381" y="1276294"/>
                  <a:pt x="11543048" y="1521504"/>
                  <a:pt x="11546935" y="1707874"/>
                </a:cubicBezTo>
                <a:cubicBezTo>
                  <a:pt x="11550822" y="1894244"/>
                  <a:pt x="11559720" y="2044981"/>
                  <a:pt x="11546935" y="2343402"/>
                </a:cubicBezTo>
                <a:cubicBezTo>
                  <a:pt x="11534150" y="2641823"/>
                  <a:pt x="11556894" y="2692985"/>
                  <a:pt x="11546935" y="2902667"/>
                </a:cubicBezTo>
                <a:cubicBezTo>
                  <a:pt x="11536976" y="3112349"/>
                  <a:pt x="11534532" y="3315741"/>
                  <a:pt x="11546935" y="3665301"/>
                </a:cubicBezTo>
                <a:cubicBezTo>
                  <a:pt x="11654355" y="4277924"/>
                  <a:pt x="11034642" y="4928948"/>
                  <a:pt x="10423747" y="4788489"/>
                </a:cubicBezTo>
                <a:cubicBezTo>
                  <a:pt x="10245013" y="4808501"/>
                  <a:pt x="10149188" y="4807406"/>
                  <a:pt x="9945433" y="4788489"/>
                </a:cubicBezTo>
                <a:cubicBezTo>
                  <a:pt x="9741678" y="4769572"/>
                  <a:pt x="9740621" y="4797414"/>
                  <a:pt x="9560124" y="4788489"/>
                </a:cubicBezTo>
                <a:cubicBezTo>
                  <a:pt x="9379627" y="4779564"/>
                  <a:pt x="9177942" y="4771886"/>
                  <a:pt x="8802792" y="4788489"/>
                </a:cubicBezTo>
                <a:cubicBezTo>
                  <a:pt x="8427642" y="4805092"/>
                  <a:pt x="8515155" y="4792327"/>
                  <a:pt x="8417484" y="4788489"/>
                </a:cubicBezTo>
                <a:cubicBezTo>
                  <a:pt x="8319813" y="4784651"/>
                  <a:pt x="8029676" y="4758895"/>
                  <a:pt x="7753158" y="4788489"/>
                </a:cubicBezTo>
                <a:cubicBezTo>
                  <a:pt x="7476640" y="4818083"/>
                  <a:pt x="7414595" y="4786024"/>
                  <a:pt x="7181838" y="4788489"/>
                </a:cubicBezTo>
                <a:cubicBezTo>
                  <a:pt x="6949081" y="4790954"/>
                  <a:pt x="6705097" y="4801471"/>
                  <a:pt x="6424507" y="4788489"/>
                </a:cubicBezTo>
                <a:cubicBezTo>
                  <a:pt x="6143917" y="4775507"/>
                  <a:pt x="6173681" y="4804509"/>
                  <a:pt x="5946192" y="4788489"/>
                </a:cubicBezTo>
                <a:cubicBezTo>
                  <a:pt x="5718704" y="4772469"/>
                  <a:pt x="5449793" y="4772686"/>
                  <a:pt x="5188861" y="4788489"/>
                </a:cubicBezTo>
                <a:cubicBezTo>
                  <a:pt x="4927929" y="4804292"/>
                  <a:pt x="4669156" y="4776973"/>
                  <a:pt x="4524535" y="4788489"/>
                </a:cubicBezTo>
                <a:cubicBezTo>
                  <a:pt x="4379914" y="4800005"/>
                  <a:pt x="4238678" y="4794711"/>
                  <a:pt x="4046221" y="4788489"/>
                </a:cubicBezTo>
                <a:cubicBezTo>
                  <a:pt x="3853764" y="4782267"/>
                  <a:pt x="3590226" y="4799816"/>
                  <a:pt x="3474901" y="4788489"/>
                </a:cubicBezTo>
                <a:cubicBezTo>
                  <a:pt x="3359576" y="4777162"/>
                  <a:pt x="3141950" y="4814900"/>
                  <a:pt x="2810575" y="4788489"/>
                </a:cubicBezTo>
                <a:cubicBezTo>
                  <a:pt x="2479200" y="4762078"/>
                  <a:pt x="2141195" y="4786524"/>
                  <a:pt x="1960238" y="4788489"/>
                </a:cubicBezTo>
                <a:cubicBezTo>
                  <a:pt x="1779281" y="4790454"/>
                  <a:pt x="1517260" y="4758355"/>
                  <a:pt x="1123188" y="4788489"/>
                </a:cubicBezTo>
                <a:cubicBezTo>
                  <a:pt x="532742" y="4793591"/>
                  <a:pt x="-13161" y="4239114"/>
                  <a:pt x="0" y="3665301"/>
                </a:cubicBezTo>
                <a:cubicBezTo>
                  <a:pt x="-18070" y="3537276"/>
                  <a:pt x="4106" y="3374989"/>
                  <a:pt x="0" y="3106036"/>
                </a:cubicBezTo>
                <a:cubicBezTo>
                  <a:pt x="-4106" y="2837083"/>
                  <a:pt x="-21115" y="2624362"/>
                  <a:pt x="0" y="2445087"/>
                </a:cubicBezTo>
                <a:cubicBezTo>
                  <a:pt x="21115" y="2265812"/>
                  <a:pt x="15296" y="2048491"/>
                  <a:pt x="0" y="1860401"/>
                </a:cubicBezTo>
                <a:cubicBezTo>
                  <a:pt x="-15296" y="1672311"/>
                  <a:pt x="-27332" y="1307510"/>
                  <a:pt x="0" y="1123188"/>
                </a:cubicBezTo>
                <a:close/>
              </a:path>
            </a:pathLst>
          </a:custGeom>
          <a:solidFill>
            <a:schemeClr val="bg1"/>
          </a:solidFill>
          <a:ln>
            <a:solidFill>
              <a:schemeClr val="tx1"/>
            </a:solidFill>
            <a:extLst>
              <a:ext uri="{C807C97D-BFC1-408E-A445-0C87EB9F89A2}">
                <ask:lineSketchStyleProps xmlns="" xmlns:ask="http://schemas.microsoft.com/office/drawing/2018/sketchyshapes" sd="3594938309">
                  <a:prstGeom prst="roundRect">
                    <a:avLst>
                      <a:gd name="adj" fmla="val 2345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A21E1C7D-97F1-BC28-B2F6-2585FADA9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8292" y="609600"/>
            <a:ext cx="1189590" cy="1189590"/>
          </a:xfrm>
          <a:prstGeom prst="rect">
            <a:avLst/>
          </a:prstGeom>
        </p:spPr>
      </p:pic>
      <p:sp>
        <p:nvSpPr>
          <p:cNvPr id="5" name="TextBox 4">
            <a:extLst>
              <a:ext uri="{FF2B5EF4-FFF2-40B4-BE49-F238E27FC236}">
                <a16:creationId xmlns:a16="http://schemas.microsoft.com/office/drawing/2014/main" id="{2F9BE91B-AF32-D431-D317-69EFF760B997}"/>
              </a:ext>
            </a:extLst>
          </p:cNvPr>
          <p:cNvSpPr txBox="1"/>
          <p:nvPr/>
        </p:nvSpPr>
        <p:spPr>
          <a:xfrm>
            <a:off x="672353" y="2157865"/>
            <a:ext cx="10529047" cy="44480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Ê - đi - xơn là nhà khoa học, nhà          vĩ đại của thế giới.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Ông đã       </a:t>
            </a:r>
            <a:r>
              <a:rPr kumimoji="0" lang="en-US" sz="3200" b="0"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ra đèn điện, máy chiếu phim, máy hát... </a:t>
            </a:r>
            <a:b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Để     một vật dụng, có khi ông phải tiến hành hàng ngàn             Tài năng, lòng say mê, kiên trì, nhẫn nại của ông đã đem lại cho nhân loại gần 2000 phát minh.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Quang Hy tổng hợp      </a:t>
            </a:r>
          </a:p>
        </p:txBody>
      </p:sp>
      <p:pic>
        <p:nvPicPr>
          <p:cNvPr id="6" name="Picture 5">
            <a:extLst>
              <a:ext uri="{FF2B5EF4-FFF2-40B4-BE49-F238E27FC236}">
                <a16:creationId xmlns:a16="http://schemas.microsoft.com/office/drawing/2014/main" id="{9BFC65BD-D2AB-EBCB-0DD8-51DEEBA9C1EB}"/>
              </a:ext>
            </a:extLst>
          </p:cNvPr>
          <p:cNvPicPr>
            <a:picLocks noChangeAspect="1"/>
          </p:cNvPicPr>
          <p:nvPr/>
        </p:nvPicPr>
        <p:blipFill rotWithShape="1">
          <a:blip r:embed="rId6">
            <a:extLst>
              <a:ext uri="{28A0092B-C50C-407E-A947-70E740481C1C}">
                <a14:useLocalDpi xmlns:a14="http://schemas.microsoft.com/office/drawing/2010/main" val="0"/>
              </a:ext>
            </a:extLst>
          </a:blip>
          <a:srcRect l="5567" r="-1" b="12653"/>
          <a:stretch/>
        </p:blipFill>
        <p:spPr>
          <a:xfrm rot="20702363">
            <a:off x="5968262" y="2178073"/>
            <a:ext cx="984549" cy="910677"/>
          </a:xfrm>
          <a:prstGeom prst="rect">
            <a:avLst/>
          </a:prstGeom>
        </p:spPr>
      </p:pic>
      <p:pic>
        <p:nvPicPr>
          <p:cNvPr id="8" name="Picture 7">
            <a:extLst>
              <a:ext uri="{FF2B5EF4-FFF2-40B4-BE49-F238E27FC236}">
                <a16:creationId xmlns:a16="http://schemas.microsoft.com/office/drawing/2014/main" id="{8D3F0E58-311A-B5D9-EA0E-5444636D908B}"/>
              </a:ext>
            </a:extLst>
          </p:cNvPr>
          <p:cNvPicPr>
            <a:picLocks noChangeAspect="1"/>
          </p:cNvPicPr>
          <p:nvPr/>
        </p:nvPicPr>
        <p:blipFill rotWithShape="1">
          <a:blip r:embed="rId6">
            <a:extLst>
              <a:ext uri="{28A0092B-C50C-407E-A947-70E740481C1C}">
                <a14:useLocalDpi xmlns:a14="http://schemas.microsoft.com/office/drawing/2010/main" val="0"/>
              </a:ext>
            </a:extLst>
          </a:blip>
          <a:srcRect l="10334" b="20173"/>
          <a:stretch/>
        </p:blipFill>
        <p:spPr>
          <a:xfrm rot="20702363">
            <a:off x="2335266" y="3039007"/>
            <a:ext cx="815073" cy="725629"/>
          </a:xfrm>
          <a:prstGeom prst="rect">
            <a:avLst/>
          </a:prstGeom>
        </p:spPr>
      </p:pic>
      <p:pic>
        <p:nvPicPr>
          <p:cNvPr id="13" name="Picture 12">
            <a:extLst>
              <a:ext uri="{FF2B5EF4-FFF2-40B4-BE49-F238E27FC236}">
                <a16:creationId xmlns:a16="http://schemas.microsoft.com/office/drawing/2014/main" id="{F34213DC-4578-2D81-11B3-9D9F6FD362DA}"/>
              </a:ext>
            </a:extLst>
          </p:cNvPr>
          <p:cNvPicPr>
            <a:picLocks noChangeAspect="1"/>
          </p:cNvPicPr>
          <p:nvPr/>
        </p:nvPicPr>
        <p:blipFill rotWithShape="1">
          <a:blip r:embed="rId6">
            <a:extLst>
              <a:ext uri="{28A0092B-C50C-407E-A947-70E740481C1C}">
                <a14:useLocalDpi xmlns:a14="http://schemas.microsoft.com/office/drawing/2010/main" val="0"/>
              </a:ext>
            </a:extLst>
          </a:blip>
          <a:srcRect l="13417" t="-6467" b="18020"/>
          <a:stretch/>
        </p:blipFill>
        <p:spPr>
          <a:xfrm rot="20702363">
            <a:off x="1286199" y="3669050"/>
            <a:ext cx="792615" cy="809674"/>
          </a:xfrm>
          <a:prstGeom prst="rect">
            <a:avLst/>
          </a:prstGeom>
        </p:spPr>
      </p:pic>
      <p:pic>
        <p:nvPicPr>
          <p:cNvPr id="15" name="Picture 14">
            <a:extLst>
              <a:ext uri="{FF2B5EF4-FFF2-40B4-BE49-F238E27FC236}">
                <a16:creationId xmlns:a16="http://schemas.microsoft.com/office/drawing/2014/main" id="{11726F43-F289-AB9E-D1A9-BDFF8943DF28}"/>
              </a:ext>
            </a:extLst>
          </p:cNvPr>
          <p:cNvPicPr>
            <a:picLocks noChangeAspect="1"/>
          </p:cNvPicPr>
          <p:nvPr/>
        </p:nvPicPr>
        <p:blipFill rotWithShape="1">
          <a:blip r:embed="rId6">
            <a:extLst>
              <a:ext uri="{28A0092B-C50C-407E-A947-70E740481C1C}">
                <a14:useLocalDpi xmlns:a14="http://schemas.microsoft.com/office/drawing/2010/main" val="0"/>
              </a:ext>
            </a:extLst>
          </a:blip>
          <a:srcRect l="8635" t="-3421" r="1" b="12056"/>
          <a:stretch/>
        </p:blipFill>
        <p:spPr>
          <a:xfrm rot="20702363">
            <a:off x="11069499" y="3691636"/>
            <a:ext cx="796213" cy="796213"/>
          </a:xfrm>
          <a:prstGeom prst="rect">
            <a:avLst/>
          </a:prstGeom>
        </p:spPr>
      </p:pic>
      <p:sp>
        <p:nvSpPr>
          <p:cNvPr id="11" name="TextBox 10">
            <a:extLst>
              <a:ext uri="{FF2B5EF4-FFF2-40B4-BE49-F238E27FC236}">
                <a16:creationId xmlns:a16="http://schemas.microsoft.com/office/drawing/2014/main" id="{534E7200-03D7-869E-D9D4-30D1B97844D0}"/>
              </a:ext>
            </a:extLst>
          </p:cNvPr>
          <p:cNvSpPr txBox="1"/>
          <p:nvPr/>
        </p:nvSpPr>
        <p:spPr>
          <a:xfrm>
            <a:off x="697300" y="2324512"/>
            <a:ext cx="10244321" cy="584775"/>
          </a:xfrm>
          <a:prstGeom prst="rect">
            <a:avLst/>
          </a:prstGeom>
          <a:solidFill>
            <a:schemeClr val="bg1"/>
          </a:solid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khoa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chế</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lang="en-US" dirty="0"/>
          </a:p>
        </p:txBody>
      </p:sp>
      <p:sp>
        <p:nvSpPr>
          <p:cNvPr id="12" name="TextBox 11">
            <a:extLst>
              <a:ext uri="{FF2B5EF4-FFF2-40B4-BE49-F238E27FC236}">
                <a16:creationId xmlns:a16="http://schemas.microsoft.com/office/drawing/2014/main" id="{574A6E92-3F8A-AF29-4896-5B3F5E3B6B12}"/>
              </a:ext>
            </a:extLst>
          </p:cNvPr>
          <p:cNvSpPr txBox="1"/>
          <p:nvPr/>
        </p:nvSpPr>
        <p:spPr>
          <a:xfrm>
            <a:off x="742639" y="3053568"/>
            <a:ext cx="10458761" cy="584775"/>
          </a:xfrm>
          <a:prstGeom prst="rect">
            <a:avLst/>
          </a:prstGeom>
          <a:solidFill>
            <a:schemeClr val="bg1"/>
          </a:solidFill>
        </p:spPr>
        <p:txBody>
          <a:bodyPr wrap="square">
            <a:spAutoFit/>
          </a:bodyPr>
          <a:lstStyle/>
          <a:p>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đã</a:t>
            </a:r>
            <a:r>
              <a:rPr lang="en-US" sz="3200" dirty="0">
                <a:solidFill>
                  <a:prstClr val="black"/>
                </a:solidFill>
                <a:latin typeface="Calibri" panose="020F0502020204030204" pitchFamily="34" charset="0"/>
                <a:cs typeface="Calibri" panose="020F0502020204030204" pitchFamily="34" charset="0"/>
              </a:rPr>
              <a:t> </a:t>
            </a:r>
            <a:r>
              <a:rPr lang="en-US" sz="3200" b="1" dirty="0" err="1">
                <a:solidFill>
                  <a:srgbClr val="FF0066"/>
                </a:solidFill>
                <a:latin typeface="Calibri" panose="020F0502020204030204" pitchFamily="34" charset="0"/>
                <a:cs typeface="Calibri" panose="020F0502020204030204" pitchFamily="34" charset="0"/>
              </a:rPr>
              <a:t>phát</a:t>
            </a:r>
            <a:r>
              <a:rPr lang="en-US" sz="3200" b="1" dirty="0">
                <a:solidFill>
                  <a:srgbClr val="FF0066"/>
                </a:solidFill>
                <a:latin typeface="Calibri" panose="020F0502020204030204" pitchFamily="34" charset="0"/>
                <a:cs typeface="Calibri" panose="020F0502020204030204" pitchFamily="34" charset="0"/>
              </a:rPr>
              <a:t> </a:t>
            </a:r>
            <a:r>
              <a:rPr lang="en-US" sz="3200" b="1" dirty="0" err="1">
                <a:solidFill>
                  <a:srgbClr val="FF0066"/>
                </a:solidFill>
                <a:latin typeface="Calibri" panose="020F0502020204030204" pitchFamily="34" charset="0"/>
                <a:cs typeface="Calibri" panose="020F0502020204030204" pitchFamily="34" charset="0"/>
              </a:rPr>
              <a:t>minh</a:t>
            </a:r>
            <a:r>
              <a:rPr lang="en-US" sz="3200" dirty="0">
                <a:solidFill>
                  <a:prstClr val="black"/>
                </a:solidFill>
                <a:latin typeface="Calibri" panose="020F0502020204030204" pitchFamily="34" charset="0"/>
                <a:cs typeface="Calibri" panose="020F0502020204030204" pitchFamily="34" charset="0"/>
              </a:rPr>
              <a:t> ra </a:t>
            </a:r>
            <a:r>
              <a:rPr lang="en-US" sz="3200" dirty="0" err="1">
                <a:solidFill>
                  <a:prstClr val="black"/>
                </a:solidFill>
                <a:latin typeface="Calibri" panose="020F0502020204030204" pitchFamily="34" charset="0"/>
                <a:cs typeface="Calibri" panose="020F0502020204030204" pitchFamily="34" charset="0"/>
              </a:rPr>
              <a:t>đèn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điện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máy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chiếu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phim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máy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hát</a:t>
            </a:r>
            <a:r>
              <a:rPr lang="en-US" sz="3200" dirty="0">
                <a:solidFill>
                  <a:prstClr val="black"/>
                </a:solidFill>
                <a:latin typeface="Calibri" panose="020F0502020204030204" pitchFamily="34" charset="0"/>
                <a:cs typeface="Calibri" panose="020F0502020204030204" pitchFamily="34" charset="0"/>
              </a:rPr>
              <a:t>...</a:t>
            </a:r>
            <a:endParaRPr lang="en-US" dirty="0"/>
          </a:p>
        </p:txBody>
      </p:sp>
      <p:sp>
        <p:nvSpPr>
          <p:cNvPr id="14" name="TextBox 13">
            <a:extLst>
              <a:ext uri="{FF2B5EF4-FFF2-40B4-BE49-F238E27FC236}">
                <a16:creationId xmlns:a16="http://schemas.microsoft.com/office/drawing/2014/main" id="{DAE24FAD-153E-55AF-250E-1E416B55EDCB}"/>
              </a:ext>
            </a:extLst>
          </p:cNvPr>
          <p:cNvSpPr txBox="1"/>
          <p:nvPr/>
        </p:nvSpPr>
        <p:spPr>
          <a:xfrm>
            <a:off x="715522" y="3708477"/>
            <a:ext cx="10633990" cy="2232984"/>
          </a:xfrm>
          <a:prstGeom prst="rect">
            <a:avLst/>
          </a:prstGeom>
          <a:solidFill>
            <a:schemeClr val="bg1"/>
          </a:solidFill>
        </p:spPr>
        <p:txBody>
          <a:bodyPr wrap="square">
            <a:spAutoFit/>
          </a:bodyPr>
          <a:lstStyle/>
          <a:p>
            <a:pPr>
              <a:lnSpc>
                <a:spcPct val="150000"/>
              </a:lnSpc>
            </a:pP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b="1" dirty="0" err="1">
                <a:solidFill>
                  <a:srgbClr val="FF0066"/>
                </a:solidFill>
                <a:latin typeface="Calibri" panose="020F0502020204030204" pitchFamily="34" charset="0"/>
                <a:cs typeface="Calibri" panose="020F0502020204030204" pitchFamily="34" charset="0"/>
              </a:rPr>
              <a:t>chế</a:t>
            </a:r>
            <a:r>
              <a:rPr lang="en-US" sz="3200" b="1" dirty="0">
                <a:solidFill>
                  <a:srgbClr val="FF0066"/>
                </a:solidFill>
                <a:latin typeface="Calibri" panose="020F0502020204030204" pitchFamily="34" charset="0"/>
                <a:cs typeface="Calibri" panose="020F0502020204030204" pitchFamily="34" charset="0"/>
              </a:rPr>
              <a:t> </a:t>
            </a:r>
            <a:r>
              <a:rPr lang="en-US" sz="3200" b="1" dirty="0" err="1">
                <a:solidFill>
                  <a:srgbClr val="FF0066"/>
                </a:solidFill>
                <a:latin typeface="Calibri" panose="020F0502020204030204" pitchFamily="34" charset="0"/>
                <a:cs typeface="Calibri" panose="020F0502020204030204" pitchFamily="34" charset="0"/>
              </a:rPr>
              <a:t>tạo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một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vật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dụng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tiến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hàng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ngàn</a:t>
            </a:r>
            <a:r>
              <a:rPr lang="en-US" sz="3200" dirty="0">
                <a:solidFill>
                  <a:prstClr val="black"/>
                </a:solidFill>
                <a:latin typeface="Calibri" panose="020F0502020204030204" pitchFamily="34" charset="0"/>
                <a:cs typeface="Calibri" panose="020F0502020204030204" pitchFamily="34" charset="0"/>
              </a:rPr>
              <a:t> </a:t>
            </a:r>
            <a:r>
              <a:rPr lang="en-US" sz="3200" b="1" dirty="0" err="1">
                <a:solidFill>
                  <a:srgbClr val="FF0066"/>
                </a:solidFill>
                <a:latin typeface="Calibri" panose="020F0502020204030204" pitchFamily="34" charset="0"/>
                <a:cs typeface="Calibri" panose="020F0502020204030204" pitchFamily="34" charset="0"/>
              </a:rPr>
              <a:t>thí</a:t>
            </a:r>
            <a:r>
              <a:rPr lang="en-US" sz="3200" b="1" dirty="0">
                <a:solidFill>
                  <a:srgbClr val="FF0066"/>
                </a:solidFill>
                <a:latin typeface="Calibri" panose="020F0502020204030204" pitchFamily="34" charset="0"/>
                <a:cs typeface="Calibri" panose="020F0502020204030204" pitchFamily="34" charset="0"/>
              </a:rPr>
              <a:t> </a:t>
            </a:r>
            <a:r>
              <a:rPr lang="en-US" sz="3200" b="1" dirty="0" err="1">
                <a:solidFill>
                  <a:srgbClr val="FF0066"/>
                </a:solidFill>
                <a:latin typeface="Calibri" panose="020F0502020204030204" pitchFamily="34" charset="0"/>
                <a:cs typeface="Calibri" panose="020F0502020204030204" pitchFamily="34" charset="0"/>
              </a:rPr>
              <a:t>nghiệm</a:t>
            </a:r>
            <a:r>
              <a:rPr lang="en-US" sz="3200" b="1" dirty="0">
                <a:solidFill>
                  <a:srgbClr val="FF0066"/>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năng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lòng</a:t>
            </a:r>
            <a:r>
              <a:rPr lang="en-US" sz="3200" dirty="0">
                <a:latin typeface="Calibri" panose="020F0502020204030204" pitchFamily="34" charset="0"/>
                <a:cs typeface="Calibri" panose="020F0502020204030204" pitchFamily="34" charset="0"/>
              </a:rPr>
              <a:t> say </a:t>
            </a:r>
            <a:r>
              <a:rPr lang="en-US" sz="3200" dirty="0" err="1">
                <a:latin typeface="Calibri" panose="020F0502020204030204" pitchFamily="34" charset="0"/>
                <a:cs typeface="Calibri" panose="020F0502020204030204" pitchFamily="34" charset="0"/>
              </a:rPr>
              <a:t>mê</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nhẫn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loại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2000 </a:t>
            </a:r>
            <a:r>
              <a:rPr lang="en-US" sz="3200" dirty="0" err="1">
                <a:latin typeface="Calibri" panose="020F0502020204030204" pitchFamily="34" charset="0"/>
                <a:cs typeface="Calibri" panose="020F0502020204030204" pitchFamily="34" charset="0"/>
              </a:rPr>
              <a:t>phát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a:t>
            </a:r>
            <a:endParaRPr lang="en-US" dirty="0"/>
          </a:p>
        </p:txBody>
      </p:sp>
    </p:spTree>
    <p:extLst>
      <p:ext uri="{BB962C8B-B14F-4D97-AF65-F5344CB8AC3E}">
        <p14:creationId xmlns:p14="http://schemas.microsoft.com/office/powerpoint/2010/main" val="3258581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par>
                          <p:cTn id="10" fill="hold">
                            <p:stCondLst>
                              <p:cond delay="500"/>
                            </p:stCondLst>
                            <p:childTnLst>
                              <p:par>
                                <p:cTn id="11" presetID="22" presetClass="entr" presetSubtype="8" fill="hold" grpId="0"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75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75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3"/>
                                        </p:tgtEl>
                                        <p:attrNameLst>
                                          <p:attrName>ppt_w</p:attrName>
                                        </p:attrNameLst>
                                      </p:cBhvr>
                                      <p:tavLst>
                                        <p:tav tm="0">
                                          <p:val>
                                            <p:strVal val="ppt_w"/>
                                          </p:val>
                                        </p:tav>
                                        <p:tav tm="100000">
                                          <p:val>
                                            <p:fltVal val="0"/>
                                          </p:val>
                                        </p:tav>
                                      </p:tavLst>
                                    </p:anim>
                                    <p:anim calcmode="lin" valueType="num">
                                      <p:cBhvr>
                                        <p:cTn id="29" dur="500"/>
                                        <p:tgtEl>
                                          <p:spTgt spid="13"/>
                                        </p:tgtEl>
                                        <p:attrNameLst>
                                          <p:attrName>ppt_h</p:attrName>
                                        </p:attrNameLst>
                                      </p:cBhvr>
                                      <p:tavLst>
                                        <p:tav tm="0">
                                          <p:val>
                                            <p:strVal val="ppt_h"/>
                                          </p:val>
                                        </p:tav>
                                        <p:tav tm="100000">
                                          <p:val>
                                            <p:fltVal val="0"/>
                                          </p:val>
                                        </p:tav>
                                      </p:tavLst>
                                    </p:anim>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par>
                          <p:cTn id="37" fill="hold">
                            <p:stCondLst>
                              <p:cond delay="500"/>
                            </p:stCondLst>
                            <p:childTnLst>
                              <p:par>
                                <p:cTn id="38" presetID="22" presetClass="entr" presetSubtype="8" fill="hold" grpId="0" nodeType="afterEffect">
                                  <p:stCondLst>
                                    <p:cond delay="25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75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1" y="1"/>
            <a:ext cx="12192000" cy="500912"/>
          </a:xfrm>
          <a:prstGeom prst="rect">
            <a:avLst/>
          </a:prstGeom>
        </p:spPr>
      </p:pic>
      <p:pic>
        <p:nvPicPr>
          <p:cNvPr id="9" name="Picture 8" descr="Tiểu sử của Thomas Edison, Nhà phát minh người Mỹ">
            <a:extLst>
              <a:ext uri="{FF2B5EF4-FFF2-40B4-BE49-F238E27FC236}">
                <a16:creationId xmlns:a16="http://schemas.microsoft.com/office/drawing/2014/main" id="{5A8D75DE-98A7-7387-CA8E-64E6AFA25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36" t="258" r="2236"/>
          <a:stretch>
            <a:fillRect/>
          </a:stretch>
        </p:blipFill>
        <p:spPr bwMode="auto">
          <a:xfrm>
            <a:off x="6096000" y="914400"/>
            <a:ext cx="5715001" cy="5410200"/>
          </a:xfrm>
          <a:custGeom>
            <a:avLst/>
            <a:gdLst>
              <a:gd name="connsiteX0" fmla="*/ 6988032 w 6988032"/>
              <a:gd name="connsiteY0" fmla="*/ 0 h 5896444"/>
              <a:gd name="connsiteX1" fmla="*/ 6956515 w 6988032"/>
              <a:gd name="connsiteY1" fmla="*/ 5696574 h 5896444"/>
              <a:gd name="connsiteX2" fmla="*/ 0 w 6988032"/>
              <a:gd name="connsiteY2" fmla="*/ 5896444 h 5896444"/>
              <a:gd name="connsiteX3" fmla="*/ 14773 w 6988032"/>
              <a:gd name="connsiteY3" fmla="*/ 5446196 h 5896444"/>
              <a:gd name="connsiteX4" fmla="*/ 190533 w 6988032"/>
              <a:gd name="connsiteY4" fmla="*/ 223255 h 589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032" h="5896444">
                <a:moveTo>
                  <a:pt x="6988032" y="0"/>
                </a:moveTo>
                <a:lnTo>
                  <a:pt x="6956515" y="5696574"/>
                </a:lnTo>
                <a:lnTo>
                  <a:pt x="0" y="5896444"/>
                </a:lnTo>
                <a:lnTo>
                  <a:pt x="14773" y="5446196"/>
                </a:lnTo>
                <a:lnTo>
                  <a:pt x="190533" y="223255"/>
                </a:lnTo>
                <a:close/>
              </a:path>
            </a:pathLst>
          </a:custGeom>
          <a:noFill/>
          <a:ln w="76200">
            <a:solidFill>
              <a:schemeClr val="bg1"/>
            </a:solidFill>
          </a:ln>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C4BAD9E-FA35-8DE2-337E-6D110E1BB0D9}"/>
              </a:ext>
            </a:extLst>
          </p:cNvPr>
          <p:cNvGrpSpPr/>
          <p:nvPr/>
        </p:nvGrpSpPr>
        <p:grpSpPr>
          <a:xfrm>
            <a:off x="76200" y="685800"/>
            <a:ext cx="7764780" cy="3901440"/>
            <a:chOff x="0" y="685800"/>
            <a:chExt cx="7764780" cy="3901440"/>
          </a:xfrm>
        </p:grpSpPr>
        <p:pic>
          <p:nvPicPr>
            <p:cNvPr id="14" name="Picture 13">
              <a:extLst>
                <a:ext uri="{FF2B5EF4-FFF2-40B4-BE49-F238E27FC236}">
                  <a16:creationId xmlns:a16="http://schemas.microsoft.com/office/drawing/2014/main" id="{E8A67E36-6A3C-8D51-A48B-25F47BF6D8A0}"/>
                </a:ext>
              </a:extLst>
            </p:cNvPr>
            <p:cNvPicPr>
              <a:picLocks noChangeAspect="1"/>
            </p:cNvPicPr>
            <p:nvPr/>
          </p:nvPicPr>
          <p:blipFill rotWithShape="1">
            <a:blip r:embed="rId5">
              <a:extLst>
                <a:ext uri="{28A0092B-C50C-407E-A947-70E740481C1C}">
                  <a14:useLocalDpi xmlns:a14="http://schemas.microsoft.com/office/drawing/2010/main" val="0"/>
                </a:ext>
              </a:extLst>
            </a:blip>
            <a:srcRect l="2355" t="4805"/>
            <a:stretch/>
          </p:blipFill>
          <p:spPr>
            <a:xfrm>
              <a:off x="0" y="685800"/>
              <a:ext cx="5965837" cy="3901440"/>
            </a:xfrm>
            <a:prstGeom prst="rect">
              <a:avLst/>
            </a:prstGeom>
          </p:spPr>
        </p:pic>
        <p:sp>
          <p:nvSpPr>
            <p:cNvPr id="16" name="TextBox 15">
              <a:extLst>
                <a:ext uri="{FF2B5EF4-FFF2-40B4-BE49-F238E27FC236}">
                  <a16:creationId xmlns:a16="http://schemas.microsoft.com/office/drawing/2014/main" id="{A3D33687-FAFB-1575-8B6B-A296FB71B5B9}"/>
                </a:ext>
              </a:extLst>
            </p:cNvPr>
            <p:cNvSpPr txBox="1"/>
            <p:nvPr/>
          </p:nvSpPr>
          <p:spPr>
            <a:xfrm>
              <a:off x="609600" y="3048000"/>
              <a:ext cx="7155180" cy="1246816"/>
            </a:xfrm>
            <a:prstGeom prst="rect">
              <a:avLst/>
            </a:prstGeom>
            <a:noFill/>
          </p:spPr>
          <p:txBody>
            <a:bodyPr wrap="square">
              <a:spAutoFit/>
            </a:bodyPr>
            <a:lstStyle/>
            <a:p>
              <a:pPr>
                <a:lnSpc>
                  <a:spcPct val="120000"/>
                </a:lnSpc>
              </a:pPr>
              <a:r>
                <a:rPr lang="en-US" sz="3200" b="1">
                  <a:solidFill>
                    <a:srgbClr val="CC0066"/>
                  </a:solidFill>
                  <a:latin typeface="#9Slide03 Philosopher" panose="00000500000000000000" pitchFamily="2" charset="0"/>
                </a:rPr>
                <a:t>N</a:t>
              </a:r>
              <a:r>
                <a:rPr lang="vi-VN" sz="3200" b="1">
                  <a:solidFill>
                    <a:srgbClr val="CC0066"/>
                  </a:solidFill>
                  <a:latin typeface="#9Slide03 Philosopher" panose="00000500000000000000" pitchFamily="2" charset="0"/>
                </a:rPr>
                <a:t>hà khoa học</a:t>
              </a:r>
              <a:r>
                <a:rPr lang="en-US" sz="3200" b="1">
                  <a:solidFill>
                    <a:srgbClr val="CC0066"/>
                  </a:solidFill>
                  <a:latin typeface="#9Slide03 Philosopher" panose="00000500000000000000" pitchFamily="2" charset="0"/>
                </a:rPr>
                <a:t> </a:t>
              </a:r>
              <a:r>
                <a:rPr lang="vi-VN" sz="3200" b="1">
                  <a:solidFill>
                    <a:srgbClr val="CC0066"/>
                  </a:solidFill>
                  <a:latin typeface="#9Slide03 Philosopher" panose="00000500000000000000" pitchFamily="2" charset="0"/>
                </a:rPr>
                <a:t>Ê - đi - xơn</a:t>
              </a:r>
              <a:endParaRPr lang="en-US" sz="3200" b="1">
                <a:solidFill>
                  <a:srgbClr val="CC0066"/>
                </a:solidFill>
                <a:latin typeface="#9Slide03 Philosopher" panose="00000500000000000000" pitchFamily="2" charset="0"/>
              </a:endParaRPr>
            </a:p>
            <a:p>
              <a:pPr>
                <a:lnSpc>
                  <a:spcPct val="120000"/>
                </a:lnSpc>
              </a:pPr>
              <a:r>
                <a:rPr lang="vi-VN" sz="3200" b="1">
                  <a:solidFill>
                    <a:srgbClr val="CC0066"/>
                  </a:solidFill>
                  <a:latin typeface="#9Slide03 Philosopher" panose="00000500000000000000" pitchFamily="2" charset="0"/>
                </a:rPr>
                <a:t> </a:t>
              </a:r>
              <a:r>
                <a:rPr lang="en-US" sz="3200" b="1">
                  <a:solidFill>
                    <a:srgbClr val="CC0066"/>
                  </a:solidFill>
                  <a:latin typeface="#9Slide03 Philosopher" panose="00000500000000000000" pitchFamily="2" charset="0"/>
                </a:rPr>
                <a:t>(</a:t>
              </a:r>
              <a:r>
                <a:rPr lang="vi-VN" sz="3200" b="1">
                  <a:solidFill>
                    <a:srgbClr val="CC0066"/>
                  </a:solidFill>
                  <a:latin typeface="#9Slide03 Philosopher" panose="00000500000000000000" pitchFamily="2" charset="0"/>
                </a:rPr>
                <a:t>11</a:t>
              </a:r>
              <a:r>
                <a:rPr lang="en-US" sz="3200" b="1">
                  <a:solidFill>
                    <a:srgbClr val="CC0066"/>
                  </a:solidFill>
                  <a:latin typeface="#9Slide03 Philosopher" panose="00000500000000000000" pitchFamily="2" charset="0"/>
                </a:rPr>
                <a:t>/</a:t>
              </a:r>
              <a:r>
                <a:rPr lang="vi-VN" sz="3200" b="1">
                  <a:solidFill>
                    <a:srgbClr val="CC0066"/>
                  </a:solidFill>
                  <a:latin typeface="#9Slide03 Philosopher" panose="00000500000000000000" pitchFamily="2" charset="0"/>
                </a:rPr>
                <a:t>2</a:t>
              </a:r>
              <a:r>
                <a:rPr lang="en-US" sz="3200" b="1">
                  <a:solidFill>
                    <a:srgbClr val="CC0066"/>
                  </a:solidFill>
                  <a:latin typeface="#9Slide03 Philosopher" panose="00000500000000000000" pitchFamily="2" charset="0"/>
                </a:rPr>
                <a:t>/</a:t>
              </a:r>
              <a:r>
                <a:rPr lang="vi-VN" sz="3200" b="1">
                  <a:solidFill>
                    <a:srgbClr val="CC0066"/>
                  </a:solidFill>
                  <a:latin typeface="#9Slide03 Philosopher" panose="00000500000000000000" pitchFamily="2" charset="0"/>
                </a:rPr>
                <a:t>1847 - 18</a:t>
              </a:r>
              <a:r>
                <a:rPr lang="en-US" sz="3200" b="1">
                  <a:solidFill>
                    <a:srgbClr val="CC0066"/>
                  </a:solidFill>
                  <a:latin typeface="#9Slide03 Philosopher" panose="00000500000000000000" pitchFamily="2" charset="0"/>
                </a:rPr>
                <a:t>/</a:t>
              </a:r>
              <a:r>
                <a:rPr lang="vi-VN" sz="3200" b="1">
                  <a:solidFill>
                    <a:srgbClr val="CC0066"/>
                  </a:solidFill>
                  <a:latin typeface="#9Slide03 Philosopher" panose="00000500000000000000" pitchFamily="2" charset="0"/>
                </a:rPr>
                <a:t>10</a:t>
              </a:r>
              <a:r>
                <a:rPr lang="en-US" sz="3200" b="1">
                  <a:solidFill>
                    <a:srgbClr val="CC0066"/>
                  </a:solidFill>
                  <a:latin typeface="#9Slide03 Philosopher" panose="00000500000000000000" pitchFamily="2" charset="0"/>
                </a:rPr>
                <a:t>/</a:t>
              </a:r>
              <a:r>
                <a:rPr lang="vi-VN" sz="3200" b="1">
                  <a:solidFill>
                    <a:srgbClr val="CC0066"/>
                  </a:solidFill>
                  <a:latin typeface="#9Slide03 Philosopher" panose="00000500000000000000" pitchFamily="2" charset="0"/>
                </a:rPr>
                <a:t>1931)</a:t>
              </a:r>
              <a:endParaRPr lang="en-US" sz="3200" b="1">
                <a:solidFill>
                  <a:srgbClr val="CC0066"/>
                </a:solidFill>
                <a:latin typeface="#9Slide03 Philosopher" panose="00000500000000000000" pitchFamily="2" charset="0"/>
              </a:endParaRPr>
            </a:p>
          </p:txBody>
        </p:sp>
      </p:grpSp>
    </p:spTree>
    <p:extLst>
      <p:ext uri="{BB962C8B-B14F-4D97-AF65-F5344CB8AC3E}">
        <p14:creationId xmlns:p14="http://schemas.microsoft.com/office/powerpoint/2010/main" val="377574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95B24-4C00-41DF-BE9D-C1F8C4937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KHUNG">
            <a:extLst>
              <a:ext uri="{FF2B5EF4-FFF2-40B4-BE49-F238E27FC236}">
                <a16:creationId xmlns:a16="http://schemas.microsoft.com/office/drawing/2014/main" id="{C65BC802-FD7B-4C80-B1D5-00A74962F45B}"/>
              </a:ext>
            </a:extLst>
          </p:cNvPr>
          <p:cNvSpPr/>
          <p:nvPr/>
        </p:nvSpPr>
        <p:spPr>
          <a:xfrm>
            <a:off x="171450" y="673493"/>
            <a:ext cx="11849099" cy="5877611"/>
          </a:xfrm>
          <a:custGeom>
            <a:avLst/>
            <a:gdLst>
              <a:gd name="connsiteX0" fmla="*/ 0 w 11849099"/>
              <a:gd name="connsiteY0" fmla="*/ 0 h 5877611"/>
              <a:gd name="connsiteX1" fmla="*/ 0 w 11849099"/>
              <a:gd name="connsiteY1" fmla="*/ 0 h 5877611"/>
              <a:gd name="connsiteX2" fmla="*/ 460024 w 11849099"/>
              <a:gd name="connsiteY2" fmla="*/ 0 h 5877611"/>
              <a:gd name="connsiteX3" fmla="*/ 1275521 w 11849099"/>
              <a:gd name="connsiteY3" fmla="*/ 0 h 5877611"/>
              <a:gd name="connsiteX4" fmla="*/ 1854035 w 11849099"/>
              <a:gd name="connsiteY4" fmla="*/ 0 h 5877611"/>
              <a:gd name="connsiteX5" fmla="*/ 2551041 w 11849099"/>
              <a:gd name="connsiteY5" fmla="*/ 0 h 5877611"/>
              <a:gd name="connsiteX6" fmla="*/ 2892574 w 11849099"/>
              <a:gd name="connsiteY6" fmla="*/ 0 h 5877611"/>
              <a:gd name="connsiteX7" fmla="*/ 3352598 w 11849099"/>
              <a:gd name="connsiteY7" fmla="*/ 0 h 5877611"/>
              <a:gd name="connsiteX8" fmla="*/ 3694131 w 11849099"/>
              <a:gd name="connsiteY8" fmla="*/ 0 h 5877611"/>
              <a:gd name="connsiteX9" fmla="*/ 4154155 w 11849099"/>
              <a:gd name="connsiteY9" fmla="*/ 0 h 5877611"/>
              <a:gd name="connsiteX10" fmla="*/ 4614179 w 11849099"/>
              <a:gd name="connsiteY10" fmla="*/ 0 h 5877611"/>
              <a:gd name="connsiteX11" fmla="*/ 5429675 w 11849099"/>
              <a:gd name="connsiteY11" fmla="*/ 0 h 5877611"/>
              <a:gd name="connsiteX12" fmla="*/ 6245172 w 11849099"/>
              <a:gd name="connsiteY12" fmla="*/ 0 h 5877611"/>
              <a:gd name="connsiteX13" fmla="*/ 7060669 w 11849099"/>
              <a:gd name="connsiteY13" fmla="*/ 0 h 5877611"/>
              <a:gd name="connsiteX14" fmla="*/ 7757675 w 11849099"/>
              <a:gd name="connsiteY14" fmla="*/ 0 h 5877611"/>
              <a:gd name="connsiteX15" fmla="*/ 8454681 w 11849099"/>
              <a:gd name="connsiteY15" fmla="*/ 0 h 5877611"/>
              <a:gd name="connsiteX16" fmla="*/ 9388668 w 11849099"/>
              <a:gd name="connsiteY16" fmla="*/ 0 h 5877611"/>
              <a:gd name="connsiteX17" fmla="*/ 10204165 w 11849099"/>
              <a:gd name="connsiteY17" fmla="*/ 0 h 5877611"/>
              <a:gd name="connsiteX18" fmla="*/ 10782680 w 11849099"/>
              <a:gd name="connsiteY18" fmla="*/ 0 h 5877611"/>
              <a:gd name="connsiteX19" fmla="*/ 11849099 w 11849099"/>
              <a:gd name="connsiteY19" fmla="*/ 0 h 5877611"/>
              <a:gd name="connsiteX20" fmla="*/ 11849099 w 11849099"/>
              <a:gd name="connsiteY20" fmla="*/ 0 h 5877611"/>
              <a:gd name="connsiteX21" fmla="*/ 11849099 w 11849099"/>
              <a:gd name="connsiteY21" fmla="*/ 535516 h 5877611"/>
              <a:gd name="connsiteX22" fmla="*/ 11849099 w 11849099"/>
              <a:gd name="connsiteY22" fmla="*/ 1306136 h 5877611"/>
              <a:gd name="connsiteX23" fmla="*/ 11849099 w 11849099"/>
              <a:gd name="connsiteY23" fmla="*/ 1959204 h 5877611"/>
              <a:gd name="connsiteX24" fmla="*/ 11849099 w 11849099"/>
              <a:gd name="connsiteY24" fmla="*/ 2612272 h 5877611"/>
              <a:gd name="connsiteX25" fmla="*/ 11849099 w 11849099"/>
              <a:gd name="connsiteY25" fmla="*/ 3206563 h 5877611"/>
              <a:gd name="connsiteX26" fmla="*/ 11849099 w 11849099"/>
              <a:gd name="connsiteY26" fmla="*/ 3800855 h 5877611"/>
              <a:gd name="connsiteX27" fmla="*/ 11849099 w 11849099"/>
              <a:gd name="connsiteY27" fmla="*/ 4336371 h 5877611"/>
              <a:gd name="connsiteX28" fmla="*/ 11849099 w 11849099"/>
              <a:gd name="connsiteY28" fmla="*/ 4930663 h 5877611"/>
              <a:gd name="connsiteX29" fmla="*/ 11849099 w 11849099"/>
              <a:gd name="connsiteY29" fmla="*/ 5877611 h 5877611"/>
              <a:gd name="connsiteX30" fmla="*/ 11849099 w 11849099"/>
              <a:gd name="connsiteY30" fmla="*/ 5877611 h 5877611"/>
              <a:gd name="connsiteX31" fmla="*/ 11389075 w 11849099"/>
              <a:gd name="connsiteY31" fmla="*/ 5877611 h 5877611"/>
              <a:gd name="connsiteX32" fmla="*/ 10573578 w 11849099"/>
              <a:gd name="connsiteY32" fmla="*/ 5877611 h 5877611"/>
              <a:gd name="connsiteX33" fmla="*/ 10232045 w 11849099"/>
              <a:gd name="connsiteY33" fmla="*/ 5877611 h 5877611"/>
              <a:gd name="connsiteX34" fmla="*/ 9298058 w 11849099"/>
              <a:gd name="connsiteY34" fmla="*/ 5877611 h 5877611"/>
              <a:gd name="connsiteX35" fmla="*/ 8601052 w 11849099"/>
              <a:gd name="connsiteY35" fmla="*/ 5877611 h 5877611"/>
              <a:gd name="connsiteX36" fmla="*/ 7667064 w 11849099"/>
              <a:gd name="connsiteY36" fmla="*/ 5877611 h 5877611"/>
              <a:gd name="connsiteX37" fmla="*/ 7207040 w 11849099"/>
              <a:gd name="connsiteY37" fmla="*/ 5877611 h 5877611"/>
              <a:gd name="connsiteX38" fmla="*/ 6273052 w 11849099"/>
              <a:gd name="connsiteY38" fmla="*/ 5877611 h 5877611"/>
              <a:gd name="connsiteX39" fmla="*/ 5813029 w 11849099"/>
              <a:gd name="connsiteY39" fmla="*/ 5877611 h 5877611"/>
              <a:gd name="connsiteX40" fmla="*/ 5471496 w 11849099"/>
              <a:gd name="connsiteY40" fmla="*/ 5877611 h 5877611"/>
              <a:gd name="connsiteX41" fmla="*/ 4537508 w 11849099"/>
              <a:gd name="connsiteY41" fmla="*/ 5877611 h 5877611"/>
              <a:gd name="connsiteX42" fmla="*/ 3722011 w 11849099"/>
              <a:gd name="connsiteY42" fmla="*/ 5877611 h 5877611"/>
              <a:gd name="connsiteX43" fmla="*/ 3143496 w 11849099"/>
              <a:gd name="connsiteY43" fmla="*/ 5877611 h 5877611"/>
              <a:gd name="connsiteX44" fmla="*/ 2327999 w 11849099"/>
              <a:gd name="connsiteY44" fmla="*/ 5877611 h 5877611"/>
              <a:gd name="connsiteX45" fmla="*/ 1394012 w 11849099"/>
              <a:gd name="connsiteY45" fmla="*/ 5877611 h 5877611"/>
              <a:gd name="connsiteX46" fmla="*/ 1052479 w 11849099"/>
              <a:gd name="connsiteY46" fmla="*/ 5877611 h 5877611"/>
              <a:gd name="connsiteX47" fmla="*/ 0 w 11849099"/>
              <a:gd name="connsiteY47" fmla="*/ 5877611 h 5877611"/>
              <a:gd name="connsiteX48" fmla="*/ 0 w 11849099"/>
              <a:gd name="connsiteY48" fmla="*/ 5877611 h 5877611"/>
              <a:gd name="connsiteX49" fmla="*/ 0 w 11849099"/>
              <a:gd name="connsiteY49" fmla="*/ 5106991 h 5877611"/>
              <a:gd name="connsiteX50" fmla="*/ 0 w 11849099"/>
              <a:gd name="connsiteY50" fmla="*/ 4571475 h 5877611"/>
              <a:gd name="connsiteX51" fmla="*/ 0 w 11849099"/>
              <a:gd name="connsiteY51" fmla="*/ 3859631 h 5877611"/>
              <a:gd name="connsiteX52" fmla="*/ 0 w 11849099"/>
              <a:gd name="connsiteY52" fmla="*/ 3265339 h 5877611"/>
              <a:gd name="connsiteX53" fmla="*/ 0 w 11849099"/>
              <a:gd name="connsiteY53" fmla="*/ 2671048 h 5877611"/>
              <a:gd name="connsiteX54" fmla="*/ 0 w 11849099"/>
              <a:gd name="connsiteY54" fmla="*/ 2194308 h 5877611"/>
              <a:gd name="connsiteX55" fmla="*/ 0 w 11849099"/>
              <a:gd name="connsiteY55" fmla="*/ 1541240 h 5877611"/>
              <a:gd name="connsiteX56" fmla="*/ 0 w 11849099"/>
              <a:gd name="connsiteY56" fmla="*/ 946948 h 5877611"/>
              <a:gd name="connsiteX57" fmla="*/ 0 w 11849099"/>
              <a:gd name="connsiteY57" fmla="*/ 0 h 58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9099" h="5877611" fill="none" extrusionOk="0">
                <a:moveTo>
                  <a:pt x="0" y="0"/>
                </a:moveTo>
                <a:lnTo>
                  <a:pt x="0" y="0"/>
                </a:lnTo>
                <a:cubicBezTo>
                  <a:pt x="226714" y="321"/>
                  <a:pt x="299032" y="19003"/>
                  <a:pt x="460024" y="0"/>
                </a:cubicBezTo>
                <a:cubicBezTo>
                  <a:pt x="621016" y="-19003"/>
                  <a:pt x="1086824" y="27869"/>
                  <a:pt x="1275521" y="0"/>
                </a:cubicBezTo>
                <a:cubicBezTo>
                  <a:pt x="1464218" y="-27869"/>
                  <a:pt x="1672088" y="-21305"/>
                  <a:pt x="1854035" y="0"/>
                </a:cubicBezTo>
                <a:cubicBezTo>
                  <a:pt x="2035982" y="21305"/>
                  <a:pt x="2208329" y="-18025"/>
                  <a:pt x="2551041" y="0"/>
                </a:cubicBezTo>
                <a:cubicBezTo>
                  <a:pt x="2893753" y="18025"/>
                  <a:pt x="2759542" y="-4439"/>
                  <a:pt x="2892574" y="0"/>
                </a:cubicBezTo>
                <a:cubicBezTo>
                  <a:pt x="3025606" y="4439"/>
                  <a:pt x="3157129" y="3207"/>
                  <a:pt x="3352598" y="0"/>
                </a:cubicBezTo>
                <a:cubicBezTo>
                  <a:pt x="3548067" y="-3207"/>
                  <a:pt x="3529614" y="11853"/>
                  <a:pt x="3694131" y="0"/>
                </a:cubicBezTo>
                <a:cubicBezTo>
                  <a:pt x="3858648" y="-11853"/>
                  <a:pt x="3945063" y="12971"/>
                  <a:pt x="4154155" y="0"/>
                </a:cubicBezTo>
                <a:cubicBezTo>
                  <a:pt x="4363247" y="-12971"/>
                  <a:pt x="4386579" y="-17977"/>
                  <a:pt x="4614179" y="0"/>
                </a:cubicBezTo>
                <a:cubicBezTo>
                  <a:pt x="4841779" y="17977"/>
                  <a:pt x="5038745" y="38062"/>
                  <a:pt x="5429675" y="0"/>
                </a:cubicBezTo>
                <a:cubicBezTo>
                  <a:pt x="5820605" y="-38062"/>
                  <a:pt x="5846211" y="-3791"/>
                  <a:pt x="6245172" y="0"/>
                </a:cubicBezTo>
                <a:cubicBezTo>
                  <a:pt x="6644133" y="3791"/>
                  <a:pt x="6782867" y="38786"/>
                  <a:pt x="7060669" y="0"/>
                </a:cubicBezTo>
                <a:cubicBezTo>
                  <a:pt x="7338471" y="-38786"/>
                  <a:pt x="7571334" y="20342"/>
                  <a:pt x="7757675" y="0"/>
                </a:cubicBezTo>
                <a:cubicBezTo>
                  <a:pt x="7944016" y="-20342"/>
                  <a:pt x="8278088" y="-23629"/>
                  <a:pt x="8454681" y="0"/>
                </a:cubicBezTo>
                <a:cubicBezTo>
                  <a:pt x="8631274" y="23629"/>
                  <a:pt x="9158008" y="32832"/>
                  <a:pt x="9388668" y="0"/>
                </a:cubicBezTo>
                <a:cubicBezTo>
                  <a:pt x="9619328" y="-32832"/>
                  <a:pt x="9855650" y="-3712"/>
                  <a:pt x="10204165" y="0"/>
                </a:cubicBezTo>
                <a:cubicBezTo>
                  <a:pt x="10552680" y="3712"/>
                  <a:pt x="10583714" y="28757"/>
                  <a:pt x="10782680" y="0"/>
                </a:cubicBezTo>
                <a:cubicBezTo>
                  <a:pt x="10981647" y="-28757"/>
                  <a:pt x="11535061" y="-41250"/>
                  <a:pt x="11849099" y="0"/>
                </a:cubicBezTo>
                <a:lnTo>
                  <a:pt x="11849099" y="0"/>
                </a:lnTo>
                <a:cubicBezTo>
                  <a:pt x="11849497" y="165733"/>
                  <a:pt x="11835450" y="290107"/>
                  <a:pt x="11849099" y="535516"/>
                </a:cubicBezTo>
                <a:cubicBezTo>
                  <a:pt x="11862748" y="780925"/>
                  <a:pt x="11814850" y="984617"/>
                  <a:pt x="11849099" y="1306136"/>
                </a:cubicBezTo>
                <a:cubicBezTo>
                  <a:pt x="11883348" y="1627655"/>
                  <a:pt x="11864549" y="1671689"/>
                  <a:pt x="11849099" y="1959204"/>
                </a:cubicBezTo>
                <a:cubicBezTo>
                  <a:pt x="11833649" y="2246719"/>
                  <a:pt x="11873342" y="2369899"/>
                  <a:pt x="11849099" y="2612272"/>
                </a:cubicBezTo>
                <a:cubicBezTo>
                  <a:pt x="11824856" y="2854645"/>
                  <a:pt x="11820646" y="2945402"/>
                  <a:pt x="11849099" y="3206563"/>
                </a:cubicBezTo>
                <a:cubicBezTo>
                  <a:pt x="11877552" y="3467724"/>
                  <a:pt x="11842619" y="3552678"/>
                  <a:pt x="11849099" y="3800855"/>
                </a:cubicBezTo>
                <a:cubicBezTo>
                  <a:pt x="11855579" y="4049032"/>
                  <a:pt x="11866282" y="4203617"/>
                  <a:pt x="11849099" y="4336371"/>
                </a:cubicBezTo>
                <a:cubicBezTo>
                  <a:pt x="11831916" y="4469125"/>
                  <a:pt x="11820287" y="4720211"/>
                  <a:pt x="11849099" y="4930663"/>
                </a:cubicBezTo>
                <a:cubicBezTo>
                  <a:pt x="11877911" y="5141115"/>
                  <a:pt x="11846090" y="5578832"/>
                  <a:pt x="11849099" y="5877611"/>
                </a:cubicBezTo>
                <a:lnTo>
                  <a:pt x="11849099" y="5877611"/>
                </a:lnTo>
                <a:cubicBezTo>
                  <a:pt x="11653596" y="5878756"/>
                  <a:pt x="11609368" y="5866296"/>
                  <a:pt x="11389075" y="5877611"/>
                </a:cubicBezTo>
                <a:cubicBezTo>
                  <a:pt x="11168782" y="5888926"/>
                  <a:pt x="10896173" y="5836919"/>
                  <a:pt x="10573578" y="5877611"/>
                </a:cubicBezTo>
                <a:cubicBezTo>
                  <a:pt x="10250983" y="5918303"/>
                  <a:pt x="10374482" y="5875984"/>
                  <a:pt x="10232045" y="5877611"/>
                </a:cubicBezTo>
                <a:cubicBezTo>
                  <a:pt x="10089608" y="5879238"/>
                  <a:pt x="9677090" y="5921185"/>
                  <a:pt x="9298058" y="5877611"/>
                </a:cubicBezTo>
                <a:cubicBezTo>
                  <a:pt x="8919026" y="5834037"/>
                  <a:pt x="8756666" y="5910063"/>
                  <a:pt x="8601052" y="5877611"/>
                </a:cubicBezTo>
                <a:cubicBezTo>
                  <a:pt x="8445438" y="5845159"/>
                  <a:pt x="7892470" y="5842340"/>
                  <a:pt x="7667064" y="5877611"/>
                </a:cubicBezTo>
                <a:cubicBezTo>
                  <a:pt x="7441658" y="5912882"/>
                  <a:pt x="7300715" y="5870363"/>
                  <a:pt x="7207040" y="5877611"/>
                </a:cubicBezTo>
                <a:cubicBezTo>
                  <a:pt x="7113365" y="5884859"/>
                  <a:pt x="6579681" y="5891024"/>
                  <a:pt x="6273052" y="5877611"/>
                </a:cubicBezTo>
                <a:cubicBezTo>
                  <a:pt x="5966423" y="5864198"/>
                  <a:pt x="5918375" y="5869725"/>
                  <a:pt x="5813029" y="5877611"/>
                </a:cubicBezTo>
                <a:cubicBezTo>
                  <a:pt x="5707683" y="5885497"/>
                  <a:pt x="5578207" y="5886571"/>
                  <a:pt x="5471496" y="5877611"/>
                </a:cubicBezTo>
                <a:cubicBezTo>
                  <a:pt x="5364785" y="5868651"/>
                  <a:pt x="4793833" y="5868502"/>
                  <a:pt x="4537508" y="5877611"/>
                </a:cubicBezTo>
                <a:cubicBezTo>
                  <a:pt x="4281183" y="5886720"/>
                  <a:pt x="3901549" y="5856933"/>
                  <a:pt x="3722011" y="5877611"/>
                </a:cubicBezTo>
                <a:cubicBezTo>
                  <a:pt x="3542473" y="5898289"/>
                  <a:pt x="3281328" y="5895298"/>
                  <a:pt x="3143496" y="5877611"/>
                </a:cubicBezTo>
                <a:cubicBezTo>
                  <a:pt x="3005665" y="5859924"/>
                  <a:pt x="2510117" y="5891990"/>
                  <a:pt x="2327999" y="5877611"/>
                </a:cubicBezTo>
                <a:cubicBezTo>
                  <a:pt x="2145881" y="5863232"/>
                  <a:pt x="1690192" y="5923580"/>
                  <a:pt x="1394012" y="5877611"/>
                </a:cubicBezTo>
                <a:cubicBezTo>
                  <a:pt x="1097832" y="5831642"/>
                  <a:pt x="1136542" y="5864636"/>
                  <a:pt x="1052479" y="5877611"/>
                </a:cubicBezTo>
                <a:cubicBezTo>
                  <a:pt x="968416" y="5890586"/>
                  <a:pt x="339479" y="5852928"/>
                  <a:pt x="0" y="5877611"/>
                </a:cubicBezTo>
                <a:lnTo>
                  <a:pt x="0" y="5877611"/>
                </a:lnTo>
                <a:cubicBezTo>
                  <a:pt x="35912" y="5685055"/>
                  <a:pt x="5714" y="5336683"/>
                  <a:pt x="0" y="5106991"/>
                </a:cubicBezTo>
                <a:cubicBezTo>
                  <a:pt x="-5714" y="4877299"/>
                  <a:pt x="-18212" y="4741899"/>
                  <a:pt x="0" y="4571475"/>
                </a:cubicBezTo>
                <a:cubicBezTo>
                  <a:pt x="18212" y="4401051"/>
                  <a:pt x="-25837" y="4198202"/>
                  <a:pt x="0" y="3859631"/>
                </a:cubicBezTo>
                <a:cubicBezTo>
                  <a:pt x="25837" y="3521060"/>
                  <a:pt x="7320" y="3502679"/>
                  <a:pt x="0" y="3265339"/>
                </a:cubicBezTo>
                <a:cubicBezTo>
                  <a:pt x="-7320" y="3027999"/>
                  <a:pt x="29291" y="2906795"/>
                  <a:pt x="0" y="2671048"/>
                </a:cubicBezTo>
                <a:cubicBezTo>
                  <a:pt x="-29291" y="2435301"/>
                  <a:pt x="17237" y="2295470"/>
                  <a:pt x="0" y="2194308"/>
                </a:cubicBezTo>
                <a:cubicBezTo>
                  <a:pt x="-17237" y="2093146"/>
                  <a:pt x="10766" y="1851549"/>
                  <a:pt x="0" y="1541240"/>
                </a:cubicBezTo>
                <a:cubicBezTo>
                  <a:pt x="-10766" y="1230931"/>
                  <a:pt x="5038" y="1138200"/>
                  <a:pt x="0" y="946948"/>
                </a:cubicBezTo>
                <a:cubicBezTo>
                  <a:pt x="-5038" y="755696"/>
                  <a:pt x="-15383" y="351029"/>
                  <a:pt x="0" y="0"/>
                </a:cubicBezTo>
                <a:close/>
              </a:path>
              <a:path w="11849099" h="5877611" stroke="0" extrusionOk="0">
                <a:moveTo>
                  <a:pt x="0" y="0"/>
                </a:moveTo>
                <a:lnTo>
                  <a:pt x="0" y="0"/>
                </a:lnTo>
                <a:cubicBezTo>
                  <a:pt x="146404" y="-502"/>
                  <a:pt x="323165" y="-18283"/>
                  <a:pt x="460024" y="0"/>
                </a:cubicBezTo>
                <a:cubicBezTo>
                  <a:pt x="596883" y="18283"/>
                  <a:pt x="962402" y="15505"/>
                  <a:pt x="1275521" y="0"/>
                </a:cubicBezTo>
                <a:cubicBezTo>
                  <a:pt x="1588640" y="-15505"/>
                  <a:pt x="1458323" y="-7035"/>
                  <a:pt x="1617054" y="0"/>
                </a:cubicBezTo>
                <a:cubicBezTo>
                  <a:pt x="1775785" y="7035"/>
                  <a:pt x="1886418" y="12227"/>
                  <a:pt x="2077077" y="0"/>
                </a:cubicBezTo>
                <a:cubicBezTo>
                  <a:pt x="2267736" y="-12227"/>
                  <a:pt x="2279096" y="9974"/>
                  <a:pt x="2418610" y="0"/>
                </a:cubicBezTo>
                <a:cubicBezTo>
                  <a:pt x="2558124" y="-9974"/>
                  <a:pt x="2772350" y="13953"/>
                  <a:pt x="2878634" y="0"/>
                </a:cubicBezTo>
                <a:cubicBezTo>
                  <a:pt x="2984918" y="-13953"/>
                  <a:pt x="3493706" y="28396"/>
                  <a:pt x="3694131" y="0"/>
                </a:cubicBezTo>
                <a:cubicBezTo>
                  <a:pt x="3894556" y="-28396"/>
                  <a:pt x="4127853" y="-11416"/>
                  <a:pt x="4272646" y="0"/>
                </a:cubicBezTo>
                <a:cubicBezTo>
                  <a:pt x="4417439" y="11416"/>
                  <a:pt x="4451078" y="4704"/>
                  <a:pt x="4614179" y="0"/>
                </a:cubicBezTo>
                <a:cubicBezTo>
                  <a:pt x="4777280" y="-4704"/>
                  <a:pt x="5120512" y="26108"/>
                  <a:pt x="5429675" y="0"/>
                </a:cubicBezTo>
                <a:cubicBezTo>
                  <a:pt x="5738838" y="-26108"/>
                  <a:pt x="6147923" y="-46166"/>
                  <a:pt x="6363663" y="0"/>
                </a:cubicBezTo>
                <a:cubicBezTo>
                  <a:pt x="6579403" y="46166"/>
                  <a:pt x="6912772" y="7312"/>
                  <a:pt x="7179160" y="0"/>
                </a:cubicBezTo>
                <a:cubicBezTo>
                  <a:pt x="7445548" y="-7312"/>
                  <a:pt x="7817375" y="-19543"/>
                  <a:pt x="7994657" y="0"/>
                </a:cubicBezTo>
                <a:cubicBezTo>
                  <a:pt x="8171939" y="19543"/>
                  <a:pt x="8433807" y="-25988"/>
                  <a:pt x="8810154" y="0"/>
                </a:cubicBezTo>
                <a:cubicBezTo>
                  <a:pt x="9186501" y="25988"/>
                  <a:pt x="9341867" y="-46590"/>
                  <a:pt x="9744141" y="0"/>
                </a:cubicBezTo>
                <a:cubicBezTo>
                  <a:pt x="10146415" y="46590"/>
                  <a:pt x="10252137" y="-17066"/>
                  <a:pt x="10441147" y="0"/>
                </a:cubicBezTo>
                <a:cubicBezTo>
                  <a:pt x="10630157" y="17066"/>
                  <a:pt x="10752929" y="6205"/>
                  <a:pt x="10901171" y="0"/>
                </a:cubicBezTo>
                <a:cubicBezTo>
                  <a:pt x="11049413" y="-6205"/>
                  <a:pt x="11487355" y="31649"/>
                  <a:pt x="11849099" y="0"/>
                </a:cubicBezTo>
                <a:lnTo>
                  <a:pt x="11849099" y="0"/>
                </a:lnTo>
                <a:cubicBezTo>
                  <a:pt x="11841992" y="190190"/>
                  <a:pt x="11837311" y="340831"/>
                  <a:pt x="11849099" y="535516"/>
                </a:cubicBezTo>
                <a:cubicBezTo>
                  <a:pt x="11860887" y="730201"/>
                  <a:pt x="11843134" y="870738"/>
                  <a:pt x="11849099" y="1188584"/>
                </a:cubicBezTo>
                <a:cubicBezTo>
                  <a:pt x="11855064" y="1506430"/>
                  <a:pt x="11856178" y="1536169"/>
                  <a:pt x="11849099" y="1724099"/>
                </a:cubicBezTo>
                <a:cubicBezTo>
                  <a:pt x="11842020" y="1912029"/>
                  <a:pt x="11831642" y="2002572"/>
                  <a:pt x="11849099" y="2259615"/>
                </a:cubicBezTo>
                <a:cubicBezTo>
                  <a:pt x="11866556" y="2516658"/>
                  <a:pt x="11868525" y="2553956"/>
                  <a:pt x="11849099" y="2795131"/>
                </a:cubicBezTo>
                <a:cubicBezTo>
                  <a:pt x="11829673" y="3036306"/>
                  <a:pt x="11814681" y="3322973"/>
                  <a:pt x="11849099" y="3506975"/>
                </a:cubicBezTo>
                <a:cubicBezTo>
                  <a:pt x="11883517" y="3690977"/>
                  <a:pt x="11837695" y="3772741"/>
                  <a:pt x="11849099" y="3983714"/>
                </a:cubicBezTo>
                <a:cubicBezTo>
                  <a:pt x="11860503" y="4194687"/>
                  <a:pt x="11846450" y="4290891"/>
                  <a:pt x="11849099" y="4519230"/>
                </a:cubicBezTo>
                <a:cubicBezTo>
                  <a:pt x="11851748" y="4747569"/>
                  <a:pt x="11830027" y="4917913"/>
                  <a:pt x="11849099" y="5289850"/>
                </a:cubicBezTo>
                <a:cubicBezTo>
                  <a:pt x="11868171" y="5661787"/>
                  <a:pt x="11820427" y="5745603"/>
                  <a:pt x="11849099" y="5877611"/>
                </a:cubicBezTo>
                <a:lnTo>
                  <a:pt x="11849099" y="5877611"/>
                </a:lnTo>
                <a:cubicBezTo>
                  <a:pt x="11748510" y="5894640"/>
                  <a:pt x="11574547" y="5880186"/>
                  <a:pt x="11389075" y="5877611"/>
                </a:cubicBezTo>
                <a:cubicBezTo>
                  <a:pt x="11203603" y="5875036"/>
                  <a:pt x="11127613" y="5900348"/>
                  <a:pt x="10929051" y="5877611"/>
                </a:cubicBezTo>
                <a:cubicBezTo>
                  <a:pt x="10730489" y="5854874"/>
                  <a:pt x="10293006" y="5840806"/>
                  <a:pt x="10113554" y="5877611"/>
                </a:cubicBezTo>
                <a:cubicBezTo>
                  <a:pt x="9934102" y="5914416"/>
                  <a:pt x="9623236" y="5871224"/>
                  <a:pt x="9416549" y="5877611"/>
                </a:cubicBezTo>
                <a:cubicBezTo>
                  <a:pt x="9209863" y="5883998"/>
                  <a:pt x="9087982" y="5867174"/>
                  <a:pt x="8956525" y="5877611"/>
                </a:cubicBezTo>
                <a:cubicBezTo>
                  <a:pt x="8825068" y="5888048"/>
                  <a:pt x="8599452" y="5855840"/>
                  <a:pt x="8378010" y="5877611"/>
                </a:cubicBezTo>
                <a:cubicBezTo>
                  <a:pt x="8156569" y="5899382"/>
                  <a:pt x="7914137" y="5911240"/>
                  <a:pt x="7681004" y="5877611"/>
                </a:cubicBezTo>
                <a:cubicBezTo>
                  <a:pt x="7447871" y="5843982"/>
                  <a:pt x="7036512" y="5896119"/>
                  <a:pt x="6747016" y="5877611"/>
                </a:cubicBezTo>
                <a:cubicBezTo>
                  <a:pt x="6457520" y="5859103"/>
                  <a:pt x="6505723" y="5886665"/>
                  <a:pt x="6405484" y="5877611"/>
                </a:cubicBezTo>
                <a:cubicBezTo>
                  <a:pt x="6305245" y="5868557"/>
                  <a:pt x="6004550" y="5858564"/>
                  <a:pt x="5708478" y="5877611"/>
                </a:cubicBezTo>
                <a:cubicBezTo>
                  <a:pt x="5412406" y="5896658"/>
                  <a:pt x="5388731" y="5892745"/>
                  <a:pt x="5129963" y="5877611"/>
                </a:cubicBezTo>
                <a:cubicBezTo>
                  <a:pt x="4871195" y="5862477"/>
                  <a:pt x="4630595" y="5854558"/>
                  <a:pt x="4314466" y="5877611"/>
                </a:cubicBezTo>
                <a:cubicBezTo>
                  <a:pt x="3998337" y="5900664"/>
                  <a:pt x="3867472" y="5843851"/>
                  <a:pt x="3498969" y="5877611"/>
                </a:cubicBezTo>
                <a:cubicBezTo>
                  <a:pt x="3130466" y="5911371"/>
                  <a:pt x="3246339" y="5859841"/>
                  <a:pt x="3038945" y="5877611"/>
                </a:cubicBezTo>
                <a:cubicBezTo>
                  <a:pt x="2831551" y="5895381"/>
                  <a:pt x="2568571" y="5871239"/>
                  <a:pt x="2223449" y="5877611"/>
                </a:cubicBezTo>
                <a:cubicBezTo>
                  <a:pt x="1878327" y="5883983"/>
                  <a:pt x="1593159" y="5852184"/>
                  <a:pt x="1289461" y="5877611"/>
                </a:cubicBezTo>
                <a:cubicBezTo>
                  <a:pt x="985763" y="5903038"/>
                  <a:pt x="1039743" y="5865902"/>
                  <a:pt x="829437" y="5877611"/>
                </a:cubicBezTo>
                <a:cubicBezTo>
                  <a:pt x="619131" y="5889320"/>
                  <a:pt x="229147" y="5854214"/>
                  <a:pt x="0" y="5877611"/>
                </a:cubicBezTo>
                <a:lnTo>
                  <a:pt x="0" y="5877611"/>
                </a:lnTo>
                <a:cubicBezTo>
                  <a:pt x="-28286" y="5756590"/>
                  <a:pt x="-26686" y="5482361"/>
                  <a:pt x="0" y="5283319"/>
                </a:cubicBezTo>
                <a:cubicBezTo>
                  <a:pt x="26686" y="5084277"/>
                  <a:pt x="14062" y="4903223"/>
                  <a:pt x="0" y="4747804"/>
                </a:cubicBezTo>
                <a:cubicBezTo>
                  <a:pt x="-14062" y="4592385"/>
                  <a:pt x="-16858" y="4179225"/>
                  <a:pt x="0" y="4035960"/>
                </a:cubicBezTo>
                <a:cubicBezTo>
                  <a:pt x="16858" y="3892695"/>
                  <a:pt x="-31016" y="3592920"/>
                  <a:pt x="0" y="3382892"/>
                </a:cubicBezTo>
                <a:cubicBezTo>
                  <a:pt x="31016" y="3172864"/>
                  <a:pt x="15506" y="3023023"/>
                  <a:pt x="0" y="2729824"/>
                </a:cubicBezTo>
                <a:cubicBezTo>
                  <a:pt x="-15506" y="2436625"/>
                  <a:pt x="-11688" y="2343430"/>
                  <a:pt x="0" y="1959204"/>
                </a:cubicBezTo>
                <a:cubicBezTo>
                  <a:pt x="11688" y="1574978"/>
                  <a:pt x="-2127" y="1350975"/>
                  <a:pt x="0" y="1188584"/>
                </a:cubicBezTo>
                <a:cubicBezTo>
                  <a:pt x="2127" y="1026193"/>
                  <a:pt x="-9280" y="830692"/>
                  <a:pt x="0" y="711844"/>
                </a:cubicBezTo>
                <a:cubicBezTo>
                  <a:pt x="9280" y="592996"/>
                  <a:pt x="16464" y="252078"/>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3594938309">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B390EF4C-5428-423A-B5E1-29AAE3C204B8}"/>
              </a:ext>
            </a:extLst>
          </p:cNvPr>
          <p:cNvGrpSpPr/>
          <p:nvPr/>
        </p:nvGrpSpPr>
        <p:grpSpPr>
          <a:xfrm>
            <a:off x="1209673" y="227286"/>
            <a:ext cx="10061321" cy="1220514"/>
            <a:chOff x="742948" y="457200"/>
            <a:chExt cx="10861919" cy="2438400"/>
          </a:xfrm>
          <a:solidFill>
            <a:schemeClr val="accent6">
              <a:lumMod val="50000"/>
            </a:schemeClr>
          </a:solidFill>
        </p:grpSpPr>
        <p:sp>
          <p:nvSpPr>
            <p:cNvPr id="6" name="Rectangle: Rounded Corners 5">
              <a:extLst>
                <a:ext uri="{FF2B5EF4-FFF2-40B4-BE49-F238E27FC236}">
                  <a16:creationId xmlns:a16="http://schemas.microsoft.com/office/drawing/2014/main" id="{46EC5BF2-EFD7-4F04-ACE7-BCEF5FBBB541}"/>
                </a:ext>
              </a:extLst>
            </p:cNvPr>
            <p:cNvSpPr/>
            <p:nvPr/>
          </p:nvSpPr>
          <p:spPr>
            <a:xfrm>
              <a:off x="742948" y="457200"/>
              <a:ext cx="10706100"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7873487B-0A54-445E-91C1-2529902132D8}"/>
                </a:ext>
              </a:extLst>
            </p:cNvPr>
            <p:cNvSpPr/>
            <p:nvPr/>
          </p:nvSpPr>
          <p:spPr>
            <a:xfrm>
              <a:off x="884374" y="616248"/>
              <a:ext cx="10423247" cy="2120305"/>
            </a:xfrm>
            <a:custGeom>
              <a:avLst/>
              <a:gdLst>
                <a:gd name="connsiteX0" fmla="*/ 0 w 10423247"/>
                <a:gd name="connsiteY0" fmla="*/ 209592 h 2120305"/>
                <a:gd name="connsiteX1" fmla="*/ 209592 w 10423247"/>
                <a:gd name="connsiteY1" fmla="*/ 0 h 2120305"/>
                <a:gd name="connsiteX2" fmla="*/ 976570 w 10423247"/>
                <a:gd name="connsiteY2" fmla="*/ 0 h 2120305"/>
                <a:gd name="connsiteX3" fmla="*/ 1343386 w 10423247"/>
                <a:gd name="connsiteY3" fmla="*/ 0 h 2120305"/>
                <a:gd name="connsiteX4" fmla="*/ 1810242 w 10423247"/>
                <a:gd name="connsiteY4" fmla="*/ 0 h 2120305"/>
                <a:gd name="connsiteX5" fmla="*/ 2577220 w 10423247"/>
                <a:gd name="connsiteY5" fmla="*/ 0 h 2120305"/>
                <a:gd name="connsiteX6" fmla="*/ 2944036 w 10423247"/>
                <a:gd name="connsiteY6" fmla="*/ 0 h 2120305"/>
                <a:gd name="connsiteX7" fmla="*/ 3410892 w 10423247"/>
                <a:gd name="connsiteY7" fmla="*/ 0 h 2120305"/>
                <a:gd name="connsiteX8" fmla="*/ 4277911 w 10423247"/>
                <a:gd name="connsiteY8" fmla="*/ 0 h 2120305"/>
                <a:gd name="connsiteX9" fmla="*/ 5144930 w 10423247"/>
                <a:gd name="connsiteY9" fmla="*/ 0 h 2120305"/>
                <a:gd name="connsiteX10" fmla="*/ 5611786 w 10423247"/>
                <a:gd name="connsiteY10" fmla="*/ 0 h 2120305"/>
                <a:gd name="connsiteX11" fmla="*/ 6478805 w 10423247"/>
                <a:gd name="connsiteY11" fmla="*/ 0 h 2120305"/>
                <a:gd name="connsiteX12" fmla="*/ 7045702 w 10423247"/>
                <a:gd name="connsiteY12" fmla="*/ 0 h 2120305"/>
                <a:gd name="connsiteX13" fmla="*/ 7712639 w 10423247"/>
                <a:gd name="connsiteY13" fmla="*/ 0 h 2120305"/>
                <a:gd name="connsiteX14" fmla="*/ 8079455 w 10423247"/>
                <a:gd name="connsiteY14" fmla="*/ 0 h 2120305"/>
                <a:gd name="connsiteX15" fmla="*/ 8846433 w 10423247"/>
                <a:gd name="connsiteY15" fmla="*/ 0 h 2120305"/>
                <a:gd name="connsiteX16" fmla="*/ 9213249 w 10423247"/>
                <a:gd name="connsiteY16" fmla="*/ 0 h 2120305"/>
                <a:gd name="connsiteX17" fmla="*/ 9580064 w 10423247"/>
                <a:gd name="connsiteY17" fmla="*/ 0 h 2120305"/>
                <a:gd name="connsiteX18" fmla="*/ 10213655 w 10423247"/>
                <a:gd name="connsiteY18" fmla="*/ 0 h 2120305"/>
                <a:gd name="connsiteX19" fmla="*/ 10423247 w 10423247"/>
                <a:gd name="connsiteY19" fmla="*/ 209592 h 2120305"/>
                <a:gd name="connsiteX20" fmla="*/ 10423247 w 10423247"/>
                <a:gd name="connsiteY20" fmla="*/ 759621 h 2120305"/>
                <a:gd name="connsiteX21" fmla="*/ 10423247 w 10423247"/>
                <a:gd name="connsiteY21" fmla="*/ 1309650 h 2120305"/>
                <a:gd name="connsiteX22" fmla="*/ 10423247 w 10423247"/>
                <a:gd name="connsiteY22" fmla="*/ 1910713 h 2120305"/>
                <a:gd name="connsiteX23" fmla="*/ 10213655 w 10423247"/>
                <a:gd name="connsiteY23" fmla="*/ 2120305 h 2120305"/>
                <a:gd name="connsiteX24" fmla="*/ 9346636 w 10423247"/>
                <a:gd name="connsiteY24" fmla="*/ 2120305 h 2120305"/>
                <a:gd name="connsiteX25" fmla="*/ 8579658 w 10423247"/>
                <a:gd name="connsiteY25" fmla="*/ 2120305 h 2120305"/>
                <a:gd name="connsiteX26" fmla="*/ 7712639 w 10423247"/>
                <a:gd name="connsiteY26" fmla="*/ 2120305 h 2120305"/>
                <a:gd name="connsiteX27" fmla="*/ 6845620 w 10423247"/>
                <a:gd name="connsiteY27" fmla="*/ 2120305 h 2120305"/>
                <a:gd name="connsiteX28" fmla="*/ 6078642 w 10423247"/>
                <a:gd name="connsiteY28" fmla="*/ 2120305 h 2120305"/>
                <a:gd name="connsiteX29" fmla="*/ 5311664 w 10423247"/>
                <a:gd name="connsiteY29" fmla="*/ 2120305 h 2120305"/>
                <a:gd name="connsiteX30" fmla="*/ 4444645 w 10423247"/>
                <a:gd name="connsiteY30" fmla="*/ 2120305 h 2120305"/>
                <a:gd name="connsiteX31" fmla="*/ 3677667 w 10423247"/>
                <a:gd name="connsiteY31" fmla="*/ 2120305 h 2120305"/>
                <a:gd name="connsiteX32" fmla="*/ 3310852 w 10423247"/>
                <a:gd name="connsiteY32" fmla="*/ 2120305 h 2120305"/>
                <a:gd name="connsiteX33" fmla="*/ 2743955 w 10423247"/>
                <a:gd name="connsiteY33" fmla="*/ 2120305 h 2120305"/>
                <a:gd name="connsiteX34" fmla="*/ 1876936 w 10423247"/>
                <a:gd name="connsiteY34" fmla="*/ 2120305 h 2120305"/>
                <a:gd name="connsiteX35" fmla="*/ 1510120 w 10423247"/>
                <a:gd name="connsiteY35" fmla="*/ 2120305 h 2120305"/>
                <a:gd name="connsiteX36" fmla="*/ 843183 w 10423247"/>
                <a:gd name="connsiteY36" fmla="*/ 2120305 h 2120305"/>
                <a:gd name="connsiteX37" fmla="*/ 209592 w 10423247"/>
                <a:gd name="connsiteY37" fmla="*/ 2120305 h 2120305"/>
                <a:gd name="connsiteX38" fmla="*/ 0 w 10423247"/>
                <a:gd name="connsiteY38" fmla="*/ 1910713 h 2120305"/>
                <a:gd name="connsiteX39" fmla="*/ 0 w 10423247"/>
                <a:gd name="connsiteY39" fmla="*/ 1309650 h 2120305"/>
                <a:gd name="connsiteX40" fmla="*/ 0 w 10423247"/>
                <a:gd name="connsiteY40" fmla="*/ 776632 h 2120305"/>
                <a:gd name="connsiteX41" fmla="*/ 0 w 10423247"/>
                <a:gd name="connsiteY41" fmla="*/ 209592 h 21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3247" h="2120305" fill="none" extrusionOk="0">
                  <a:moveTo>
                    <a:pt x="0" y="209592"/>
                  </a:moveTo>
                  <a:cubicBezTo>
                    <a:pt x="-1117" y="90528"/>
                    <a:pt x="75511" y="21763"/>
                    <a:pt x="209592" y="0"/>
                  </a:cubicBezTo>
                  <a:cubicBezTo>
                    <a:pt x="492901" y="-19478"/>
                    <a:pt x="675492" y="-3218"/>
                    <a:pt x="976570" y="0"/>
                  </a:cubicBezTo>
                  <a:cubicBezTo>
                    <a:pt x="1277648" y="3218"/>
                    <a:pt x="1197259" y="-8719"/>
                    <a:pt x="1343386" y="0"/>
                  </a:cubicBezTo>
                  <a:cubicBezTo>
                    <a:pt x="1489513" y="8719"/>
                    <a:pt x="1688182" y="5811"/>
                    <a:pt x="1810242" y="0"/>
                  </a:cubicBezTo>
                  <a:cubicBezTo>
                    <a:pt x="1932302" y="-5811"/>
                    <a:pt x="2348414" y="-13156"/>
                    <a:pt x="2577220" y="0"/>
                  </a:cubicBezTo>
                  <a:cubicBezTo>
                    <a:pt x="2806026" y="13156"/>
                    <a:pt x="2834103" y="-14189"/>
                    <a:pt x="2944036" y="0"/>
                  </a:cubicBezTo>
                  <a:cubicBezTo>
                    <a:pt x="3053969" y="14189"/>
                    <a:pt x="3213606" y="9412"/>
                    <a:pt x="3410892" y="0"/>
                  </a:cubicBezTo>
                  <a:cubicBezTo>
                    <a:pt x="3608178" y="-9412"/>
                    <a:pt x="4081611" y="34120"/>
                    <a:pt x="4277911" y="0"/>
                  </a:cubicBezTo>
                  <a:cubicBezTo>
                    <a:pt x="4474211" y="-34120"/>
                    <a:pt x="4804890" y="-9047"/>
                    <a:pt x="5144930" y="0"/>
                  </a:cubicBezTo>
                  <a:cubicBezTo>
                    <a:pt x="5484970" y="9047"/>
                    <a:pt x="5480621" y="-19971"/>
                    <a:pt x="5611786" y="0"/>
                  </a:cubicBezTo>
                  <a:cubicBezTo>
                    <a:pt x="5742951" y="19971"/>
                    <a:pt x="6233296" y="25877"/>
                    <a:pt x="6478805" y="0"/>
                  </a:cubicBezTo>
                  <a:cubicBezTo>
                    <a:pt x="6724314" y="-25877"/>
                    <a:pt x="6853784" y="6630"/>
                    <a:pt x="7045702" y="0"/>
                  </a:cubicBezTo>
                  <a:cubicBezTo>
                    <a:pt x="7237620" y="-6630"/>
                    <a:pt x="7500540" y="9426"/>
                    <a:pt x="7712639" y="0"/>
                  </a:cubicBezTo>
                  <a:cubicBezTo>
                    <a:pt x="7924738" y="-9426"/>
                    <a:pt x="7940903" y="11882"/>
                    <a:pt x="8079455" y="0"/>
                  </a:cubicBezTo>
                  <a:cubicBezTo>
                    <a:pt x="8218007" y="-11882"/>
                    <a:pt x="8529868" y="16095"/>
                    <a:pt x="8846433" y="0"/>
                  </a:cubicBezTo>
                  <a:cubicBezTo>
                    <a:pt x="9162998" y="-16095"/>
                    <a:pt x="9096858" y="3819"/>
                    <a:pt x="9213249" y="0"/>
                  </a:cubicBezTo>
                  <a:cubicBezTo>
                    <a:pt x="9329640" y="-3819"/>
                    <a:pt x="9446514" y="16440"/>
                    <a:pt x="9580064" y="0"/>
                  </a:cubicBezTo>
                  <a:cubicBezTo>
                    <a:pt x="9713614" y="-16440"/>
                    <a:pt x="10047374" y="-30357"/>
                    <a:pt x="10213655" y="0"/>
                  </a:cubicBezTo>
                  <a:cubicBezTo>
                    <a:pt x="10355194" y="-1204"/>
                    <a:pt x="10433341" y="103870"/>
                    <a:pt x="10423247" y="209592"/>
                  </a:cubicBezTo>
                  <a:cubicBezTo>
                    <a:pt x="10429095" y="341643"/>
                    <a:pt x="10402389" y="623379"/>
                    <a:pt x="10423247" y="759621"/>
                  </a:cubicBezTo>
                  <a:cubicBezTo>
                    <a:pt x="10444105" y="895863"/>
                    <a:pt x="10440930" y="1170964"/>
                    <a:pt x="10423247" y="1309650"/>
                  </a:cubicBezTo>
                  <a:cubicBezTo>
                    <a:pt x="10405564" y="1448336"/>
                    <a:pt x="10415566" y="1770022"/>
                    <a:pt x="10423247" y="1910713"/>
                  </a:cubicBezTo>
                  <a:cubicBezTo>
                    <a:pt x="10421862" y="2030880"/>
                    <a:pt x="10345263" y="2100621"/>
                    <a:pt x="10213655" y="2120305"/>
                  </a:cubicBezTo>
                  <a:cubicBezTo>
                    <a:pt x="9890740" y="2143896"/>
                    <a:pt x="9671641" y="2086360"/>
                    <a:pt x="9346636" y="2120305"/>
                  </a:cubicBezTo>
                  <a:cubicBezTo>
                    <a:pt x="9021631" y="2154250"/>
                    <a:pt x="8802296" y="2126970"/>
                    <a:pt x="8579658" y="2120305"/>
                  </a:cubicBezTo>
                  <a:cubicBezTo>
                    <a:pt x="8357020" y="2113640"/>
                    <a:pt x="8029175" y="2112098"/>
                    <a:pt x="7712639" y="2120305"/>
                  </a:cubicBezTo>
                  <a:cubicBezTo>
                    <a:pt x="7396103" y="2128512"/>
                    <a:pt x="7221062" y="2142122"/>
                    <a:pt x="6845620" y="2120305"/>
                  </a:cubicBezTo>
                  <a:cubicBezTo>
                    <a:pt x="6470178" y="2098488"/>
                    <a:pt x="6413376" y="2095381"/>
                    <a:pt x="6078642" y="2120305"/>
                  </a:cubicBezTo>
                  <a:cubicBezTo>
                    <a:pt x="5743908" y="2145229"/>
                    <a:pt x="5579486" y="2087283"/>
                    <a:pt x="5311664" y="2120305"/>
                  </a:cubicBezTo>
                  <a:cubicBezTo>
                    <a:pt x="5043842" y="2153327"/>
                    <a:pt x="4670432" y="2091866"/>
                    <a:pt x="4444645" y="2120305"/>
                  </a:cubicBezTo>
                  <a:cubicBezTo>
                    <a:pt x="4218858" y="2148744"/>
                    <a:pt x="3899704" y="2083298"/>
                    <a:pt x="3677667" y="2120305"/>
                  </a:cubicBezTo>
                  <a:cubicBezTo>
                    <a:pt x="3455630" y="2157312"/>
                    <a:pt x="3391968" y="2104972"/>
                    <a:pt x="3310852" y="2120305"/>
                  </a:cubicBezTo>
                  <a:cubicBezTo>
                    <a:pt x="3229737" y="2135638"/>
                    <a:pt x="2968981" y="2145073"/>
                    <a:pt x="2743955" y="2120305"/>
                  </a:cubicBezTo>
                  <a:cubicBezTo>
                    <a:pt x="2518929" y="2095537"/>
                    <a:pt x="2301397" y="2085245"/>
                    <a:pt x="1876936" y="2120305"/>
                  </a:cubicBezTo>
                  <a:cubicBezTo>
                    <a:pt x="1452475" y="2155365"/>
                    <a:pt x="1674858" y="2130223"/>
                    <a:pt x="1510120" y="2120305"/>
                  </a:cubicBezTo>
                  <a:cubicBezTo>
                    <a:pt x="1345382" y="2110387"/>
                    <a:pt x="1005034" y="2134056"/>
                    <a:pt x="843183" y="2120305"/>
                  </a:cubicBezTo>
                  <a:cubicBezTo>
                    <a:pt x="681332" y="2106554"/>
                    <a:pt x="456933" y="2119048"/>
                    <a:pt x="209592" y="2120305"/>
                  </a:cubicBezTo>
                  <a:cubicBezTo>
                    <a:pt x="84464" y="2099701"/>
                    <a:pt x="14408" y="2032514"/>
                    <a:pt x="0" y="1910713"/>
                  </a:cubicBezTo>
                  <a:cubicBezTo>
                    <a:pt x="3198" y="1783026"/>
                    <a:pt x="-11849" y="1570690"/>
                    <a:pt x="0" y="1309650"/>
                  </a:cubicBezTo>
                  <a:cubicBezTo>
                    <a:pt x="11849" y="1048610"/>
                    <a:pt x="361" y="981185"/>
                    <a:pt x="0" y="776632"/>
                  </a:cubicBezTo>
                  <a:cubicBezTo>
                    <a:pt x="-361" y="572079"/>
                    <a:pt x="-3450" y="449460"/>
                    <a:pt x="0" y="209592"/>
                  </a:cubicBezTo>
                  <a:close/>
                </a:path>
                <a:path w="10423247" h="2120305" stroke="0" extrusionOk="0">
                  <a:moveTo>
                    <a:pt x="0" y="209592"/>
                  </a:moveTo>
                  <a:cubicBezTo>
                    <a:pt x="22080" y="82119"/>
                    <a:pt x="81179" y="4485"/>
                    <a:pt x="209592" y="0"/>
                  </a:cubicBezTo>
                  <a:cubicBezTo>
                    <a:pt x="428440" y="-7925"/>
                    <a:pt x="593127" y="-114"/>
                    <a:pt x="776489" y="0"/>
                  </a:cubicBezTo>
                  <a:cubicBezTo>
                    <a:pt x="959851" y="114"/>
                    <a:pt x="1063686" y="11625"/>
                    <a:pt x="1243345" y="0"/>
                  </a:cubicBezTo>
                  <a:cubicBezTo>
                    <a:pt x="1423004" y="-11625"/>
                    <a:pt x="1801930" y="13701"/>
                    <a:pt x="2010323" y="0"/>
                  </a:cubicBezTo>
                  <a:cubicBezTo>
                    <a:pt x="2218716" y="-13701"/>
                    <a:pt x="2482943" y="-6829"/>
                    <a:pt x="2677261" y="0"/>
                  </a:cubicBezTo>
                  <a:cubicBezTo>
                    <a:pt x="2871579" y="6829"/>
                    <a:pt x="3207358" y="-7841"/>
                    <a:pt x="3544280" y="0"/>
                  </a:cubicBezTo>
                  <a:cubicBezTo>
                    <a:pt x="3881202" y="7841"/>
                    <a:pt x="3912270" y="12049"/>
                    <a:pt x="4211217" y="0"/>
                  </a:cubicBezTo>
                  <a:cubicBezTo>
                    <a:pt x="4510164" y="-12049"/>
                    <a:pt x="4686077" y="37355"/>
                    <a:pt x="4978195" y="0"/>
                  </a:cubicBezTo>
                  <a:cubicBezTo>
                    <a:pt x="5270313" y="-37355"/>
                    <a:pt x="5428694" y="35547"/>
                    <a:pt x="5745174" y="0"/>
                  </a:cubicBezTo>
                  <a:cubicBezTo>
                    <a:pt x="6061654" y="-35547"/>
                    <a:pt x="6176845" y="18667"/>
                    <a:pt x="6512152" y="0"/>
                  </a:cubicBezTo>
                  <a:cubicBezTo>
                    <a:pt x="6847459" y="-18667"/>
                    <a:pt x="6894552" y="924"/>
                    <a:pt x="7079049" y="0"/>
                  </a:cubicBezTo>
                  <a:cubicBezTo>
                    <a:pt x="7263546" y="-924"/>
                    <a:pt x="7609162" y="31618"/>
                    <a:pt x="7745986" y="0"/>
                  </a:cubicBezTo>
                  <a:cubicBezTo>
                    <a:pt x="7882810" y="-31618"/>
                    <a:pt x="8100929" y="-14530"/>
                    <a:pt x="8312883" y="0"/>
                  </a:cubicBezTo>
                  <a:cubicBezTo>
                    <a:pt x="8524837" y="14530"/>
                    <a:pt x="8582847" y="161"/>
                    <a:pt x="8779739" y="0"/>
                  </a:cubicBezTo>
                  <a:cubicBezTo>
                    <a:pt x="8976631" y="-161"/>
                    <a:pt x="8965841" y="925"/>
                    <a:pt x="9146555" y="0"/>
                  </a:cubicBezTo>
                  <a:cubicBezTo>
                    <a:pt x="9327269" y="-925"/>
                    <a:pt x="9721779" y="9704"/>
                    <a:pt x="10213655" y="0"/>
                  </a:cubicBezTo>
                  <a:cubicBezTo>
                    <a:pt x="10306423" y="5276"/>
                    <a:pt x="10405380" y="81621"/>
                    <a:pt x="10423247" y="209592"/>
                  </a:cubicBezTo>
                  <a:cubicBezTo>
                    <a:pt x="10432292" y="446929"/>
                    <a:pt x="10444557" y="533977"/>
                    <a:pt x="10423247" y="759621"/>
                  </a:cubicBezTo>
                  <a:cubicBezTo>
                    <a:pt x="10401937" y="985265"/>
                    <a:pt x="10406181" y="1224238"/>
                    <a:pt x="10423247" y="1360684"/>
                  </a:cubicBezTo>
                  <a:cubicBezTo>
                    <a:pt x="10440313" y="1497130"/>
                    <a:pt x="10425485" y="1744320"/>
                    <a:pt x="10423247" y="1910713"/>
                  </a:cubicBezTo>
                  <a:cubicBezTo>
                    <a:pt x="10406567" y="2026350"/>
                    <a:pt x="10323253" y="2129922"/>
                    <a:pt x="10213655" y="2120305"/>
                  </a:cubicBezTo>
                  <a:cubicBezTo>
                    <a:pt x="9996812" y="2118846"/>
                    <a:pt x="9821755" y="2145134"/>
                    <a:pt x="9646758" y="2120305"/>
                  </a:cubicBezTo>
                  <a:cubicBezTo>
                    <a:pt x="9471761" y="2095476"/>
                    <a:pt x="9170679" y="2133334"/>
                    <a:pt x="8979821" y="2120305"/>
                  </a:cubicBezTo>
                  <a:cubicBezTo>
                    <a:pt x="8788963" y="2107276"/>
                    <a:pt x="8786892" y="2137887"/>
                    <a:pt x="8613005" y="2120305"/>
                  </a:cubicBezTo>
                  <a:cubicBezTo>
                    <a:pt x="8439118" y="2102723"/>
                    <a:pt x="8256617" y="2117425"/>
                    <a:pt x="7946067" y="2120305"/>
                  </a:cubicBezTo>
                  <a:cubicBezTo>
                    <a:pt x="7635517" y="2123185"/>
                    <a:pt x="7475291" y="2118117"/>
                    <a:pt x="7079049" y="2120305"/>
                  </a:cubicBezTo>
                  <a:cubicBezTo>
                    <a:pt x="6682807" y="2122493"/>
                    <a:pt x="6822848" y="2112482"/>
                    <a:pt x="6612192" y="2120305"/>
                  </a:cubicBezTo>
                  <a:cubicBezTo>
                    <a:pt x="6401536" y="2128128"/>
                    <a:pt x="6323342" y="2105249"/>
                    <a:pt x="6245377" y="2120305"/>
                  </a:cubicBezTo>
                  <a:cubicBezTo>
                    <a:pt x="6167413" y="2135361"/>
                    <a:pt x="5758297" y="2158019"/>
                    <a:pt x="5378358" y="2120305"/>
                  </a:cubicBezTo>
                  <a:cubicBezTo>
                    <a:pt x="4998419" y="2082591"/>
                    <a:pt x="4948233" y="2120223"/>
                    <a:pt x="4811461" y="2120305"/>
                  </a:cubicBezTo>
                  <a:cubicBezTo>
                    <a:pt x="4674689" y="2120387"/>
                    <a:pt x="4386252" y="2113228"/>
                    <a:pt x="4244564" y="2120305"/>
                  </a:cubicBezTo>
                  <a:cubicBezTo>
                    <a:pt x="4102876" y="2127382"/>
                    <a:pt x="3691443" y="2162142"/>
                    <a:pt x="3377545" y="2120305"/>
                  </a:cubicBezTo>
                  <a:cubicBezTo>
                    <a:pt x="3063647" y="2078468"/>
                    <a:pt x="2845367" y="2150882"/>
                    <a:pt x="2710608" y="2120305"/>
                  </a:cubicBezTo>
                  <a:cubicBezTo>
                    <a:pt x="2575849" y="2089728"/>
                    <a:pt x="2435076" y="2127419"/>
                    <a:pt x="2343792" y="2120305"/>
                  </a:cubicBezTo>
                  <a:cubicBezTo>
                    <a:pt x="2252508" y="2113191"/>
                    <a:pt x="2008962" y="2126701"/>
                    <a:pt x="1676855" y="2120305"/>
                  </a:cubicBezTo>
                  <a:cubicBezTo>
                    <a:pt x="1344748" y="2113909"/>
                    <a:pt x="1374210" y="2097366"/>
                    <a:pt x="1109958" y="2120305"/>
                  </a:cubicBezTo>
                  <a:cubicBezTo>
                    <a:pt x="845706" y="2143244"/>
                    <a:pt x="467623" y="2090404"/>
                    <a:pt x="209592" y="2120305"/>
                  </a:cubicBezTo>
                  <a:cubicBezTo>
                    <a:pt x="90289" y="2119263"/>
                    <a:pt x="7337" y="2035417"/>
                    <a:pt x="0" y="1910713"/>
                  </a:cubicBezTo>
                  <a:cubicBezTo>
                    <a:pt x="-5433" y="1777367"/>
                    <a:pt x="-11304" y="1601902"/>
                    <a:pt x="0" y="1377695"/>
                  </a:cubicBezTo>
                  <a:cubicBezTo>
                    <a:pt x="11304" y="1153488"/>
                    <a:pt x="3892" y="1104989"/>
                    <a:pt x="0" y="861688"/>
                  </a:cubicBezTo>
                  <a:cubicBezTo>
                    <a:pt x="-3892" y="618387"/>
                    <a:pt x="-3854" y="468605"/>
                    <a:pt x="0" y="209592"/>
                  </a:cubicBezTo>
                  <a:close/>
                </a:path>
              </a:pathLst>
            </a:custGeom>
            <a:grpFill/>
            <a:ln w="19050" cap="flat" cmpd="sng" algn="ctr">
              <a:solidFill>
                <a:schemeClr val="bg1"/>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07802E-F031-45B5-BCCF-037E2FBA1DAC}"/>
                </a:ext>
              </a:extLst>
            </p:cNvPr>
            <p:cNvSpPr txBox="1"/>
            <p:nvPr/>
          </p:nvSpPr>
          <p:spPr>
            <a:xfrm>
              <a:off x="1253461" y="979273"/>
              <a:ext cx="10351406" cy="1414248"/>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3. Đặt câu về đặc điểm của một sản phẩm</a:t>
              </a:r>
            </a:p>
          </p:txBody>
        </p:sp>
      </p:grpSp>
      <p:pic>
        <p:nvPicPr>
          <p:cNvPr id="8" name="Picture 7">
            <a:extLst>
              <a:ext uri="{FF2B5EF4-FFF2-40B4-BE49-F238E27FC236}">
                <a16:creationId xmlns:a16="http://schemas.microsoft.com/office/drawing/2014/main" id="{D4242C28-7961-ED68-1464-290889EE50ED}"/>
              </a:ext>
            </a:extLst>
          </p:cNvPr>
          <p:cNvPicPr>
            <a:picLocks noChangeAspect="1"/>
          </p:cNvPicPr>
          <p:nvPr/>
        </p:nvPicPr>
        <p:blipFill rotWithShape="1">
          <a:blip r:embed="rId5">
            <a:extLst>
              <a:ext uri="{28A0092B-C50C-407E-A947-70E740481C1C}">
                <a14:useLocalDpi xmlns:a14="http://schemas.microsoft.com/office/drawing/2010/main" val="0"/>
              </a:ext>
            </a:extLst>
          </a:blip>
          <a:srcRect l="13750" t="33818" r="44375" b="20808"/>
          <a:stretch/>
        </p:blipFill>
        <p:spPr>
          <a:xfrm rot="728724" flipH="1">
            <a:off x="1446336" y="1208102"/>
            <a:ext cx="3153313" cy="1921975"/>
          </a:xfrm>
          <a:prstGeom prst="rect">
            <a:avLst/>
          </a:prstGeom>
        </p:spPr>
      </p:pic>
      <p:pic>
        <p:nvPicPr>
          <p:cNvPr id="11" name="Picture 10">
            <a:extLst>
              <a:ext uri="{FF2B5EF4-FFF2-40B4-BE49-F238E27FC236}">
                <a16:creationId xmlns:a16="http://schemas.microsoft.com/office/drawing/2014/main" id="{778F2E2C-EC58-2A5C-8202-A2907DA06F5E}"/>
              </a:ext>
            </a:extLst>
          </p:cNvPr>
          <p:cNvPicPr>
            <a:picLocks noChangeAspect="1"/>
          </p:cNvPicPr>
          <p:nvPr/>
        </p:nvPicPr>
        <p:blipFill rotWithShape="1">
          <a:blip r:embed="rId6">
            <a:extLst>
              <a:ext uri="{28A0092B-C50C-407E-A947-70E740481C1C}">
                <a14:useLocalDpi xmlns:a14="http://schemas.microsoft.com/office/drawing/2010/main" val="0"/>
              </a:ext>
            </a:extLst>
          </a:blip>
          <a:srcRect l="1572" t="31818" r="72842" b="13637"/>
          <a:stretch/>
        </p:blipFill>
        <p:spPr>
          <a:xfrm rot="315287" flipH="1">
            <a:off x="3469759" y="1635795"/>
            <a:ext cx="1745234" cy="1416034"/>
          </a:xfrm>
          <a:prstGeom prst="rect">
            <a:avLst/>
          </a:prstGeom>
        </p:spPr>
      </p:pic>
      <p:grpSp>
        <p:nvGrpSpPr>
          <p:cNvPr id="12" name="Group 11">
            <a:extLst>
              <a:ext uri="{FF2B5EF4-FFF2-40B4-BE49-F238E27FC236}">
                <a16:creationId xmlns:a16="http://schemas.microsoft.com/office/drawing/2014/main" id="{A81BDB95-27C7-E089-E0BF-7F3CECC822BE}"/>
              </a:ext>
            </a:extLst>
          </p:cNvPr>
          <p:cNvGrpSpPr/>
          <p:nvPr/>
        </p:nvGrpSpPr>
        <p:grpSpPr>
          <a:xfrm>
            <a:off x="4671445" y="1709576"/>
            <a:ext cx="2904820" cy="925107"/>
            <a:chOff x="42062" y="457200"/>
            <a:chExt cx="8181789" cy="2438400"/>
          </a:xfrm>
          <a:solidFill>
            <a:schemeClr val="accent4">
              <a:lumMod val="60000"/>
              <a:lumOff val="40000"/>
            </a:schemeClr>
          </a:solidFill>
        </p:grpSpPr>
        <p:sp>
          <p:nvSpPr>
            <p:cNvPr id="13" name="Rectangle: Rounded Corners 12">
              <a:extLst>
                <a:ext uri="{FF2B5EF4-FFF2-40B4-BE49-F238E27FC236}">
                  <a16:creationId xmlns:a16="http://schemas.microsoft.com/office/drawing/2014/main" id="{AAA32996-7A93-7B8A-B8F4-A76978BE075F}"/>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B7F8C1B0-86C9-78AD-BCF0-94A92DDBFEEF}"/>
                </a:ext>
              </a:extLst>
            </p:cNvPr>
            <p:cNvSpPr/>
            <p:nvPr/>
          </p:nvSpPr>
          <p:spPr>
            <a:xfrm>
              <a:off x="1338078" y="831680"/>
              <a:ext cx="5708343" cy="1582667"/>
            </a:xfrm>
            <a:custGeom>
              <a:avLst/>
              <a:gdLst>
                <a:gd name="connsiteX0" fmla="*/ 0 w 5708343"/>
                <a:gd name="connsiteY0" fmla="*/ 156447 h 1582667"/>
                <a:gd name="connsiteX1" fmla="*/ 156447 w 5708343"/>
                <a:gd name="connsiteY1" fmla="*/ 0 h 1582667"/>
                <a:gd name="connsiteX2" fmla="*/ 669015 w 5708343"/>
                <a:gd name="connsiteY2" fmla="*/ 0 h 1582667"/>
                <a:gd name="connsiteX3" fmla="*/ 1451355 w 5708343"/>
                <a:gd name="connsiteY3" fmla="*/ 0 h 1582667"/>
                <a:gd name="connsiteX4" fmla="*/ 2071831 w 5708343"/>
                <a:gd name="connsiteY4" fmla="*/ 0 h 1582667"/>
                <a:gd name="connsiteX5" fmla="*/ 2692308 w 5708343"/>
                <a:gd name="connsiteY5" fmla="*/ 0 h 1582667"/>
                <a:gd name="connsiteX6" fmla="*/ 3474648 w 5708343"/>
                <a:gd name="connsiteY6" fmla="*/ 0 h 1582667"/>
                <a:gd name="connsiteX7" fmla="*/ 4149079 w 5708343"/>
                <a:gd name="connsiteY7" fmla="*/ 0 h 1582667"/>
                <a:gd name="connsiteX8" fmla="*/ 4661647 w 5708343"/>
                <a:gd name="connsiteY8" fmla="*/ 0 h 1582667"/>
                <a:gd name="connsiteX9" fmla="*/ 5551896 w 5708343"/>
                <a:gd name="connsiteY9" fmla="*/ 0 h 1582667"/>
                <a:gd name="connsiteX10" fmla="*/ 5708343 w 5708343"/>
                <a:gd name="connsiteY10" fmla="*/ 156447 h 1582667"/>
                <a:gd name="connsiteX11" fmla="*/ 5708343 w 5708343"/>
                <a:gd name="connsiteY11" fmla="*/ 753240 h 1582667"/>
                <a:gd name="connsiteX12" fmla="*/ 5708343 w 5708343"/>
                <a:gd name="connsiteY12" fmla="*/ 1426220 h 1582667"/>
                <a:gd name="connsiteX13" fmla="*/ 5551896 w 5708343"/>
                <a:gd name="connsiteY13" fmla="*/ 1582667 h 1582667"/>
                <a:gd name="connsiteX14" fmla="*/ 4985374 w 5708343"/>
                <a:gd name="connsiteY14" fmla="*/ 1582667 h 1582667"/>
                <a:gd name="connsiteX15" fmla="*/ 4256988 w 5708343"/>
                <a:gd name="connsiteY15" fmla="*/ 1582667 h 1582667"/>
                <a:gd name="connsiteX16" fmla="*/ 3474648 w 5708343"/>
                <a:gd name="connsiteY16" fmla="*/ 1582667 h 1582667"/>
                <a:gd name="connsiteX17" fmla="*/ 2908126 w 5708343"/>
                <a:gd name="connsiteY17" fmla="*/ 1582667 h 1582667"/>
                <a:gd name="connsiteX18" fmla="*/ 2395558 w 5708343"/>
                <a:gd name="connsiteY18" fmla="*/ 1582667 h 1582667"/>
                <a:gd name="connsiteX19" fmla="*/ 1829036 w 5708343"/>
                <a:gd name="connsiteY19" fmla="*/ 1582667 h 1582667"/>
                <a:gd name="connsiteX20" fmla="*/ 1100651 w 5708343"/>
                <a:gd name="connsiteY20" fmla="*/ 1582667 h 1582667"/>
                <a:gd name="connsiteX21" fmla="*/ 156447 w 5708343"/>
                <a:gd name="connsiteY21" fmla="*/ 1582667 h 1582667"/>
                <a:gd name="connsiteX22" fmla="*/ 0 w 5708343"/>
                <a:gd name="connsiteY22" fmla="*/ 1426220 h 1582667"/>
                <a:gd name="connsiteX23" fmla="*/ 0 w 5708343"/>
                <a:gd name="connsiteY23" fmla="*/ 778636 h 1582667"/>
                <a:gd name="connsiteX24" fmla="*/ 0 w 5708343"/>
                <a:gd name="connsiteY24" fmla="*/ 156447 h 158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08343" h="1582667" fill="none" extrusionOk="0">
                  <a:moveTo>
                    <a:pt x="0" y="156447"/>
                  </a:moveTo>
                  <a:cubicBezTo>
                    <a:pt x="4489" y="64342"/>
                    <a:pt x="58776" y="-4579"/>
                    <a:pt x="156447" y="0"/>
                  </a:cubicBezTo>
                  <a:cubicBezTo>
                    <a:pt x="385209" y="13052"/>
                    <a:pt x="533224" y="19827"/>
                    <a:pt x="669015" y="0"/>
                  </a:cubicBezTo>
                  <a:cubicBezTo>
                    <a:pt x="804806" y="-19827"/>
                    <a:pt x="1091305" y="38648"/>
                    <a:pt x="1451355" y="0"/>
                  </a:cubicBezTo>
                  <a:cubicBezTo>
                    <a:pt x="1811405" y="-38648"/>
                    <a:pt x="1946620" y="-14232"/>
                    <a:pt x="2071831" y="0"/>
                  </a:cubicBezTo>
                  <a:cubicBezTo>
                    <a:pt x="2197042" y="14232"/>
                    <a:pt x="2497858" y="-15889"/>
                    <a:pt x="2692308" y="0"/>
                  </a:cubicBezTo>
                  <a:cubicBezTo>
                    <a:pt x="2886758" y="15889"/>
                    <a:pt x="3092734" y="37217"/>
                    <a:pt x="3474648" y="0"/>
                  </a:cubicBezTo>
                  <a:cubicBezTo>
                    <a:pt x="3856562" y="-37217"/>
                    <a:pt x="3921538" y="33029"/>
                    <a:pt x="4149079" y="0"/>
                  </a:cubicBezTo>
                  <a:cubicBezTo>
                    <a:pt x="4376620" y="-33029"/>
                    <a:pt x="4486535" y="-12823"/>
                    <a:pt x="4661647" y="0"/>
                  </a:cubicBezTo>
                  <a:cubicBezTo>
                    <a:pt x="4836759" y="12823"/>
                    <a:pt x="5326180" y="-22810"/>
                    <a:pt x="5551896" y="0"/>
                  </a:cubicBezTo>
                  <a:cubicBezTo>
                    <a:pt x="5618326" y="4716"/>
                    <a:pt x="5721891" y="68928"/>
                    <a:pt x="5708343" y="156447"/>
                  </a:cubicBezTo>
                  <a:cubicBezTo>
                    <a:pt x="5728135" y="410027"/>
                    <a:pt x="5717311" y="604506"/>
                    <a:pt x="5708343" y="753240"/>
                  </a:cubicBezTo>
                  <a:cubicBezTo>
                    <a:pt x="5699375" y="901974"/>
                    <a:pt x="5675049" y="1246606"/>
                    <a:pt x="5708343" y="1426220"/>
                  </a:cubicBezTo>
                  <a:cubicBezTo>
                    <a:pt x="5708997" y="1517246"/>
                    <a:pt x="5645613" y="1587591"/>
                    <a:pt x="5551896" y="1582667"/>
                  </a:cubicBezTo>
                  <a:cubicBezTo>
                    <a:pt x="5323867" y="1585782"/>
                    <a:pt x="5138396" y="1594875"/>
                    <a:pt x="4985374" y="1582667"/>
                  </a:cubicBezTo>
                  <a:cubicBezTo>
                    <a:pt x="4832352" y="1570459"/>
                    <a:pt x="4461883" y="1555056"/>
                    <a:pt x="4256988" y="1582667"/>
                  </a:cubicBezTo>
                  <a:cubicBezTo>
                    <a:pt x="4052093" y="1610278"/>
                    <a:pt x="3793159" y="1567097"/>
                    <a:pt x="3474648" y="1582667"/>
                  </a:cubicBezTo>
                  <a:cubicBezTo>
                    <a:pt x="3156137" y="1598237"/>
                    <a:pt x="3125936" y="1565338"/>
                    <a:pt x="2908126" y="1582667"/>
                  </a:cubicBezTo>
                  <a:cubicBezTo>
                    <a:pt x="2690316" y="1599996"/>
                    <a:pt x="2618431" y="1563760"/>
                    <a:pt x="2395558" y="1582667"/>
                  </a:cubicBezTo>
                  <a:cubicBezTo>
                    <a:pt x="2172685" y="1601574"/>
                    <a:pt x="2044807" y="1559901"/>
                    <a:pt x="1829036" y="1582667"/>
                  </a:cubicBezTo>
                  <a:cubicBezTo>
                    <a:pt x="1613265" y="1605433"/>
                    <a:pt x="1464575" y="1602380"/>
                    <a:pt x="1100651" y="1582667"/>
                  </a:cubicBezTo>
                  <a:cubicBezTo>
                    <a:pt x="736727" y="1562954"/>
                    <a:pt x="346255" y="1583635"/>
                    <a:pt x="156447" y="1582667"/>
                  </a:cubicBezTo>
                  <a:cubicBezTo>
                    <a:pt x="60764" y="1599884"/>
                    <a:pt x="14895" y="1501281"/>
                    <a:pt x="0" y="1426220"/>
                  </a:cubicBezTo>
                  <a:cubicBezTo>
                    <a:pt x="18871" y="1258984"/>
                    <a:pt x="-21408" y="923864"/>
                    <a:pt x="0" y="778636"/>
                  </a:cubicBezTo>
                  <a:cubicBezTo>
                    <a:pt x="21408" y="633408"/>
                    <a:pt x="-5931" y="291150"/>
                    <a:pt x="0" y="156447"/>
                  </a:cubicBezTo>
                  <a:close/>
                </a:path>
                <a:path w="5708343" h="1582667" stroke="0" extrusionOk="0">
                  <a:moveTo>
                    <a:pt x="0" y="156447"/>
                  </a:moveTo>
                  <a:cubicBezTo>
                    <a:pt x="4532" y="67639"/>
                    <a:pt x="61137" y="3156"/>
                    <a:pt x="156447" y="0"/>
                  </a:cubicBezTo>
                  <a:cubicBezTo>
                    <a:pt x="427405" y="1054"/>
                    <a:pt x="601407" y="30023"/>
                    <a:pt x="776924" y="0"/>
                  </a:cubicBezTo>
                  <a:cubicBezTo>
                    <a:pt x="952441" y="-30023"/>
                    <a:pt x="1229457" y="-1022"/>
                    <a:pt x="1343446" y="0"/>
                  </a:cubicBezTo>
                  <a:cubicBezTo>
                    <a:pt x="1457435" y="1022"/>
                    <a:pt x="1789671" y="6772"/>
                    <a:pt x="2071831" y="0"/>
                  </a:cubicBezTo>
                  <a:cubicBezTo>
                    <a:pt x="2353991" y="-6772"/>
                    <a:pt x="2435004" y="17152"/>
                    <a:pt x="2746263" y="0"/>
                  </a:cubicBezTo>
                  <a:cubicBezTo>
                    <a:pt x="3057522" y="-17152"/>
                    <a:pt x="3325678" y="9926"/>
                    <a:pt x="3528603" y="0"/>
                  </a:cubicBezTo>
                  <a:cubicBezTo>
                    <a:pt x="3731528" y="-9926"/>
                    <a:pt x="3891963" y="11607"/>
                    <a:pt x="4203034" y="0"/>
                  </a:cubicBezTo>
                  <a:cubicBezTo>
                    <a:pt x="4514105" y="-11607"/>
                    <a:pt x="4627684" y="-35818"/>
                    <a:pt x="4931419" y="0"/>
                  </a:cubicBezTo>
                  <a:cubicBezTo>
                    <a:pt x="5235154" y="35818"/>
                    <a:pt x="5256438" y="30206"/>
                    <a:pt x="5551896" y="0"/>
                  </a:cubicBezTo>
                  <a:cubicBezTo>
                    <a:pt x="5644674" y="3742"/>
                    <a:pt x="5697658" y="86658"/>
                    <a:pt x="5708343" y="156447"/>
                  </a:cubicBezTo>
                  <a:cubicBezTo>
                    <a:pt x="5711552" y="407577"/>
                    <a:pt x="5691164" y="592446"/>
                    <a:pt x="5708343" y="804031"/>
                  </a:cubicBezTo>
                  <a:cubicBezTo>
                    <a:pt x="5725522" y="1015616"/>
                    <a:pt x="5710841" y="1262558"/>
                    <a:pt x="5708343" y="1426220"/>
                  </a:cubicBezTo>
                  <a:cubicBezTo>
                    <a:pt x="5712254" y="1522783"/>
                    <a:pt x="5627941" y="1571363"/>
                    <a:pt x="5551896" y="1582667"/>
                  </a:cubicBezTo>
                  <a:cubicBezTo>
                    <a:pt x="5320812" y="1553542"/>
                    <a:pt x="5182039" y="1586732"/>
                    <a:pt x="4931419" y="1582667"/>
                  </a:cubicBezTo>
                  <a:cubicBezTo>
                    <a:pt x="4680799" y="1578602"/>
                    <a:pt x="4439877" y="1607297"/>
                    <a:pt x="4256988" y="1582667"/>
                  </a:cubicBezTo>
                  <a:cubicBezTo>
                    <a:pt x="4074099" y="1558037"/>
                    <a:pt x="3827957" y="1551482"/>
                    <a:pt x="3582557" y="1582667"/>
                  </a:cubicBezTo>
                  <a:cubicBezTo>
                    <a:pt x="3337157" y="1613852"/>
                    <a:pt x="3178616" y="1562755"/>
                    <a:pt x="3016035" y="1582667"/>
                  </a:cubicBezTo>
                  <a:cubicBezTo>
                    <a:pt x="2853454" y="1602579"/>
                    <a:pt x="2588238" y="1580043"/>
                    <a:pt x="2233695" y="1582667"/>
                  </a:cubicBezTo>
                  <a:cubicBezTo>
                    <a:pt x="1879152" y="1585291"/>
                    <a:pt x="1879504" y="1577781"/>
                    <a:pt x="1721127" y="1582667"/>
                  </a:cubicBezTo>
                  <a:cubicBezTo>
                    <a:pt x="1562750" y="1587553"/>
                    <a:pt x="1175687" y="1573692"/>
                    <a:pt x="938787" y="1582667"/>
                  </a:cubicBezTo>
                  <a:cubicBezTo>
                    <a:pt x="701887" y="1591642"/>
                    <a:pt x="406540" y="1545357"/>
                    <a:pt x="156447" y="1582667"/>
                  </a:cubicBezTo>
                  <a:cubicBezTo>
                    <a:pt x="69000" y="1580135"/>
                    <a:pt x="3578" y="1518026"/>
                    <a:pt x="0" y="1426220"/>
                  </a:cubicBezTo>
                  <a:cubicBezTo>
                    <a:pt x="-17861" y="1261308"/>
                    <a:pt x="26104" y="1045498"/>
                    <a:pt x="0" y="778636"/>
                  </a:cubicBezTo>
                  <a:cubicBezTo>
                    <a:pt x="-26104" y="511774"/>
                    <a:pt x="-8941" y="301603"/>
                    <a:pt x="0" y="156447"/>
                  </a:cubicBezTo>
                  <a:close/>
                </a:path>
              </a:pathLst>
            </a:custGeom>
            <a:grpFill/>
            <a:ln w="28575" cap="flat" cmpd="sng" algn="ctr">
              <a:solidFill>
                <a:schemeClr val="accent6">
                  <a:lumMod val="50000"/>
                </a:schemeClr>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53367D86-1A11-C862-658B-1B4A91C14DD8}"/>
                </a:ext>
              </a:extLst>
            </p:cNvPr>
            <p:cNvSpPr txBox="1"/>
            <p:nvPr/>
          </p:nvSpPr>
          <p:spPr>
            <a:xfrm>
              <a:off x="42062" y="664458"/>
              <a:ext cx="8181789" cy="1865848"/>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rPr>
                <a:t>Gợi ý</a:t>
              </a:r>
            </a:p>
          </p:txBody>
        </p:sp>
      </p:grpSp>
      <p:grpSp>
        <p:nvGrpSpPr>
          <p:cNvPr id="16" name="Group 15">
            <a:extLst>
              <a:ext uri="{FF2B5EF4-FFF2-40B4-BE49-F238E27FC236}">
                <a16:creationId xmlns:a16="http://schemas.microsoft.com/office/drawing/2014/main" id="{892327C8-9B98-353D-DC58-358D7647C9A9}"/>
              </a:ext>
            </a:extLst>
          </p:cNvPr>
          <p:cNvGrpSpPr/>
          <p:nvPr/>
        </p:nvGrpSpPr>
        <p:grpSpPr>
          <a:xfrm>
            <a:off x="1147840" y="3248220"/>
            <a:ext cx="3750304" cy="960709"/>
            <a:chOff x="742949" y="457200"/>
            <a:chExt cx="4008202" cy="2438400"/>
          </a:xfrm>
          <a:solidFill>
            <a:schemeClr val="accent6">
              <a:lumMod val="20000"/>
              <a:lumOff val="80000"/>
            </a:schemeClr>
          </a:solidFill>
        </p:grpSpPr>
        <p:sp>
          <p:nvSpPr>
            <p:cNvPr id="18" name="Rectangle: Rounded Corners 17">
              <a:extLst>
                <a:ext uri="{FF2B5EF4-FFF2-40B4-BE49-F238E27FC236}">
                  <a16:creationId xmlns:a16="http://schemas.microsoft.com/office/drawing/2014/main" id="{C4348A5F-BBEC-24DE-657A-760E33C19F3C}"/>
                </a:ext>
              </a:extLst>
            </p:cNvPr>
            <p:cNvSpPr/>
            <p:nvPr/>
          </p:nvSpPr>
          <p:spPr>
            <a:xfrm>
              <a:off x="742949" y="457200"/>
              <a:ext cx="4008202"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20" name="Rectangle: Rounded Corners 19">
              <a:extLst>
                <a:ext uri="{FF2B5EF4-FFF2-40B4-BE49-F238E27FC236}">
                  <a16:creationId xmlns:a16="http://schemas.microsoft.com/office/drawing/2014/main" id="{1C9EE41D-D809-6684-CC92-F12CB0CBEE75}"/>
                </a:ext>
              </a:extLst>
            </p:cNvPr>
            <p:cNvSpPr/>
            <p:nvPr/>
          </p:nvSpPr>
          <p:spPr>
            <a:xfrm>
              <a:off x="948959" y="885065"/>
              <a:ext cx="3631352" cy="1582668"/>
            </a:xfrm>
            <a:custGeom>
              <a:avLst/>
              <a:gdLst>
                <a:gd name="connsiteX0" fmla="*/ 0 w 3631352"/>
                <a:gd name="connsiteY0" fmla="*/ 156447 h 1582668"/>
                <a:gd name="connsiteX1" fmla="*/ 156447 w 3631352"/>
                <a:gd name="connsiteY1" fmla="*/ 0 h 1582668"/>
                <a:gd name="connsiteX2" fmla="*/ 786954 w 3631352"/>
                <a:gd name="connsiteY2" fmla="*/ 0 h 1582668"/>
                <a:gd name="connsiteX3" fmla="*/ 1450646 w 3631352"/>
                <a:gd name="connsiteY3" fmla="*/ 0 h 1582668"/>
                <a:gd name="connsiteX4" fmla="*/ 2014783 w 3631352"/>
                <a:gd name="connsiteY4" fmla="*/ 0 h 1582668"/>
                <a:gd name="connsiteX5" fmla="*/ 2678475 w 3631352"/>
                <a:gd name="connsiteY5" fmla="*/ 0 h 1582668"/>
                <a:gd name="connsiteX6" fmla="*/ 3474905 w 3631352"/>
                <a:gd name="connsiteY6" fmla="*/ 0 h 1582668"/>
                <a:gd name="connsiteX7" fmla="*/ 3631352 w 3631352"/>
                <a:gd name="connsiteY7" fmla="*/ 156447 h 1582668"/>
                <a:gd name="connsiteX8" fmla="*/ 3631352 w 3631352"/>
                <a:gd name="connsiteY8" fmla="*/ 778636 h 1582668"/>
                <a:gd name="connsiteX9" fmla="*/ 3631352 w 3631352"/>
                <a:gd name="connsiteY9" fmla="*/ 1426221 h 1582668"/>
                <a:gd name="connsiteX10" fmla="*/ 3474905 w 3631352"/>
                <a:gd name="connsiteY10" fmla="*/ 1582668 h 1582668"/>
                <a:gd name="connsiteX11" fmla="*/ 2778029 w 3631352"/>
                <a:gd name="connsiteY11" fmla="*/ 1582668 h 1582668"/>
                <a:gd name="connsiteX12" fmla="*/ 2213891 w 3631352"/>
                <a:gd name="connsiteY12" fmla="*/ 1582668 h 1582668"/>
                <a:gd name="connsiteX13" fmla="*/ 1550199 w 3631352"/>
                <a:gd name="connsiteY13" fmla="*/ 1582668 h 1582668"/>
                <a:gd name="connsiteX14" fmla="*/ 919692 w 3631352"/>
                <a:gd name="connsiteY14" fmla="*/ 1582668 h 1582668"/>
                <a:gd name="connsiteX15" fmla="*/ 156447 w 3631352"/>
                <a:gd name="connsiteY15" fmla="*/ 1582668 h 1582668"/>
                <a:gd name="connsiteX16" fmla="*/ 0 w 3631352"/>
                <a:gd name="connsiteY16" fmla="*/ 1426221 h 1582668"/>
                <a:gd name="connsiteX17" fmla="*/ 0 w 3631352"/>
                <a:gd name="connsiteY17" fmla="*/ 816729 h 1582668"/>
                <a:gd name="connsiteX18" fmla="*/ 0 w 3631352"/>
                <a:gd name="connsiteY18" fmla="*/ 156447 h 15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1352" h="1582668" fill="none" extrusionOk="0">
                  <a:moveTo>
                    <a:pt x="0" y="156447"/>
                  </a:moveTo>
                  <a:cubicBezTo>
                    <a:pt x="-10026" y="69974"/>
                    <a:pt x="67759" y="3570"/>
                    <a:pt x="156447" y="0"/>
                  </a:cubicBezTo>
                  <a:cubicBezTo>
                    <a:pt x="328612" y="-21380"/>
                    <a:pt x="640628" y="25262"/>
                    <a:pt x="786954" y="0"/>
                  </a:cubicBezTo>
                  <a:cubicBezTo>
                    <a:pt x="933280" y="-25262"/>
                    <a:pt x="1270602" y="4117"/>
                    <a:pt x="1450646" y="0"/>
                  </a:cubicBezTo>
                  <a:cubicBezTo>
                    <a:pt x="1630690" y="-4117"/>
                    <a:pt x="1830752" y="10730"/>
                    <a:pt x="2014783" y="0"/>
                  </a:cubicBezTo>
                  <a:cubicBezTo>
                    <a:pt x="2198814" y="-10730"/>
                    <a:pt x="2353962" y="543"/>
                    <a:pt x="2678475" y="0"/>
                  </a:cubicBezTo>
                  <a:cubicBezTo>
                    <a:pt x="3002988" y="-543"/>
                    <a:pt x="3154461" y="17132"/>
                    <a:pt x="3474905" y="0"/>
                  </a:cubicBezTo>
                  <a:cubicBezTo>
                    <a:pt x="3570887" y="-1028"/>
                    <a:pt x="3640905" y="86612"/>
                    <a:pt x="3631352" y="156447"/>
                  </a:cubicBezTo>
                  <a:cubicBezTo>
                    <a:pt x="3645935" y="305996"/>
                    <a:pt x="3606192" y="601783"/>
                    <a:pt x="3631352" y="778636"/>
                  </a:cubicBezTo>
                  <a:cubicBezTo>
                    <a:pt x="3656512" y="955489"/>
                    <a:pt x="3651221" y="1131449"/>
                    <a:pt x="3631352" y="1426221"/>
                  </a:cubicBezTo>
                  <a:cubicBezTo>
                    <a:pt x="3618593" y="1517128"/>
                    <a:pt x="3563949" y="1578899"/>
                    <a:pt x="3474905" y="1582668"/>
                  </a:cubicBezTo>
                  <a:cubicBezTo>
                    <a:pt x="3134772" y="1585319"/>
                    <a:pt x="2966661" y="1596920"/>
                    <a:pt x="2778029" y="1582668"/>
                  </a:cubicBezTo>
                  <a:cubicBezTo>
                    <a:pt x="2589397" y="1568416"/>
                    <a:pt x="2419194" y="1556041"/>
                    <a:pt x="2213891" y="1582668"/>
                  </a:cubicBezTo>
                  <a:cubicBezTo>
                    <a:pt x="2008588" y="1609295"/>
                    <a:pt x="1765214" y="1598935"/>
                    <a:pt x="1550199" y="1582668"/>
                  </a:cubicBezTo>
                  <a:cubicBezTo>
                    <a:pt x="1335184" y="1566401"/>
                    <a:pt x="1059275" y="1581992"/>
                    <a:pt x="919692" y="1582668"/>
                  </a:cubicBezTo>
                  <a:cubicBezTo>
                    <a:pt x="780109" y="1583344"/>
                    <a:pt x="460641" y="1584816"/>
                    <a:pt x="156447" y="1582668"/>
                  </a:cubicBezTo>
                  <a:cubicBezTo>
                    <a:pt x="50888" y="1577043"/>
                    <a:pt x="5724" y="1519608"/>
                    <a:pt x="0" y="1426221"/>
                  </a:cubicBezTo>
                  <a:cubicBezTo>
                    <a:pt x="3715" y="1192997"/>
                    <a:pt x="14583" y="960405"/>
                    <a:pt x="0" y="816729"/>
                  </a:cubicBezTo>
                  <a:cubicBezTo>
                    <a:pt x="-14583" y="673053"/>
                    <a:pt x="27564" y="340398"/>
                    <a:pt x="0" y="156447"/>
                  </a:cubicBezTo>
                  <a:close/>
                </a:path>
                <a:path w="3631352" h="1582668" stroke="0" extrusionOk="0">
                  <a:moveTo>
                    <a:pt x="0" y="156447"/>
                  </a:moveTo>
                  <a:cubicBezTo>
                    <a:pt x="4532" y="67639"/>
                    <a:pt x="61137" y="3156"/>
                    <a:pt x="156447" y="0"/>
                  </a:cubicBezTo>
                  <a:cubicBezTo>
                    <a:pt x="365033" y="24241"/>
                    <a:pt x="508064" y="3802"/>
                    <a:pt x="786954" y="0"/>
                  </a:cubicBezTo>
                  <a:cubicBezTo>
                    <a:pt x="1065844" y="-3802"/>
                    <a:pt x="1218095" y="-4711"/>
                    <a:pt x="1384276" y="0"/>
                  </a:cubicBezTo>
                  <a:cubicBezTo>
                    <a:pt x="1550457" y="4711"/>
                    <a:pt x="1902143" y="-27657"/>
                    <a:pt x="2081153" y="0"/>
                  </a:cubicBezTo>
                  <a:cubicBezTo>
                    <a:pt x="2260163" y="27657"/>
                    <a:pt x="2535678" y="19641"/>
                    <a:pt x="2744844" y="0"/>
                  </a:cubicBezTo>
                  <a:cubicBezTo>
                    <a:pt x="2954010" y="-19641"/>
                    <a:pt x="3259163" y="6031"/>
                    <a:pt x="3474905" y="0"/>
                  </a:cubicBezTo>
                  <a:cubicBezTo>
                    <a:pt x="3558355" y="1412"/>
                    <a:pt x="3629145" y="65236"/>
                    <a:pt x="3631352" y="156447"/>
                  </a:cubicBezTo>
                  <a:cubicBezTo>
                    <a:pt x="3612862" y="413274"/>
                    <a:pt x="3636658" y="554245"/>
                    <a:pt x="3631352" y="816729"/>
                  </a:cubicBezTo>
                  <a:cubicBezTo>
                    <a:pt x="3626046" y="1079213"/>
                    <a:pt x="3621225" y="1238770"/>
                    <a:pt x="3631352" y="1426221"/>
                  </a:cubicBezTo>
                  <a:cubicBezTo>
                    <a:pt x="3650103" y="1506970"/>
                    <a:pt x="3565667" y="1587962"/>
                    <a:pt x="3474905" y="1582668"/>
                  </a:cubicBezTo>
                  <a:cubicBezTo>
                    <a:pt x="3221503" y="1571011"/>
                    <a:pt x="3174928" y="1574099"/>
                    <a:pt x="2910767" y="1582668"/>
                  </a:cubicBezTo>
                  <a:cubicBezTo>
                    <a:pt x="2646606" y="1591237"/>
                    <a:pt x="2576632" y="1575675"/>
                    <a:pt x="2313445" y="1582668"/>
                  </a:cubicBezTo>
                  <a:cubicBezTo>
                    <a:pt x="2050258" y="1589661"/>
                    <a:pt x="1946190" y="1565793"/>
                    <a:pt x="1749307" y="1582668"/>
                  </a:cubicBezTo>
                  <a:cubicBezTo>
                    <a:pt x="1552424" y="1599543"/>
                    <a:pt x="1332621" y="1559403"/>
                    <a:pt x="1019246" y="1582668"/>
                  </a:cubicBezTo>
                  <a:cubicBezTo>
                    <a:pt x="705871" y="1605933"/>
                    <a:pt x="551697" y="1594619"/>
                    <a:pt x="156447" y="1582668"/>
                  </a:cubicBezTo>
                  <a:cubicBezTo>
                    <a:pt x="50896" y="1586759"/>
                    <a:pt x="13110" y="1503304"/>
                    <a:pt x="0" y="1426221"/>
                  </a:cubicBezTo>
                  <a:cubicBezTo>
                    <a:pt x="14637" y="1103149"/>
                    <a:pt x="18892" y="961322"/>
                    <a:pt x="0" y="778636"/>
                  </a:cubicBezTo>
                  <a:cubicBezTo>
                    <a:pt x="-18892" y="595951"/>
                    <a:pt x="-28495" y="286750"/>
                    <a:pt x="0" y="156447"/>
                  </a:cubicBezTo>
                  <a:close/>
                </a:path>
              </a:pathLst>
            </a:custGeom>
            <a:grpFill/>
            <a:ln w="28575" cap="flat" cmpd="sng" algn="ctr">
              <a:solidFill>
                <a:schemeClr val="accent6">
                  <a:lumMod val="50000"/>
                </a:schemeClr>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26359636-1C7F-9FF4-0DDB-426FAD260265}"/>
                </a:ext>
              </a:extLst>
            </p:cNvPr>
            <p:cNvSpPr txBox="1"/>
            <p:nvPr/>
          </p:nvSpPr>
          <p:spPr>
            <a:xfrm>
              <a:off x="1163929" y="768910"/>
              <a:ext cx="3418274" cy="1703601"/>
            </a:xfrm>
            <a:prstGeom prst="rect">
              <a:avLst/>
            </a:prstGeom>
            <a:noFill/>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6503"/>
                  </a:solidFill>
                  <a:effectLst/>
                  <a:uLnTx/>
                  <a:uFillTx/>
                  <a:latin typeface="Calibri" panose="020F0502020204030204" pitchFamily="34" charset="0"/>
                  <a:cs typeface="Calibri" panose="020F0502020204030204" pitchFamily="34" charset="0"/>
                </a:rPr>
                <a:t>Sản phẩm là gì?</a:t>
              </a:r>
            </a:p>
          </p:txBody>
        </p:sp>
      </p:grpSp>
      <p:grpSp>
        <p:nvGrpSpPr>
          <p:cNvPr id="22" name="Group 21">
            <a:extLst>
              <a:ext uri="{FF2B5EF4-FFF2-40B4-BE49-F238E27FC236}">
                <a16:creationId xmlns:a16="http://schemas.microsoft.com/office/drawing/2014/main" id="{FC66389A-5E53-752E-E3E1-B53739704EEB}"/>
              </a:ext>
            </a:extLst>
          </p:cNvPr>
          <p:cNvGrpSpPr/>
          <p:nvPr/>
        </p:nvGrpSpPr>
        <p:grpSpPr>
          <a:xfrm>
            <a:off x="390795" y="4555426"/>
            <a:ext cx="5445814" cy="1686139"/>
            <a:chOff x="742947" y="457200"/>
            <a:chExt cx="5050339" cy="2438400"/>
          </a:xfrm>
          <a:solidFill>
            <a:schemeClr val="accent6">
              <a:lumMod val="20000"/>
              <a:lumOff val="80000"/>
            </a:schemeClr>
          </a:solidFill>
        </p:grpSpPr>
        <p:sp>
          <p:nvSpPr>
            <p:cNvPr id="24" name="Rectangle: Rounded Corners 23">
              <a:extLst>
                <a:ext uri="{FF2B5EF4-FFF2-40B4-BE49-F238E27FC236}">
                  <a16:creationId xmlns:a16="http://schemas.microsoft.com/office/drawing/2014/main" id="{C2CC848D-37B7-C22B-10E2-C189B1F92F9D}"/>
                </a:ext>
              </a:extLst>
            </p:cNvPr>
            <p:cNvSpPr/>
            <p:nvPr/>
          </p:nvSpPr>
          <p:spPr>
            <a:xfrm>
              <a:off x="742947" y="457200"/>
              <a:ext cx="505033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25" name="Rectangle: Rounded Corners 24">
              <a:extLst>
                <a:ext uri="{FF2B5EF4-FFF2-40B4-BE49-F238E27FC236}">
                  <a16:creationId xmlns:a16="http://schemas.microsoft.com/office/drawing/2014/main" id="{57A0A7A8-1EA9-C3E7-DD61-DB5D78EBC7F1}"/>
                </a:ext>
              </a:extLst>
            </p:cNvPr>
            <p:cNvSpPr/>
            <p:nvPr/>
          </p:nvSpPr>
          <p:spPr>
            <a:xfrm>
              <a:off x="850268" y="828456"/>
              <a:ext cx="4835368" cy="1834245"/>
            </a:xfrm>
            <a:custGeom>
              <a:avLst/>
              <a:gdLst>
                <a:gd name="connsiteX0" fmla="*/ 0 w 4835368"/>
                <a:gd name="connsiteY0" fmla="*/ 181315 h 1834245"/>
                <a:gd name="connsiteX1" fmla="*/ 181315 w 4835368"/>
                <a:gd name="connsiteY1" fmla="*/ 0 h 1834245"/>
                <a:gd name="connsiteX2" fmla="*/ 686095 w 4835368"/>
                <a:gd name="connsiteY2" fmla="*/ 0 h 1834245"/>
                <a:gd name="connsiteX3" fmla="*/ 1414513 w 4835368"/>
                <a:gd name="connsiteY3" fmla="*/ 0 h 1834245"/>
                <a:gd name="connsiteX4" fmla="*/ 2008748 w 4835368"/>
                <a:gd name="connsiteY4" fmla="*/ 0 h 1834245"/>
                <a:gd name="connsiteX5" fmla="*/ 2602983 w 4835368"/>
                <a:gd name="connsiteY5" fmla="*/ 0 h 1834245"/>
                <a:gd name="connsiteX6" fmla="*/ 3331400 w 4835368"/>
                <a:gd name="connsiteY6" fmla="*/ 0 h 1834245"/>
                <a:gd name="connsiteX7" fmla="*/ 3970363 w 4835368"/>
                <a:gd name="connsiteY7" fmla="*/ 0 h 1834245"/>
                <a:gd name="connsiteX8" fmla="*/ 4654053 w 4835368"/>
                <a:gd name="connsiteY8" fmla="*/ 0 h 1834245"/>
                <a:gd name="connsiteX9" fmla="*/ 4835368 w 4835368"/>
                <a:gd name="connsiteY9" fmla="*/ 181315 h 1834245"/>
                <a:gd name="connsiteX10" fmla="*/ 4835368 w 4835368"/>
                <a:gd name="connsiteY10" fmla="*/ 642421 h 1834245"/>
                <a:gd name="connsiteX11" fmla="*/ 4835368 w 4835368"/>
                <a:gd name="connsiteY11" fmla="*/ 1118243 h 1834245"/>
                <a:gd name="connsiteX12" fmla="*/ 4835368 w 4835368"/>
                <a:gd name="connsiteY12" fmla="*/ 1652930 h 1834245"/>
                <a:gd name="connsiteX13" fmla="*/ 4654053 w 4835368"/>
                <a:gd name="connsiteY13" fmla="*/ 1834245 h 1834245"/>
                <a:gd name="connsiteX14" fmla="*/ 4104545 w 4835368"/>
                <a:gd name="connsiteY14" fmla="*/ 1834245 h 1834245"/>
                <a:gd name="connsiteX15" fmla="*/ 3420855 w 4835368"/>
                <a:gd name="connsiteY15" fmla="*/ 1834245 h 1834245"/>
                <a:gd name="connsiteX16" fmla="*/ 2692438 w 4835368"/>
                <a:gd name="connsiteY16" fmla="*/ 1834245 h 1834245"/>
                <a:gd name="connsiteX17" fmla="*/ 2142930 w 4835368"/>
                <a:gd name="connsiteY17" fmla="*/ 1834245 h 1834245"/>
                <a:gd name="connsiteX18" fmla="*/ 1638150 w 4835368"/>
                <a:gd name="connsiteY18" fmla="*/ 1834245 h 1834245"/>
                <a:gd name="connsiteX19" fmla="*/ 1088642 w 4835368"/>
                <a:gd name="connsiteY19" fmla="*/ 1834245 h 1834245"/>
                <a:gd name="connsiteX20" fmla="*/ 181315 w 4835368"/>
                <a:gd name="connsiteY20" fmla="*/ 1834245 h 1834245"/>
                <a:gd name="connsiteX21" fmla="*/ 0 w 4835368"/>
                <a:gd name="connsiteY21" fmla="*/ 1652930 h 1834245"/>
                <a:gd name="connsiteX22" fmla="*/ 0 w 4835368"/>
                <a:gd name="connsiteY22" fmla="*/ 1191824 h 1834245"/>
                <a:gd name="connsiteX23" fmla="*/ 0 w 4835368"/>
                <a:gd name="connsiteY23" fmla="*/ 671853 h 1834245"/>
                <a:gd name="connsiteX24" fmla="*/ 0 w 4835368"/>
                <a:gd name="connsiteY24" fmla="*/ 181315 h 183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5368" h="1834245" fill="none" extrusionOk="0">
                  <a:moveTo>
                    <a:pt x="0" y="181315"/>
                  </a:moveTo>
                  <a:cubicBezTo>
                    <a:pt x="13454" y="64089"/>
                    <a:pt x="77502" y="-1494"/>
                    <a:pt x="181315" y="0"/>
                  </a:cubicBezTo>
                  <a:cubicBezTo>
                    <a:pt x="307218" y="-15303"/>
                    <a:pt x="500465" y="9114"/>
                    <a:pt x="686095" y="0"/>
                  </a:cubicBezTo>
                  <a:cubicBezTo>
                    <a:pt x="871725" y="-9114"/>
                    <a:pt x="1211360" y="-29263"/>
                    <a:pt x="1414513" y="0"/>
                  </a:cubicBezTo>
                  <a:cubicBezTo>
                    <a:pt x="1617666" y="29263"/>
                    <a:pt x="1887451" y="29512"/>
                    <a:pt x="2008748" y="0"/>
                  </a:cubicBezTo>
                  <a:cubicBezTo>
                    <a:pt x="2130045" y="-29512"/>
                    <a:pt x="2354976" y="-6914"/>
                    <a:pt x="2602983" y="0"/>
                  </a:cubicBezTo>
                  <a:cubicBezTo>
                    <a:pt x="2850991" y="6914"/>
                    <a:pt x="3181730" y="25732"/>
                    <a:pt x="3331400" y="0"/>
                  </a:cubicBezTo>
                  <a:cubicBezTo>
                    <a:pt x="3481070" y="-25732"/>
                    <a:pt x="3693164" y="10566"/>
                    <a:pt x="3970363" y="0"/>
                  </a:cubicBezTo>
                  <a:cubicBezTo>
                    <a:pt x="4247562" y="-10566"/>
                    <a:pt x="4392450" y="-13262"/>
                    <a:pt x="4654053" y="0"/>
                  </a:cubicBezTo>
                  <a:cubicBezTo>
                    <a:pt x="4734752" y="11360"/>
                    <a:pt x="4832927" y="81646"/>
                    <a:pt x="4835368" y="181315"/>
                  </a:cubicBezTo>
                  <a:cubicBezTo>
                    <a:pt x="4820403" y="330088"/>
                    <a:pt x="4820332" y="463564"/>
                    <a:pt x="4835368" y="642421"/>
                  </a:cubicBezTo>
                  <a:cubicBezTo>
                    <a:pt x="4850404" y="821278"/>
                    <a:pt x="4845705" y="898040"/>
                    <a:pt x="4835368" y="1118243"/>
                  </a:cubicBezTo>
                  <a:cubicBezTo>
                    <a:pt x="4825031" y="1338446"/>
                    <a:pt x="4839240" y="1484106"/>
                    <a:pt x="4835368" y="1652930"/>
                  </a:cubicBezTo>
                  <a:cubicBezTo>
                    <a:pt x="4838553" y="1775597"/>
                    <a:pt x="4758274" y="1836994"/>
                    <a:pt x="4654053" y="1834245"/>
                  </a:cubicBezTo>
                  <a:cubicBezTo>
                    <a:pt x="4509494" y="1837414"/>
                    <a:pt x="4221419" y="1830865"/>
                    <a:pt x="4104545" y="1834245"/>
                  </a:cubicBezTo>
                  <a:cubicBezTo>
                    <a:pt x="3987671" y="1837625"/>
                    <a:pt x="3648316" y="1864587"/>
                    <a:pt x="3420855" y="1834245"/>
                  </a:cubicBezTo>
                  <a:cubicBezTo>
                    <a:pt x="3193394" y="1803904"/>
                    <a:pt x="2862932" y="1829842"/>
                    <a:pt x="2692438" y="1834245"/>
                  </a:cubicBezTo>
                  <a:cubicBezTo>
                    <a:pt x="2521944" y="1838648"/>
                    <a:pt x="2288841" y="1815858"/>
                    <a:pt x="2142930" y="1834245"/>
                  </a:cubicBezTo>
                  <a:cubicBezTo>
                    <a:pt x="1997019" y="1852632"/>
                    <a:pt x="1838981" y="1835487"/>
                    <a:pt x="1638150" y="1834245"/>
                  </a:cubicBezTo>
                  <a:cubicBezTo>
                    <a:pt x="1437319" y="1833003"/>
                    <a:pt x="1305202" y="1847168"/>
                    <a:pt x="1088642" y="1834245"/>
                  </a:cubicBezTo>
                  <a:cubicBezTo>
                    <a:pt x="872082" y="1821322"/>
                    <a:pt x="450332" y="1816553"/>
                    <a:pt x="181315" y="1834245"/>
                  </a:cubicBezTo>
                  <a:cubicBezTo>
                    <a:pt x="78323" y="1830221"/>
                    <a:pt x="-14787" y="1753255"/>
                    <a:pt x="0" y="1652930"/>
                  </a:cubicBezTo>
                  <a:cubicBezTo>
                    <a:pt x="3711" y="1553089"/>
                    <a:pt x="-4565" y="1328443"/>
                    <a:pt x="0" y="1191824"/>
                  </a:cubicBezTo>
                  <a:cubicBezTo>
                    <a:pt x="4565" y="1055205"/>
                    <a:pt x="11693" y="854866"/>
                    <a:pt x="0" y="671853"/>
                  </a:cubicBezTo>
                  <a:cubicBezTo>
                    <a:pt x="-11693" y="488840"/>
                    <a:pt x="16297" y="378699"/>
                    <a:pt x="0" y="181315"/>
                  </a:cubicBezTo>
                  <a:close/>
                </a:path>
                <a:path w="4835368" h="1834245" stroke="0" extrusionOk="0">
                  <a:moveTo>
                    <a:pt x="0" y="181315"/>
                  </a:moveTo>
                  <a:cubicBezTo>
                    <a:pt x="21799" y="69607"/>
                    <a:pt x="75216" y="2112"/>
                    <a:pt x="181315" y="0"/>
                  </a:cubicBezTo>
                  <a:cubicBezTo>
                    <a:pt x="334376" y="27191"/>
                    <a:pt x="492602" y="-28399"/>
                    <a:pt x="775550" y="0"/>
                  </a:cubicBezTo>
                  <a:cubicBezTo>
                    <a:pt x="1058498" y="28399"/>
                    <a:pt x="1123670" y="-20175"/>
                    <a:pt x="1325058" y="0"/>
                  </a:cubicBezTo>
                  <a:cubicBezTo>
                    <a:pt x="1526446" y="20175"/>
                    <a:pt x="1821454" y="13680"/>
                    <a:pt x="2008748" y="0"/>
                  </a:cubicBezTo>
                  <a:cubicBezTo>
                    <a:pt x="2196042" y="-13680"/>
                    <a:pt x="2441698" y="31278"/>
                    <a:pt x="2647711" y="0"/>
                  </a:cubicBezTo>
                  <a:cubicBezTo>
                    <a:pt x="2853724" y="-31278"/>
                    <a:pt x="3096854" y="25138"/>
                    <a:pt x="3376128" y="0"/>
                  </a:cubicBezTo>
                  <a:cubicBezTo>
                    <a:pt x="3655402" y="-25138"/>
                    <a:pt x="3823392" y="-4761"/>
                    <a:pt x="4015090" y="0"/>
                  </a:cubicBezTo>
                  <a:cubicBezTo>
                    <a:pt x="4206788" y="4761"/>
                    <a:pt x="4377781" y="2743"/>
                    <a:pt x="4654053" y="0"/>
                  </a:cubicBezTo>
                  <a:cubicBezTo>
                    <a:pt x="4765135" y="18381"/>
                    <a:pt x="4825273" y="82662"/>
                    <a:pt x="4835368" y="181315"/>
                  </a:cubicBezTo>
                  <a:cubicBezTo>
                    <a:pt x="4837364" y="356318"/>
                    <a:pt x="4816344" y="543435"/>
                    <a:pt x="4835368" y="642421"/>
                  </a:cubicBezTo>
                  <a:cubicBezTo>
                    <a:pt x="4854392" y="741407"/>
                    <a:pt x="4827923" y="955567"/>
                    <a:pt x="4835368" y="1132959"/>
                  </a:cubicBezTo>
                  <a:cubicBezTo>
                    <a:pt x="4842813" y="1310351"/>
                    <a:pt x="4840523" y="1497564"/>
                    <a:pt x="4835368" y="1652930"/>
                  </a:cubicBezTo>
                  <a:cubicBezTo>
                    <a:pt x="4838444" y="1761059"/>
                    <a:pt x="4748750" y="1828307"/>
                    <a:pt x="4654053" y="1834245"/>
                  </a:cubicBezTo>
                  <a:cubicBezTo>
                    <a:pt x="4379319" y="1841037"/>
                    <a:pt x="4325311" y="1820172"/>
                    <a:pt x="4059818" y="1834245"/>
                  </a:cubicBezTo>
                  <a:cubicBezTo>
                    <a:pt x="3794325" y="1848318"/>
                    <a:pt x="3626980" y="1836690"/>
                    <a:pt x="3420855" y="1834245"/>
                  </a:cubicBezTo>
                  <a:cubicBezTo>
                    <a:pt x="3214730" y="1831800"/>
                    <a:pt x="3024878" y="1816650"/>
                    <a:pt x="2781893" y="1834245"/>
                  </a:cubicBezTo>
                  <a:cubicBezTo>
                    <a:pt x="2538908" y="1851840"/>
                    <a:pt x="2469486" y="1830309"/>
                    <a:pt x="2232385" y="1834245"/>
                  </a:cubicBezTo>
                  <a:cubicBezTo>
                    <a:pt x="1995284" y="1838181"/>
                    <a:pt x="1670287" y="1812070"/>
                    <a:pt x="1503968" y="1834245"/>
                  </a:cubicBezTo>
                  <a:cubicBezTo>
                    <a:pt x="1337649" y="1856420"/>
                    <a:pt x="1199976" y="1818133"/>
                    <a:pt x="999187" y="1834245"/>
                  </a:cubicBezTo>
                  <a:cubicBezTo>
                    <a:pt x="798398" y="1850357"/>
                    <a:pt x="574836" y="1858548"/>
                    <a:pt x="181315" y="1834245"/>
                  </a:cubicBezTo>
                  <a:cubicBezTo>
                    <a:pt x="70120" y="1815835"/>
                    <a:pt x="-536" y="1750772"/>
                    <a:pt x="0" y="1652930"/>
                  </a:cubicBezTo>
                  <a:cubicBezTo>
                    <a:pt x="-7213" y="1516843"/>
                    <a:pt x="-22646" y="1372597"/>
                    <a:pt x="0" y="1177108"/>
                  </a:cubicBezTo>
                  <a:cubicBezTo>
                    <a:pt x="22646" y="981619"/>
                    <a:pt x="1041" y="951242"/>
                    <a:pt x="0" y="730718"/>
                  </a:cubicBezTo>
                  <a:cubicBezTo>
                    <a:pt x="-1041" y="510194"/>
                    <a:pt x="14987" y="336869"/>
                    <a:pt x="0" y="181315"/>
                  </a:cubicBezTo>
                  <a:close/>
                </a:path>
              </a:pathLst>
            </a:custGeom>
            <a:grpFill/>
            <a:ln w="28575" cap="flat" cmpd="sng" algn="ctr">
              <a:solidFill>
                <a:schemeClr val="accent6">
                  <a:lumMod val="50000"/>
                </a:schemeClr>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49F21679-D75A-C3C1-2001-CE62D296945B}"/>
                </a:ext>
              </a:extLst>
            </p:cNvPr>
            <p:cNvSpPr txBox="1"/>
            <p:nvPr/>
          </p:nvSpPr>
          <p:spPr>
            <a:xfrm>
              <a:off x="880022" y="874109"/>
              <a:ext cx="4835368" cy="1735849"/>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6503"/>
                  </a:solidFill>
                  <a:effectLst/>
                  <a:uLnTx/>
                  <a:uFillTx/>
                  <a:latin typeface="Calibri" panose="020F0502020204030204" pitchFamily="34" charset="0"/>
                  <a:cs typeface="Calibri" panose="020F0502020204030204" pitchFamily="34" charset="0"/>
                </a:rPr>
                <a:t>Sản phẩm được chế tạo/ sản xuất như thế nào?</a:t>
              </a:r>
            </a:p>
          </p:txBody>
        </p:sp>
      </p:grpSp>
      <p:grpSp>
        <p:nvGrpSpPr>
          <p:cNvPr id="27" name="Group 26">
            <a:extLst>
              <a:ext uri="{FF2B5EF4-FFF2-40B4-BE49-F238E27FC236}">
                <a16:creationId xmlns:a16="http://schemas.microsoft.com/office/drawing/2014/main" id="{1C8DE5F8-4447-C398-0F9F-FBF779680ADE}"/>
              </a:ext>
            </a:extLst>
          </p:cNvPr>
          <p:cNvGrpSpPr/>
          <p:nvPr/>
        </p:nvGrpSpPr>
        <p:grpSpPr>
          <a:xfrm>
            <a:off x="6355392" y="2849503"/>
            <a:ext cx="5445814" cy="1686139"/>
            <a:chOff x="742947" y="457200"/>
            <a:chExt cx="3659475" cy="2438400"/>
          </a:xfrm>
          <a:solidFill>
            <a:schemeClr val="accent6">
              <a:lumMod val="20000"/>
              <a:lumOff val="80000"/>
            </a:schemeClr>
          </a:solidFill>
        </p:grpSpPr>
        <p:sp>
          <p:nvSpPr>
            <p:cNvPr id="28" name="Rectangle: Rounded Corners 27">
              <a:extLst>
                <a:ext uri="{FF2B5EF4-FFF2-40B4-BE49-F238E27FC236}">
                  <a16:creationId xmlns:a16="http://schemas.microsoft.com/office/drawing/2014/main" id="{CA4F4AFB-E1DC-5E6B-5F84-8476895CEFD5}"/>
                </a:ext>
              </a:extLst>
            </p:cNvPr>
            <p:cNvSpPr/>
            <p:nvPr/>
          </p:nvSpPr>
          <p:spPr>
            <a:xfrm>
              <a:off x="742947" y="457200"/>
              <a:ext cx="3659475"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29" name="Rectangle: Rounded Corners 28">
              <a:extLst>
                <a:ext uri="{FF2B5EF4-FFF2-40B4-BE49-F238E27FC236}">
                  <a16:creationId xmlns:a16="http://schemas.microsoft.com/office/drawing/2014/main" id="{588F8AF1-B073-4DF2-2436-B5229123BB32}"/>
                </a:ext>
              </a:extLst>
            </p:cNvPr>
            <p:cNvSpPr/>
            <p:nvPr/>
          </p:nvSpPr>
          <p:spPr>
            <a:xfrm>
              <a:off x="850268" y="779323"/>
              <a:ext cx="3437543" cy="1883380"/>
            </a:xfrm>
            <a:custGeom>
              <a:avLst/>
              <a:gdLst>
                <a:gd name="connsiteX0" fmla="*/ 0 w 3437543"/>
                <a:gd name="connsiteY0" fmla="*/ 186172 h 1883380"/>
                <a:gd name="connsiteX1" fmla="*/ 186172 w 3437543"/>
                <a:gd name="connsiteY1" fmla="*/ 0 h 1883380"/>
                <a:gd name="connsiteX2" fmla="*/ 829864 w 3437543"/>
                <a:gd name="connsiteY2" fmla="*/ 0 h 1883380"/>
                <a:gd name="connsiteX3" fmla="*/ 1442904 w 3437543"/>
                <a:gd name="connsiteY3" fmla="*/ 0 h 1883380"/>
                <a:gd name="connsiteX4" fmla="*/ 2117247 w 3437543"/>
                <a:gd name="connsiteY4" fmla="*/ 0 h 1883380"/>
                <a:gd name="connsiteX5" fmla="*/ 2668983 w 3437543"/>
                <a:gd name="connsiteY5" fmla="*/ 0 h 1883380"/>
                <a:gd name="connsiteX6" fmla="*/ 3251371 w 3437543"/>
                <a:gd name="connsiteY6" fmla="*/ 0 h 1883380"/>
                <a:gd name="connsiteX7" fmla="*/ 3437543 w 3437543"/>
                <a:gd name="connsiteY7" fmla="*/ 186172 h 1883380"/>
                <a:gd name="connsiteX8" fmla="*/ 3437543 w 3437543"/>
                <a:gd name="connsiteY8" fmla="*/ 689851 h 1883380"/>
                <a:gd name="connsiteX9" fmla="*/ 3437543 w 3437543"/>
                <a:gd name="connsiteY9" fmla="*/ 1223750 h 1883380"/>
                <a:gd name="connsiteX10" fmla="*/ 3437543 w 3437543"/>
                <a:gd name="connsiteY10" fmla="*/ 1697208 h 1883380"/>
                <a:gd name="connsiteX11" fmla="*/ 3251371 w 3437543"/>
                <a:gd name="connsiteY11" fmla="*/ 1883380 h 1883380"/>
                <a:gd name="connsiteX12" fmla="*/ 2638331 w 3437543"/>
                <a:gd name="connsiteY12" fmla="*/ 1883380 h 1883380"/>
                <a:gd name="connsiteX13" fmla="*/ 1994639 w 3437543"/>
                <a:gd name="connsiteY13" fmla="*/ 1883380 h 1883380"/>
                <a:gd name="connsiteX14" fmla="*/ 1412252 w 3437543"/>
                <a:gd name="connsiteY14" fmla="*/ 1883380 h 1883380"/>
                <a:gd name="connsiteX15" fmla="*/ 768560 w 3437543"/>
                <a:gd name="connsiteY15" fmla="*/ 1883380 h 1883380"/>
                <a:gd name="connsiteX16" fmla="*/ 186172 w 3437543"/>
                <a:gd name="connsiteY16" fmla="*/ 1883380 h 1883380"/>
                <a:gd name="connsiteX17" fmla="*/ 0 w 3437543"/>
                <a:gd name="connsiteY17" fmla="*/ 1697208 h 1883380"/>
                <a:gd name="connsiteX18" fmla="*/ 0 w 3437543"/>
                <a:gd name="connsiteY18" fmla="*/ 1238860 h 1883380"/>
                <a:gd name="connsiteX19" fmla="*/ 0 w 3437543"/>
                <a:gd name="connsiteY19" fmla="*/ 704961 h 1883380"/>
                <a:gd name="connsiteX20" fmla="*/ 0 w 3437543"/>
                <a:gd name="connsiteY20" fmla="*/ 186172 h 1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7543" h="1883380" fill="none" extrusionOk="0">
                  <a:moveTo>
                    <a:pt x="0" y="186172"/>
                  </a:moveTo>
                  <a:cubicBezTo>
                    <a:pt x="-7753" y="64546"/>
                    <a:pt x="96865" y="20406"/>
                    <a:pt x="186172" y="0"/>
                  </a:cubicBezTo>
                  <a:cubicBezTo>
                    <a:pt x="407643" y="-3904"/>
                    <a:pt x="634808" y="11313"/>
                    <a:pt x="829864" y="0"/>
                  </a:cubicBezTo>
                  <a:cubicBezTo>
                    <a:pt x="1024920" y="-11313"/>
                    <a:pt x="1200074" y="-27879"/>
                    <a:pt x="1442904" y="0"/>
                  </a:cubicBezTo>
                  <a:cubicBezTo>
                    <a:pt x="1685734" y="27879"/>
                    <a:pt x="1979265" y="-32246"/>
                    <a:pt x="2117247" y="0"/>
                  </a:cubicBezTo>
                  <a:cubicBezTo>
                    <a:pt x="2255229" y="32246"/>
                    <a:pt x="2397616" y="-12539"/>
                    <a:pt x="2668983" y="0"/>
                  </a:cubicBezTo>
                  <a:cubicBezTo>
                    <a:pt x="2940350" y="12539"/>
                    <a:pt x="3028265" y="22976"/>
                    <a:pt x="3251371" y="0"/>
                  </a:cubicBezTo>
                  <a:cubicBezTo>
                    <a:pt x="3361678" y="-1976"/>
                    <a:pt x="3445644" y="88131"/>
                    <a:pt x="3437543" y="186172"/>
                  </a:cubicBezTo>
                  <a:cubicBezTo>
                    <a:pt x="3431268" y="375658"/>
                    <a:pt x="3437823" y="557142"/>
                    <a:pt x="3437543" y="689851"/>
                  </a:cubicBezTo>
                  <a:cubicBezTo>
                    <a:pt x="3437263" y="822560"/>
                    <a:pt x="3433893" y="976985"/>
                    <a:pt x="3437543" y="1223750"/>
                  </a:cubicBezTo>
                  <a:cubicBezTo>
                    <a:pt x="3441193" y="1470515"/>
                    <a:pt x="3415278" y="1505884"/>
                    <a:pt x="3437543" y="1697208"/>
                  </a:cubicBezTo>
                  <a:cubicBezTo>
                    <a:pt x="3455355" y="1811753"/>
                    <a:pt x="3359408" y="1886492"/>
                    <a:pt x="3251371" y="1883380"/>
                  </a:cubicBezTo>
                  <a:cubicBezTo>
                    <a:pt x="3040550" y="1898924"/>
                    <a:pt x="2862206" y="1908695"/>
                    <a:pt x="2638331" y="1883380"/>
                  </a:cubicBezTo>
                  <a:cubicBezTo>
                    <a:pt x="2414456" y="1858065"/>
                    <a:pt x="2235227" y="1875548"/>
                    <a:pt x="1994639" y="1883380"/>
                  </a:cubicBezTo>
                  <a:cubicBezTo>
                    <a:pt x="1754051" y="1891212"/>
                    <a:pt x="1540639" y="1854687"/>
                    <a:pt x="1412252" y="1883380"/>
                  </a:cubicBezTo>
                  <a:cubicBezTo>
                    <a:pt x="1283865" y="1912073"/>
                    <a:pt x="1007502" y="1891310"/>
                    <a:pt x="768560" y="1883380"/>
                  </a:cubicBezTo>
                  <a:cubicBezTo>
                    <a:pt x="529618" y="1875450"/>
                    <a:pt x="395157" y="1879858"/>
                    <a:pt x="186172" y="1883380"/>
                  </a:cubicBezTo>
                  <a:cubicBezTo>
                    <a:pt x="80223" y="1891612"/>
                    <a:pt x="-7277" y="1813147"/>
                    <a:pt x="0" y="1697208"/>
                  </a:cubicBezTo>
                  <a:cubicBezTo>
                    <a:pt x="1832" y="1562097"/>
                    <a:pt x="4291" y="1461718"/>
                    <a:pt x="0" y="1238860"/>
                  </a:cubicBezTo>
                  <a:cubicBezTo>
                    <a:pt x="-4291" y="1016002"/>
                    <a:pt x="-21057" y="966714"/>
                    <a:pt x="0" y="704961"/>
                  </a:cubicBezTo>
                  <a:cubicBezTo>
                    <a:pt x="21057" y="443208"/>
                    <a:pt x="20932" y="322515"/>
                    <a:pt x="0" y="186172"/>
                  </a:cubicBezTo>
                  <a:close/>
                </a:path>
                <a:path w="3437543" h="1883380" stroke="0" extrusionOk="0">
                  <a:moveTo>
                    <a:pt x="0" y="186172"/>
                  </a:moveTo>
                  <a:cubicBezTo>
                    <a:pt x="10735" y="77655"/>
                    <a:pt x="60740" y="8012"/>
                    <a:pt x="186172" y="0"/>
                  </a:cubicBezTo>
                  <a:cubicBezTo>
                    <a:pt x="464932" y="16586"/>
                    <a:pt x="558652" y="-23158"/>
                    <a:pt x="768560" y="0"/>
                  </a:cubicBezTo>
                  <a:cubicBezTo>
                    <a:pt x="978468" y="23158"/>
                    <a:pt x="1136897" y="-4136"/>
                    <a:pt x="1320296" y="0"/>
                  </a:cubicBezTo>
                  <a:cubicBezTo>
                    <a:pt x="1503695" y="4136"/>
                    <a:pt x="1757407" y="18654"/>
                    <a:pt x="1963987" y="0"/>
                  </a:cubicBezTo>
                  <a:cubicBezTo>
                    <a:pt x="2170567" y="-18654"/>
                    <a:pt x="2435545" y="28921"/>
                    <a:pt x="2577027" y="0"/>
                  </a:cubicBezTo>
                  <a:cubicBezTo>
                    <a:pt x="2718509" y="-28921"/>
                    <a:pt x="3019859" y="-2997"/>
                    <a:pt x="3251371" y="0"/>
                  </a:cubicBezTo>
                  <a:cubicBezTo>
                    <a:pt x="3349034" y="2467"/>
                    <a:pt x="3431006" y="69112"/>
                    <a:pt x="3437543" y="186172"/>
                  </a:cubicBezTo>
                  <a:cubicBezTo>
                    <a:pt x="3411761" y="402500"/>
                    <a:pt x="3421910" y="570174"/>
                    <a:pt x="3437543" y="720071"/>
                  </a:cubicBezTo>
                  <a:cubicBezTo>
                    <a:pt x="3453176" y="869968"/>
                    <a:pt x="3442897" y="1021758"/>
                    <a:pt x="3437543" y="1238860"/>
                  </a:cubicBezTo>
                  <a:cubicBezTo>
                    <a:pt x="3432189" y="1455962"/>
                    <a:pt x="3436877" y="1575945"/>
                    <a:pt x="3437543" y="1697208"/>
                  </a:cubicBezTo>
                  <a:cubicBezTo>
                    <a:pt x="3441166" y="1782782"/>
                    <a:pt x="3371292" y="1884684"/>
                    <a:pt x="3251371" y="1883380"/>
                  </a:cubicBezTo>
                  <a:cubicBezTo>
                    <a:pt x="3074968" y="1882886"/>
                    <a:pt x="2858280" y="1904048"/>
                    <a:pt x="2730287" y="1883380"/>
                  </a:cubicBezTo>
                  <a:cubicBezTo>
                    <a:pt x="2602294" y="1862712"/>
                    <a:pt x="2431809" y="1864794"/>
                    <a:pt x="2209203" y="1883380"/>
                  </a:cubicBezTo>
                  <a:cubicBezTo>
                    <a:pt x="1986597" y="1901966"/>
                    <a:pt x="1733737" y="1905659"/>
                    <a:pt x="1534860" y="1883380"/>
                  </a:cubicBezTo>
                  <a:cubicBezTo>
                    <a:pt x="1335983" y="1861101"/>
                    <a:pt x="1128070" y="1891691"/>
                    <a:pt x="921820" y="1883380"/>
                  </a:cubicBezTo>
                  <a:cubicBezTo>
                    <a:pt x="715570" y="1875069"/>
                    <a:pt x="541848" y="1915384"/>
                    <a:pt x="186172" y="1883380"/>
                  </a:cubicBezTo>
                  <a:cubicBezTo>
                    <a:pt x="78740" y="1869068"/>
                    <a:pt x="9933" y="1796390"/>
                    <a:pt x="0" y="1697208"/>
                  </a:cubicBezTo>
                  <a:cubicBezTo>
                    <a:pt x="10307" y="1445979"/>
                    <a:pt x="-24130" y="1378267"/>
                    <a:pt x="0" y="1193529"/>
                  </a:cubicBezTo>
                  <a:cubicBezTo>
                    <a:pt x="24130" y="1008791"/>
                    <a:pt x="-22386" y="915757"/>
                    <a:pt x="0" y="659630"/>
                  </a:cubicBezTo>
                  <a:cubicBezTo>
                    <a:pt x="22386" y="403503"/>
                    <a:pt x="19234" y="309117"/>
                    <a:pt x="0" y="186172"/>
                  </a:cubicBezTo>
                  <a:close/>
                </a:path>
              </a:pathLst>
            </a:custGeom>
            <a:grpFill/>
            <a:ln w="28575" cap="flat" cmpd="sng" algn="ctr">
              <a:solidFill>
                <a:schemeClr val="accent6">
                  <a:lumMod val="50000"/>
                </a:schemeClr>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2C446160-E6FC-C255-C76D-C3B4C83AEDDB}"/>
                </a:ext>
              </a:extLst>
            </p:cNvPr>
            <p:cNvSpPr txBox="1"/>
            <p:nvPr/>
          </p:nvSpPr>
          <p:spPr>
            <a:xfrm>
              <a:off x="946400" y="960787"/>
              <a:ext cx="3341411" cy="1515553"/>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6503"/>
                  </a:solidFill>
                  <a:effectLst/>
                  <a:uLnTx/>
                  <a:uFillTx/>
                  <a:latin typeface="Calibri" panose="020F0502020204030204" pitchFamily="34" charset="0"/>
                  <a:cs typeface="Calibri" panose="020F0502020204030204" pitchFamily="34" charset="0"/>
                </a:rPr>
                <a:t>Sản phẩm có đặc điểm gì nổi bật?</a:t>
              </a:r>
            </a:p>
          </p:txBody>
        </p:sp>
      </p:grpSp>
      <p:grpSp>
        <p:nvGrpSpPr>
          <p:cNvPr id="31" name="Group 30">
            <a:extLst>
              <a:ext uri="{FF2B5EF4-FFF2-40B4-BE49-F238E27FC236}">
                <a16:creationId xmlns:a16="http://schemas.microsoft.com/office/drawing/2014/main" id="{D13DBECF-F17B-4A27-72B8-7F5E82495C97}"/>
              </a:ext>
            </a:extLst>
          </p:cNvPr>
          <p:cNvGrpSpPr/>
          <p:nvPr/>
        </p:nvGrpSpPr>
        <p:grpSpPr>
          <a:xfrm>
            <a:off x="6251696" y="4691933"/>
            <a:ext cx="5549507" cy="1630130"/>
            <a:chOff x="742947" y="457200"/>
            <a:chExt cx="3659475" cy="2438400"/>
          </a:xfrm>
          <a:solidFill>
            <a:schemeClr val="accent6">
              <a:lumMod val="20000"/>
              <a:lumOff val="80000"/>
            </a:schemeClr>
          </a:solidFill>
        </p:grpSpPr>
        <p:sp>
          <p:nvSpPr>
            <p:cNvPr id="32" name="Rectangle: Rounded Corners 31">
              <a:extLst>
                <a:ext uri="{FF2B5EF4-FFF2-40B4-BE49-F238E27FC236}">
                  <a16:creationId xmlns:a16="http://schemas.microsoft.com/office/drawing/2014/main" id="{F7F32EE6-5CEE-7915-D36E-9E4136CAD355}"/>
                </a:ext>
              </a:extLst>
            </p:cNvPr>
            <p:cNvSpPr/>
            <p:nvPr/>
          </p:nvSpPr>
          <p:spPr>
            <a:xfrm>
              <a:off x="742947" y="457200"/>
              <a:ext cx="3659475"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33" name="Rectangle: Rounded Corners 32">
              <a:extLst>
                <a:ext uri="{FF2B5EF4-FFF2-40B4-BE49-F238E27FC236}">
                  <a16:creationId xmlns:a16="http://schemas.microsoft.com/office/drawing/2014/main" id="{F4B88F72-CBC5-96B5-F3E4-271FD7BCE151}"/>
                </a:ext>
              </a:extLst>
            </p:cNvPr>
            <p:cNvSpPr/>
            <p:nvPr/>
          </p:nvSpPr>
          <p:spPr>
            <a:xfrm>
              <a:off x="880720" y="783550"/>
              <a:ext cx="3437543" cy="1834244"/>
            </a:xfrm>
            <a:custGeom>
              <a:avLst/>
              <a:gdLst>
                <a:gd name="connsiteX0" fmla="*/ 0 w 3437543"/>
                <a:gd name="connsiteY0" fmla="*/ 181315 h 1834244"/>
                <a:gd name="connsiteX1" fmla="*/ 181315 w 3437543"/>
                <a:gd name="connsiteY1" fmla="*/ 0 h 1834244"/>
                <a:gd name="connsiteX2" fmla="*/ 827047 w 3437543"/>
                <a:gd name="connsiteY2" fmla="*/ 0 h 1834244"/>
                <a:gd name="connsiteX3" fmla="*/ 1442029 w 3437543"/>
                <a:gd name="connsiteY3" fmla="*/ 0 h 1834244"/>
                <a:gd name="connsiteX4" fmla="*/ 2118510 w 3437543"/>
                <a:gd name="connsiteY4" fmla="*/ 0 h 1834244"/>
                <a:gd name="connsiteX5" fmla="*/ 2671995 w 3437543"/>
                <a:gd name="connsiteY5" fmla="*/ 0 h 1834244"/>
                <a:gd name="connsiteX6" fmla="*/ 3256228 w 3437543"/>
                <a:gd name="connsiteY6" fmla="*/ 0 h 1834244"/>
                <a:gd name="connsiteX7" fmla="*/ 3437543 w 3437543"/>
                <a:gd name="connsiteY7" fmla="*/ 181315 h 1834244"/>
                <a:gd name="connsiteX8" fmla="*/ 3437543 w 3437543"/>
                <a:gd name="connsiteY8" fmla="*/ 671853 h 1834244"/>
                <a:gd name="connsiteX9" fmla="*/ 3437543 w 3437543"/>
                <a:gd name="connsiteY9" fmla="*/ 1191823 h 1834244"/>
                <a:gd name="connsiteX10" fmla="*/ 3437543 w 3437543"/>
                <a:gd name="connsiteY10" fmla="*/ 1652929 h 1834244"/>
                <a:gd name="connsiteX11" fmla="*/ 3256228 w 3437543"/>
                <a:gd name="connsiteY11" fmla="*/ 1834244 h 1834244"/>
                <a:gd name="connsiteX12" fmla="*/ 2641245 w 3437543"/>
                <a:gd name="connsiteY12" fmla="*/ 1834244 h 1834244"/>
                <a:gd name="connsiteX13" fmla="*/ 1995514 w 3437543"/>
                <a:gd name="connsiteY13" fmla="*/ 1834244 h 1834244"/>
                <a:gd name="connsiteX14" fmla="*/ 1411280 w 3437543"/>
                <a:gd name="connsiteY14" fmla="*/ 1834244 h 1834244"/>
                <a:gd name="connsiteX15" fmla="*/ 765548 w 3437543"/>
                <a:gd name="connsiteY15" fmla="*/ 1834244 h 1834244"/>
                <a:gd name="connsiteX16" fmla="*/ 181315 w 3437543"/>
                <a:gd name="connsiteY16" fmla="*/ 1834244 h 1834244"/>
                <a:gd name="connsiteX17" fmla="*/ 0 w 3437543"/>
                <a:gd name="connsiteY17" fmla="*/ 1652929 h 1834244"/>
                <a:gd name="connsiteX18" fmla="*/ 0 w 3437543"/>
                <a:gd name="connsiteY18" fmla="*/ 1206539 h 1834244"/>
                <a:gd name="connsiteX19" fmla="*/ 0 w 3437543"/>
                <a:gd name="connsiteY19" fmla="*/ 686569 h 1834244"/>
                <a:gd name="connsiteX20" fmla="*/ 0 w 3437543"/>
                <a:gd name="connsiteY20" fmla="*/ 181315 h 183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7543" h="1834244" fill="none" extrusionOk="0">
                  <a:moveTo>
                    <a:pt x="0" y="181315"/>
                  </a:moveTo>
                  <a:cubicBezTo>
                    <a:pt x="-2365" y="75441"/>
                    <a:pt x="82549" y="2071"/>
                    <a:pt x="181315" y="0"/>
                  </a:cubicBezTo>
                  <a:cubicBezTo>
                    <a:pt x="323441" y="51"/>
                    <a:pt x="676304" y="-2579"/>
                    <a:pt x="827047" y="0"/>
                  </a:cubicBezTo>
                  <a:cubicBezTo>
                    <a:pt x="977790" y="2579"/>
                    <a:pt x="1256329" y="-8010"/>
                    <a:pt x="1442029" y="0"/>
                  </a:cubicBezTo>
                  <a:cubicBezTo>
                    <a:pt x="1627729" y="8010"/>
                    <a:pt x="1963362" y="-25672"/>
                    <a:pt x="2118510" y="0"/>
                  </a:cubicBezTo>
                  <a:cubicBezTo>
                    <a:pt x="2273658" y="25672"/>
                    <a:pt x="2543951" y="351"/>
                    <a:pt x="2671995" y="0"/>
                  </a:cubicBezTo>
                  <a:cubicBezTo>
                    <a:pt x="2800040" y="-351"/>
                    <a:pt x="3101896" y="5694"/>
                    <a:pt x="3256228" y="0"/>
                  </a:cubicBezTo>
                  <a:cubicBezTo>
                    <a:pt x="3367304" y="-2887"/>
                    <a:pt x="3443944" y="84953"/>
                    <a:pt x="3437543" y="181315"/>
                  </a:cubicBezTo>
                  <a:cubicBezTo>
                    <a:pt x="3450229" y="319660"/>
                    <a:pt x="3441228" y="447486"/>
                    <a:pt x="3437543" y="671853"/>
                  </a:cubicBezTo>
                  <a:cubicBezTo>
                    <a:pt x="3433858" y="896220"/>
                    <a:pt x="3452484" y="1087774"/>
                    <a:pt x="3437543" y="1191823"/>
                  </a:cubicBezTo>
                  <a:cubicBezTo>
                    <a:pt x="3422603" y="1295872"/>
                    <a:pt x="3450589" y="1497001"/>
                    <a:pt x="3437543" y="1652929"/>
                  </a:cubicBezTo>
                  <a:cubicBezTo>
                    <a:pt x="3452146" y="1762679"/>
                    <a:pt x="3361647" y="1837394"/>
                    <a:pt x="3256228" y="1834244"/>
                  </a:cubicBezTo>
                  <a:cubicBezTo>
                    <a:pt x="3044803" y="1858905"/>
                    <a:pt x="2836956" y="1811215"/>
                    <a:pt x="2641245" y="1834244"/>
                  </a:cubicBezTo>
                  <a:cubicBezTo>
                    <a:pt x="2445534" y="1857273"/>
                    <a:pt x="2222221" y="1823650"/>
                    <a:pt x="1995514" y="1834244"/>
                  </a:cubicBezTo>
                  <a:cubicBezTo>
                    <a:pt x="1768807" y="1844838"/>
                    <a:pt x="1553202" y="1805795"/>
                    <a:pt x="1411280" y="1834244"/>
                  </a:cubicBezTo>
                  <a:cubicBezTo>
                    <a:pt x="1269358" y="1862693"/>
                    <a:pt x="1005185" y="1810376"/>
                    <a:pt x="765548" y="1834244"/>
                  </a:cubicBezTo>
                  <a:cubicBezTo>
                    <a:pt x="525911" y="1858112"/>
                    <a:pt x="435068" y="1860923"/>
                    <a:pt x="181315" y="1834244"/>
                  </a:cubicBezTo>
                  <a:cubicBezTo>
                    <a:pt x="78705" y="1840748"/>
                    <a:pt x="-6531" y="1764842"/>
                    <a:pt x="0" y="1652929"/>
                  </a:cubicBezTo>
                  <a:cubicBezTo>
                    <a:pt x="-15599" y="1505689"/>
                    <a:pt x="-1159" y="1320046"/>
                    <a:pt x="0" y="1206539"/>
                  </a:cubicBezTo>
                  <a:cubicBezTo>
                    <a:pt x="1159" y="1093032"/>
                    <a:pt x="8028" y="930994"/>
                    <a:pt x="0" y="686569"/>
                  </a:cubicBezTo>
                  <a:cubicBezTo>
                    <a:pt x="-8028" y="442144"/>
                    <a:pt x="12057" y="309026"/>
                    <a:pt x="0" y="181315"/>
                  </a:cubicBezTo>
                  <a:close/>
                </a:path>
                <a:path w="3437543" h="1834244" stroke="0" extrusionOk="0">
                  <a:moveTo>
                    <a:pt x="0" y="181315"/>
                  </a:moveTo>
                  <a:cubicBezTo>
                    <a:pt x="21799" y="69607"/>
                    <a:pt x="75216" y="2112"/>
                    <a:pt x="181315" y="0"/>
                  </a:cubicBezTo>
                  <a:cubicBezTo>
                    <a:pt x="303869" y="-27851"/>
                    <a:pt x="525193" y="-13263"/>
                    <a:pt x="765548" y="0"/>
                  </a:cubicBezTo>
                  <a:cubicBezTo>
                    <a:pt x="1005903" y="13263"/>
                    <a:pt x="1191635" y="11648"/>
                    <a:pt x="1319033" y="0"/>
                  </a:cubicBezTo>
                  <a:cubicBezTo>
                    <a:pt x="1446432" y="-11648"/>
                    <a:pt x="1828314" y="22478"/>
                    <a:pt x="1964765" y="0"/>
                  </a:cubicBezTo>
                  <a:cubicBezTo>
                    <a:pt x="2101216" y="-22478"/>
                    <a:pt x="2447383" y="-15850"/>
                    <a:pt x="2579747" y="0"/>
                  </a:cubicBezTo>
                  <a:cubicBezTo>
                    <a:pt x="2712111" y="15850"/>
                    <a:pt x="2953526" y="-21069"/>
                    <a:pt x="3256228" y="0"/>
                  </a:cubicBezTo>
                  <a:cubicBezTo>
                    <a:pt x="3342596" y="6587"/>
                    <a:pt x="3432399" y="69970"/>
                    <a:pt x="3437543" y="181315"/>
                  </a:cubicBezTo>
                  <a:cubicBezTo>
                    <a:pt x="3454873" y="379256"/>
                    <a:pt x="3456477" y="467883"/>
                    <a:pt x="3437543" y="701285"/>
                  </a:cubicBezTo>
                  <a:cubicBezTo>
                    <a:pt x="3418610" y="934687"/>
                    <a:pt x="3428534" y="1056044"/>
                    <a:pt x="3437543" y="1206539"/>
                  </a:cubicBezTo>
                  <a:cubicBezTo>
                    <a:pt x="3446552" y="1357034"/>
                    <a:pt x="3435874" y="1454820"/>
                    <a:pt x="3437543" y="1652929"/>
                  </a:cubicBezTo>
                  <a:cubicBezTo>
                    <a:pt x="3440021" y="1741272"/>
                    <a:pt x="3375205" y="1835680"/>
                    <a:pt x="3256228" y="1834244"/>
                  </a:cubicBezTo>
                  <a:cubicBezTo>
                    <a:pt x="3074424" y="1829037"/>
                    <a:pt x="2884334" y="1853188"/>
                    <a:pt x="2733493" y="1834244"/>
                  </a:cubicBezTo>
                  <a:cubicBezTo>
                    <a:pt x="2582653" y="1815300"/>
                    <a:pt x="2321209" y="1837818"/>
                    <a:pt x="2210758" y="1834244"/>
                  </a:cubicBezTo>
                  <a:cubicBezTo>
                    <a:pt x="2100308" y="1830670"/>
                    <a:pt x="1736913" y="1838172"/>
                    <a:pt x="1534277" y="1834244"/>
                  </a:cubicBezTo>
                  <a:cubicBezTo>
                    <a:pt x="1331641" y="1830316"/>
                    <a:pt x="1125086" y="1852502"/>
                    <a:pt x="919294" y="1834244"/>
                  </a:cubicBezTo>
                  <a:cubicBezTo>
                    <a:pt x="713502" y="1815986"/>
                    <a:pt x="501904" y="1858418"/>
                    <a:pt x="181315" y="1834244"/>
                  </a:cubicBezTo>
                  <a:cubicBezTo>
                    <a:pt x="76436" y="1819532"/>
                    <a:pt x="15407" y="1747423"/>
                    <a:pt x="0" y="1652929"/>
                  </a:cubicBezTo>
                  <a:cubicBezTo>
                    <a:pt x="-14582" y="1527912"/>
                    <a:pt x="7679" y="1321060"/>
                    <a:pt x="0" y="1162391"/>
                  </a:cubicBezTo>
                  <a:cubicBezTo>
                    <a:pt x="-7679" y="1003722"/>
                    <a:pt x="-8889" y="812527"/>
                    <a:pt x="0" y="642421"/>
                  </a:cubicBezTo>
                  <a:cubicBezTo>
                    <a:pt x="8889" y="472315"/>
                    <a:pt x="12641" y="331991"/>
                    <a:pt x="0" y="181315"/>
                  </a:cubicBezTo>
                  <a:close/>
                </a:path>
              </a:pathLst>
            </a:custGeom>
            <a:grpFill/>
            <a:ln w="28575" cap="flat" cmpd="sng" algn="ctr">
              <a:solidFill>
                <a:schemeClr val="accent6">
                  <a:lumMod val="50000"/>
                </a:schemeClr>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4" name="TextBox 33">
              <a:extLst>
                <a:ext uri="{FF2B5EF4-FFF2-40B4-BE49-F238E27FC236}">
                  <a16:creationId xmlns:a16="http://schemas.microsoft.com/office/drawing/2014/main" id="{5C63E090-375D-7CB9-6279-77819CFC26B4}"/>
                </a:ext>
              </a:extLst>
            </p:cNvPr>
            <p:cNvSpPr txBox="1"/>
            <p:nvPr/>
          </p:nvSpPr>
          <p:spPr>
            <a:xfrm>
              <a:off x="945899" y="837433"/>
              <a:ext cx="3341411" cy="1735848"/>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6503"/>
                  </a:solidFill>
                  <a:effectLst/>
                  <a:uLnTx/>
                  <a:uFillTx/>
                  <a:latin typeface="Calibri" panose="020F0502020204030204" pitchFamily="34" charset="0"/>
                  <a:cs typeface="Calibri" panose="020F0502020204030204" pitchFamily="34" charset="0"/>
                </a:rPr>
                <a:t>Công dụng/ích lợi của sản phẩm ra sao?</a:t>
              </a:r>
            </a:p>
          </p:txBody>
        </p:sp>
      </p:grpSp>
    </p:spTree>
    <p:extLst>
      <p:ext uri="{BB962C8B-B14F-4D97-AF65-F5344CB8AC3E}">
        <p14:creationId xmlns:p14="http://schemas.microsoft.com/office/powerpoint/2010/main" val="3824515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95B24-4C00-41DF-BE9D-C1F8C4937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KHUNG">
            <a:extLst>
              <a:ext uri="{FF2B5EF4-FFF2-40B4-BE49-F238E27FC236}">
                <a16:creationId xmlns:a16="http://schemas.microsoft.com/office/drawing/2014/main" id="{C65BC802-FD7B-4C80-B1D5-00A74962F45B}"/>
              </a:ext>
            </a:extLst>
          </p:cNvPr>
          <p:cNvSpPr/>
          <p:nvPr/>
        </p:nvSpPr>
        <p:spPr>
          <a:xfrm>
            <a:off x="171450" y="673493"/>
            <a:ext cx="11849099" cy="5877611"/>
          </a:xfrm>
          <a:custGeom>
            <a:avLst/>
            <a:gdLst>
              <a:gd name="connsiteX0" fmla="*/ 0 w 11849099"/>
              <a:gd name="connsiteY0" fmla="*/ 0 h 5877611"/>
              <a:gd name="connsiteX1" fmla="*/ 0 w 11849099"/>
              <a:gd name="connsiteY1" fmla="*/ 0 h 5877611"/>
              <a:gd name="connsiteX2" fmla="*/ 460024 w 11849099"/>
              <a:gd name="connsiteY2" fmla="*/ 0 h 5877611"/>
              <a:gd name="connsiteX3" fmla="*/ 1275521 w 11849099"/>
              <a:gd name="connsiteY3" fmla="*/ 0 h 5877611"/>
              <a:gd name="connsiteX4" fmla="*/ 1854035 w 11849099"/>
              <a:gd name="connsiteY4" fmla="*/ 0 h 5877611"/>
              <a:gd name="connsiteX5" fmla="*/ 2551041 w 11849099"/>
              <a:gd name="connsiteY5" fmla="*/ 0 h 5877611"/>
              <a:gd name="connsiteX6" fmla="*/ 2892574 w 11849099"/>
              <a:gd name="connsiteY6" fmla="*/ 0 h 5877611"/>
              <a:gd name="connsiteX7" fmla="*/ 3352598 w 11849099"/>
              <a:gd name="connsiteY7" fmla="*/ 0 h 5877611"/>
              <a:gd name="connsiteX8" fmla="*/ 3694131 w 11849099"/>
              <a:gd name="connsiteY8" fmla="*/ 0 h 5877611"/>
              <a:gd name="connsiteX9" fmla="*/ 4154155 w 11849099"/>
              <a:gd name="connsiteY9" fmla="*/ 0 h 5877611"/>
              <a:gd name="connsiteX10" fmla="*/ 4614179 w 11849099"/>
              <a:gd name="connsiteY10" fmla="*/ 0 h 5877611"/>
              <a:gd name="connsiteX11" fmla="*/ 5429675 w 11849099"/>
              <a:gd name="connsiteY11" fmla="*/ 0 h 5877611"/>
              <a:gd name="connsiteX12" fmla="*/ 6245172 w 11849099"/>
              <a:gd name="connsiteY12" fmla="*/ 0 h 5877611"/>
              <a:gd name="connsiteX13" fmla="*/ 7060669 w 11849099"/>
              <a:gd name="connsiteY13" fmla="*/ 0 h 5877611"/>
              <a:gd name="connsiteX14" fmla="*/ 7757675 w 11849099"/>
              <a:gd name="connsiteY14" fmla="*/ 0 h 5877611"/>
              <a:gd name="connsiteX15" fmla="*/ 8454681 w 11849099"/>
              <a:gd name="connsiteY15" fmla="*/ 0 h 5877611"/>
              <a:gd name="connsiteX16" fmla="*/ 9388668 w 11849099"/>
              <a:gd name="connsiteY16" fmla="*/ 0 h 5877611"/>
              <a:gd name="connsiteX17" fmla="*/ 10204165 w 11849099"/>
              <a:gd name="connsiteY17" fmla="*/ 0 h 5877611"/>
              <a:gd name="connsiteX18" fmla="*/ 10782680 w 11849099"/>
              <a:gd name="connsiteY18" fmla="*/ 0 h 5877611"/>
              <a:gd name="connsiteX19" fmla="*/ 11849099 w 11849099"/>
              <a:gd name="connsiteY19" fmla="*/ 0 h 5877611"/>
              <a:gd name="connsiteX20" fmla="*/ 11849099 w 11849099"/>
              <a:gd name="connsiteY20" fmla="*/ 0 h 5877611"/>
              <a:gd name="connsiteX21" fmla="*/ 11849099 w 11849099"/>
              <a:gd name="connsiteY21" fmla="*/ 535516 h 5877611"/>
              <a:gd name="connsiteX22" fmla="*/ 11849099 w 11849099"/>
              <a:gd name="connsiteY22" fmla="*/ 1306136 h 5877611"/>
              <a:gd name="connsiteX23" fmla="*/ 11849099 w 11849099"/>
              <a:gd name="connsiteY23" fmla="*/ 1959204 h 5877611"/>
              <a:gd name="connsiteX24" fmla="*/ 11849099 w 11849099"/>
              <a:gd name="connsiteY24" fmla="*/ 2612272 h 5877611"/>
              <a:gd name="connsiteX25" fmla="*/ 11849099 w 11849099"/>
              <a:gd name="connsiteY25" fmla="*/ 3206563 h 5877611"/>
              <a:gd name="connsiteX26" fmla="*/ 11849099 w 11849099"/>
              <a:gd name="connsiteY26" fmla="*/ 3800855 h 5877611"/>
              <a:gd name="connsiteX27" fmla="*/ 11849099 w 11849099"/>
              <a:gd name="connsiteY27" fmla="*/ 4336371 h 5877611"/>
              <a:gd name="connsiteX28" fmla="*/ 11849099 w 11849099"/>
              <a:gd name="connsiteY28" fmla="*/ 4930663 h 5877611"/>
              <a:gd name="connsiteX29" fmla="*/ 11849099 w 11849099"/>
              <a:gd name="connsiteY29" fmla="*/ 5877611 h 5877611"/>
              <a:gd name="connsiteX30" fmla="*/ 11849099 w 11849099"/>
              <a:gd name="connsiteY30" fmla="*/ 5877611 h 5877611"/>
              <a:gd name="connsiteX31" fmla="*/ 11389075 w 11849099"/>
              <a:gd name="connsiteY31" fmla="*/ 5877611 h 5877611"/>
              <a:gd name="connsiteX32" fmla="*/ 10573578 w 11849099"/>
              <a:gd name="connsiteY32" fmla="*/ 5877611 h 5877611"/>
              <a:gd name="connsiteX33" fmla="*/ 10232045 w 11849099"/>
              <a:gd name="connsiteY33" fmla="*/ 5877611 h 5877611"/>
              <a:gd name="connsiteX34" fmla="*/ 9298058 w 11849099"/>
              <a:gd name="connsiteY34" fmla="*/ 5877611 h 5877611"/>
              <a:gd name="connsiteX35" fmla="*/ 8601052 w 11849099"/>
              <a:gd name="connsiteY35" fmla="*/ 5877611 h 5877611"/>
              <a:gd name="connsiteX36" fmla="*/ 7667064 w 11849099"/>
              <a:gd name="connsiteY36" fmla="*/ 5877611 h 5877611"/>
              <a:gd name="connsiteX37" fmla="*/ 7207040 w 11849099"/>
              <a:gd name="connsiteY37" fmla="*/ 5877611 h 5877611"/>
              <a:gd name="connsiteX38" fmla="*/ 6273052 w 11849099"/>
              <a:gd name="connsiteY38" fmla="*/ 5877611 h 5877611"/>
              <a:gd name="connsiteX39" fmla="*/ 5813029 w 11849099"/>
              <a:gd name="connsiteY39" fmla="*/ 5877611 h 5877611"/>
              <a:gd name="connsiteX40" fmla="*/ 5471496 w 11849099"/>
              <a:gd name="connsiteY40" fmla="*/ 5877611 h 5877611"/>
              <a:gd name="connsiteX41" fmla="*/ 4537508 w 11849099"/>
              <a:gd name="connsiteY41" fmla="*/ 5877611 h 5877611"/>
              <a:gd name="connsiteX42" fmla="*/ 3722011 w 11849099"/>
              <a:gd name="connsiteY42" fmla="*/ 5877611 h 5877611"/>
              <a:gd name="connsiteX43" fmla="*/ 3143496 w 11849099"/>
              <a:gd name="connsiteY43" fmla="*/ 5877611 h 5877611"/>
              <a:gd name="connsiteX44" fmla="*/ 2327999 w 11849099"/>
              <a:gd name="connsiteY44" fmla="*/ 5877611 h 5877611"/>
              <a:gd name="connsiteX45" fmla="*/ 1394012 w 11849099"/>
              <a:gd name="connsiteY45" fmla="*/ 5877611 h 5877611"/>
              <a:gd name="connsiteX46" fmla="*/ 1052479 w 11849099"/>
              <a:gd name="connsiteY46" fmla="*/ 5877611 h 5877611"/>
              <a:gd name="connsiteX47" fmla="*/ 0 w 11849099"/>
              <a:gd name="connsiteY47" fmla="*/ 5877611 h 5877611"/>
              <a:gd name="connsiteX48" fmla="*/ 0 w 11849099"/>
              <a:gd name="connsiteY48" fmla="*/ 5877611 h 5877611"/>
              <a:gd name="connsiteX49" fmla="*/ 0 w 11849099"/>
              <a:gd name="connsiteY49" fmla="*/ 5106991 h 5877611"/>
              <a:gd name="connsiteX50" fmla="*/ 0 w 11849099"/>
              <a:gd name="connsiteY50" fmla="*/ 4571475 h 5877611"/>
              <a:gd name="connsiteX51" fmla="*/ 0 w 11849099"/>
              <a:gd name="connsiteY51" fmla="*/ 3859631 h 5877611"/>
              <a:gd name="connsiteX52" fmla="*/ 0 w 11849099"/>
              <a:gd name="connsiteY52" fmla="*/ 3265339 h 5877611"/>
              <a:gd name="connsiteX53" fmla="*/ 0 w 11849099"/>
              <a:gd name="connsiteY53" fmla="*/ 2671048 h 5877611"/>
              <a:gd name="connsiteX54" fmla="*/ 0 w 11849099"/>
              <a:gd name="connsiteY54" fmla="*/ 2194308 h 5877611"/>
              <a:gd name="connsiteX55" fmla="*/ 0 w 11849099"/>
              <a:gd name="connsiteY55" fmla="*/ 1541240 h 5877611"/>
              <a:gd name="connsiteX56" fmla="*/ 0 w 11849099"/>
              <a:gd name="connsiteY56" fmla="*/ 946948 h 5877611"/>
              <a:gd name="connsiteX57" fmla="*/ 0 w 11849099"/>
              <a:gd name="connsiteY57" fmla="*/ 0 h 58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9099" h="5877611" fill="none" extrusionOk="0">
                <a:moveTo>
                  <a:pt x="0" y="0"/>
                </a:moveTo>
                <a:lnTo>
                  <a:pt x="0" y="0"/>
                </a:lnTo>
                <a:cubicBezTo>
                  <a:pt x="226714" y="321"/>
                  <a:pt x="299032" y="19003"/>
                  <a:pt x="460024" y="0"/>
                </a:cubicBezTo>
                <a:cubicBezTo>
                  <a:pt x="621016" y="-19003"/>
                  <a:pt x="1086824" y="27869"/>
                  <a:pt x="1275521" y="0"/>
                </a:cubicBezTo>
                <a:cubicBezTo>
                  <a:pt x="1464218" y="-27869"/>
                  <a:pt x="1672088" y="-21305"/>
                  <a:pt x="1854035" y="0"/>
                </a:cubicBezTo>
                <a:cubicBezTo>
                  <a:pt x="2035982" y="21305"/>
                  <a:pt x="2208329" y="-18025"/>
                  <a:pt x="2551041" y="0"/>
                </a:cubicBezTo>
                <a:cubicBezTo>
                  <a:pt x="2893753" y="18025"/>
                  <a:pt x="2759542" y="-4439"/>
                  <a:pt x="2892574" y="0"/>
                </a:cubicBezTo>
                <a:cubicBezTo>
                  <a:pt x="3025606" y="4439"/>
                  <a:pt x="3157129" y="3207"/>
                  <a:pt x="3352598" y="0"/>
                </a:cubicBezTo>
                <a:cubicBezTo>
                  <a:pt x="3548067" y="-3207"/>
                  <a:pt x="3529614" y="11853"/>
                  <a:pt x="3694131" y="0"/>
                </a:cubicBezTo>
                <a:cubicBezTo>
                  <a:pt x="3858648" y="-11853"/>
                  <a:pt x="3945063" y="12971"/>
                  <a:pt x="4154155" y="0"/>
                </a:cubicBezTo>
                <a:cubicBezTo>
                  <a:pt x="4363247" y="-12971"/>
                  <a:pt x="4386579" y="-17977"/>
                  <a:pt x="4614179" y="0"/>
                </a:cubicBezTo>
                <a:cubicBezTo>
                  <a:pt x="4841779" y="17977"/>
                  <a:pt x="5038745" y="38062"/>
                  <a:pt x="5429675" y="0"/>
                </a:cubicBezTo>
                <a:cubicBezTo>
                  <a:pt x="5820605" y="-38062"/>
                  <a:pt x="5846211" y="-3791"/>
                  <a:pt x="6245172" y="0"/>
                </a:cubicBezTo>
                <a:cubicBezTo>
                  <a:pt x="6644133" y="3791"/>
                  <a:pt x="6782867" y="38786"/>
                  <a:pt x="7060669" y="0"/>
                </a:cubicBezTo>
                <a:cubicBezTo>
                  <a:pt x="7338471" y="-38786"/>
                  <a:pt x="7571334" y="20342"/>
                  <a:pt x="7757675" y="0"/>
                </a:cubicBezTo>
                <a:cubicBezTo>
                  <a:pt x="7944016" y="-20342"/>
                  <a:pt x="8278088" y="-23629"/>
                  <a:pt x="8454681" y="0"/>
                </a:cubicBezTo>
                <a:cubicBezTo>
                  <a:pt x="8631274" y="23629"/>
                  <a:pt x="9158008" y="32832"/>
                  <a:pt x="9388668" y="0"/>
                </a:cubicBezTo>
                <a:cubicBezTo>
                  <a:pt x="9619328" y="-32832"/>
                  <a:pt x="9855650" y="-3712"/>
                  <a:pt x="10204165" y="0"/>
                </a:cubicBezTo>
                <a:cubicBezTo>
                  <a:pt x="10552680" y="3712"/>
                  <a:pt x="10583714" y="28757"/>
                  <a:pt x="10782680" y="0"/>
                </a:cubicBezTo>
                <a:cubicBezTo>
                  <a:pt x="10981647" y="-28757"/>
                  <a:pt x="11535061" y="-41250"/>
                  <a:pt x="11849099" y="0"/>
                </a:cubicBezTo>
                <a:lnTo>
                  <a:pt x="11849099" y="0"/>
                </a:lnTo>
                <a:cubicBezTo>
                  <a:pt x="11849497" y="165733"/>
                  <a:pt x="11835450" y="290107"/>
                  <a:pt x="11849099" y="535516"/>
                </a:cubicBezTo>
                <a:cubicBezTo>
                  <a:pt x="11862748" y="780925"/>
                  <a:pt x="11814850" y="984617"/>
                  <a:pt x="11849099" y="1306136"/>
                </a:cubicBezTo>
                <a:cubicBezTo>
                  <a:pt x="11883348" y="1627655"/>
                  <a:pt x="11864549" y="1671689"/>
                  <a:pt x="11849099" y="1959204"/>
                </a:cubicBezTo>
                <a:cubicBezTo>
                  <a:pt x="11833649" y="2246719"/>
                  <a:pt x="11873342" y="2369899"/>
                  <a:pt x="11849099" y="2612272"/>
                </a:cubicBezTo>
                <a:cubicBezTo>
                  <a:pt x="11824856" y="2854645"/>
                  <a:pt x="11820646" y="2945402"/>
                  <a:pt x="11849099" y="3206563"/>
                </a:cubicBezTo>
                <a:cubicBezTo>
                  <a:pt x="11877552" y="3467724"/>
                  <a:pt x="11842619" y="3552678"/>
                  <a:pt x="11849099" y="3800855"/>
                </a:cubicBezTo>
                <a:cubicBezTo>
                  <a:pt x="11855579" y="4049032"/>
                  <a:pt x="11866282" y="4203617"/>
                  <a:pt x="11849099" y="4336371"/>
                </a:cubicBezTo>
                <a:cubicBezTo>
                  <a:pt x="11831916" y="4469125"/>
                  <a:pt x="11820287" y="4720211"/>
                  <a:pt x="11849099" y="4930663"/>
                </a:cubicBezTo>
                <a:cubicBezTo>
                  <a:pt x="11877911" y="5141115"/>
                  <a:pt x="11846090" y="5578832"/>
                  <a:pt x="11849099" y="5877611"/>
                </a:cubicBezTo>
                <a:lnTo>
                  <a:pt x="11849099" y="5877611"/>
                </a:lnTo>
                <a:cubicBezTo>
                  <a:pt x="11653596" y="5878756"/>
                  <a:pt x="11609368" y="5866296"/>
                  <a:pt x="11389075" y="5877611"/>
                </a:cubicBezTo>
                <a:cubicBezTo>
                  <a:pt x="11168782" y="5888926"/>
                  <a:pt x="10896173" y="5836919"/>
                  <a:pt x="10573578" y="5877611"/>
                </a:cubicBezTo>
                <a:cubicBezTo>
                  <a:pt x="10250983" y="5918303"/>
                  <a:pt x="10374482" y="5875984"/>
                  <a:pt x="10232045" y="5877611"/>
                </a:cubicBezTo>
                <a:cubicBezTo>
                  <a:pt x="10089608" y="5879238"/>
                  <a:pt x="9677090" y="5921185"/>
                  <a:pt x="9298058" y="5877611"/>
                </a:cubicBezTo>
                <a:cubicBezTo>
                  <a:pt x="8919026" y="5834037"/>
                  <a:pt x="8756666" y="5910063"/>
                  <a:pt x="8601052" y="5877611"/>
                </a:cubicBezTo>
                <a:cubicBezTo>
                  <a:pt x="8445438" y="5845159"/>
                  <a:pt x="7892470" y="5842340"/>
                  <a:pt x="7667064" y="5877611"/>
                </a:cubicBezTo>
                <a:cubicBezTo>
                  <a:pt x="7441658" y="5912882"/>
                  <a:pt x="7300715" y="5870363"/>
                  <a:pt x="7207040" y="5877611"/>
                </a:cubicBezTo>
                <a:cubicBezTo>
                  <a:pt x="7113365" y="5884859"/>
                  <a:pt x="6579681" y="5891024"/>
                  <a:pt x="6273052" y="5877611"/>
                </a:cubicBezTo>
                <a:cubicBezTo>
                  <a:pt x="5966423" y="5864198"/>
                  <a:pt x="5918375" y="5869725"/>
                  <a:pt x="5813029" y="5877611"/>
                </a:cubicBezTo>
                <a:cubicBezTo>
                  <a:pt x="5707683" y="5885497"/>
                  <a:pt x="5578207" y="5886571"/>
                  <a:pt x="5471496" y="5877611"/>
                </a:cubicBezTo>
                <a:cubicBezTo>
                  <a:pt x="5364785" y="5868651"/>
                  <a:pt x="4793833" y="5868502"/>
                  <a:pt x="4537508" y="5877611"/>
                </a:cubicBezTo>
                <a:cubicBezTo>
                  <a:pt x="4281183" y="5886720"/>
                  <a:pt x="3901549" y="5856933"/>
                  <a:pt x="3722011" y="5877611"/>
                </a:cubicBezTo>
                <a:cubicBezTo>
                  <a:pt x="3542473" y="5898289"/>
                  <a:pt x="3281328" y="5895298"/>
                  <a:pt x="3143496" y="5877611"/>
                </a:cubicBezTo>
                <a:cubicBezTo>
                  <a:pt x="3005665" y="5859924"/>
                  <a:pt x="2510117" y="5891990"/>
                  <a:pt x="2327999" y="5877611"/>
                </a:cubicBezTo>
                <a:cubicBezTo>
                  <a:pt x="2145881" y="5863232"/>
                  <a:pt x="1690192" y="5923580"/>
                  <a:pt x="1394012" y="5877611"/>
                </a:cubicBezTo>
                <a:cubicBezTo>
                  <a:pt x="1097832" y="5831642"/>
                  <a:pt x="1136542" y="5864636"/>
                  <a:pt x="1052479" y="5877611"/>
                </a:cubicBezTo>
                <a:cubicBezTo>
                  <a:pt x="968416" y="5890586"/>
                  <a:pt x="339479" y="5852928"/>
                  <a:pt x="0" y="5877611"/>
                </a:cubicBezTo>
                <a:lnTo>
                  <a:pt x="0" y="5877611"/>
                </a:lnTo>
                <a:cubicBezTo>
                  <a:pt x="35912" y="5685055"/>
                  <a:pt x="5714" y="5336683"/>
                  <a:pt x="0" y="5106991"/>
                </a:cubicBezTo>
                <a:cubicBezTo>
                  <a:pt x="-5714" y="4877299"/>
                  <a:pt x="-18212" y="4741899"/>
                  <a:pt x="0" y="4571475"/>
                </a:cubicBezTo>
                <a:cubicBezTo>
                  <a:pt x="18212" y="4401051"/>
                  <a:pt x="-25837" y="4198202"/>
                  <a:pt x="0" y="3859631"/>
                </a:cubicBezTo>
                <a:cubicBezTo>
                  <a:pt x="25837" y="3521060"/>
                  <a:pt x="7320" y="3502679"/>
                  <a:pt x="0" y="3265339"/>
                </a:cubicBezTo>
                <a:cubicBezTo>
                  <a:pt x="-7320" y="3027999"/>
                  <a:pt x="29291" y="2906795"/>
                  <a:pt x="0" y="2671048"/>
                </a:cubicBezTo>
                <a:cubicBezTo>
                  <a:pt x="-29291" y="2435301"/>
                  <a:pt x="17237" y="2295470"/>
                  <a:pt x="0" y="2194308"/>
                </a:cubicBezTo>
                <a:cubicBezTo>
                  <a:pt x="-17237" y="2093146"/>
                  <a:pt x="10766" y="1851549"/>
                  <a:pt x="0" y="1541240"/>
                </a:cubicBezTo>
                <a:cubicBezTo>
                  <a:pt x="-10766" y="1230931"/>
                  <a:pt x="5038" y="1138200"/>
                  <a:pt x="0" y="946948"/>
                </a:cubicBezTo>
                <a:cubicBezTo>
                  <a:pt x="-5038" y="755696"/>
                  <a:pt x="-15383" y="351029"/>
                  <a:pt x="0" y="0"/>
                </a:cubicBezTo>
                <a:close/>
              </a:path>
              <a:path w="11849099" h="5877611" stroke="0" extrusionOk="0">
                <a:moveTo>
                  <a:pt x="0" y="0"/>
                </a:moveTo>
                <a:lnTo>
                  <a:pt x="0" y="0"/>
                </a:lnTo>
                <a:cubicBezTo>
                  <a:pt x="146404" y="-502"/>
                  <a:pt x="323165" y="-18283"/>
                  <a:pt x="460024" y="0"/>
                </a:cubicBezTo>
                <a:cubicBezTo>
                  <a:pt x="596883" y="18283"/>
                  <a:pt x="962402" y="15505"/>
                  <a:pt x="1275521" y="0"/>
                </a:cubicBezTo>
                <a:cubicBezTo>
                  <a:pt x="1588640" y="-15505"/>
                  <a:pt x="1458323" y="-7035"/>
                  <a:pt x="1617054" y="0"/>
                </a:cubicBezTo>
                <a:cubicBezTo>
                  <a:pt x="1775785" y="7035"/>
                  <a:pt x="1886418" y="12227"/>
                  <a:pt x="2077077" y="0"/>
                </a:cubicBezTo>
                <a:cubicBezTo>
                  <a:pt x="2267736" y="-12227"/>
                  <a:pt x="2279096" y="9974"/>
                  <a:pt x="2418610" y="0"/>
                </a:cubicBezTo>
                <a:cubicBezTo>
                  <a:pt x="2558124" y="-9974"/>
                  <a:pt x="2772350" y="13953"/>
                  <a:pt x="2878634" y="0"/>
                </a:cubicBezTo>
                <a:cubicBezTo>
                  <a:pt x="2984918" y="-13953"/>
                  <a:pt x="3493706" y="28396"/>
                  <a:pt x="3694131" y="0"/>
                </a:cubicBezTo>
                <a:cubicBezTo>
                  <a:pt x="3894556" y="-28396"/>
                  <a:pt x="4127853" y="-11416"/>
                  <a:pt x="4272646" y="0"/>
                </a:cubicBezTo>
                <a:cubicBezTo>
                  <a:pt x="4417439" y="11416"/>
                  <a:pt x="4451078" y="4704"/>
                  <a:pt x="4614179" y="0"/>
                </a:cubicBezTo>
                <a:cubicBezTo>
                  <a:pt x="4777280" y="-4704"/>
                  <a:pt x="5120512" y="26108"/>
                  <a:pt x="5429675" y="0"/>
                </a:cubicBezTo>
                <a:cubicBezTo>
                  <a:pt x="5738838" y="-26108"/>
                  <a:pt x="6147923" y="-46166"/>
                  <a:pt x="6363663" y="0"/>
                </a:cubicBezTo>
                <a:cubicBezTo>
                  <a:pt x="6579403" y="46166"/>
                  <a:pt x="6912772" y="7312"/>
                  <a:pt x="7179160" y="0"/>
                </a:cubicBezTo>
                <a:cubicBezTo>
                  <a:pt x="7445548" y="-7312"/>
                  <a:pt x="7817375" y="-19543"/>
                  <a:pt x="7994657" y="0"/>
                </a:cubicBezTo>
                <a:cubicBezTo>
                  <a:pt x="8171939" y="19543"/>
                  <a:pt x="8433807" y="-25988"/>
                  <a:pt x="8810154" y="0"/>
                </a:cubicBezTo>
                <a:cubicBezTo>
                  <a:pt x="9186501" y="25988"/>
                  <a:pt x="9341867" y="-46590"/>
                  <a:pt x="9744141" y="0"/>
                </a:cubicBezTo>
                <a:cubicBezTo>
                  <a:pt x="10146415" y="46590"/>
                  <a:pt x="10252137" y="-17066"/>
                  <a:pt x="10441147" y="0"/>
                </a:cubicBezTo>
                <a:cubicBezTo>
                  <a:pt x="10630157" y="17066"/>
                  <a:pt x="10752929" y="6205"/>
                  <a:pt x="10901171" y="0"/>
                </a:cubicBezTo>
                <a:cubicBezTo>
                  <a:pt x="11049413" y="-6205"/>
                  <a:pt x="11487355" y="31649"/>
                  <a:pt x="11849099" y="0"/>
                </a:cubicBezTo>
                <a:lnTo>
                  <a:pt x="11849099" y="0"/>
                </a:lnTo>
                <a:cubicBezTo>
                  <a:pt x="11841992" y="190190"/>
                  <a:pt x="11837311" y="340831"/>
                  <a:pt x="11849099" y="535516"/>
                </a:cubicBezTo>
                <a:cubicBezTo>
                  <a:pt x="11860887" y="730201"/>
                  <a:pt x="11843134" y="870738"/>
                  <a:pt x="11849099" y="1188584"/>
                </a:cubicBezTo>
                <a:cubicBezTo>
                  <a:pt x="11855064" y="1506430"/>
                  <a:pt x="11856178" y="1536169"/>
                  <a:pt x="11849099" y="1724099"/>
                </a:cubicBezTo>
                <a:cubicBezTo>
                  <a:pt x="11842020" y="1912029"/>
                  <a:pt x="11831642" y="2002572"/>
                  <a:pt x="11849099" y="2259615"/>
                </a:cubicBezTo>
                <a:cubicBezTo>
                  <a:pt x="11866556" y="2516658"/>
                  <a:pt x="11868525" y="2553956"/>
                  <a:pt x="11849099" y="2795131"/>
                </a:cubicBezTo>
                <a:cubicBezTo>
                  <a:pt x="11829673" y="3036306"/>
                  <a:pt x="11814681" y="3322973"/>
                  <a:pt x="11849099" y="3506975"/>
                </a:cubicBezTo>
                <a:cubicBezTo>
                  <a:pt x="11883517" y="3690977"/>
                  <a:pt x="11837695" y="3772741"/>
                  <a:pt x="11849099" y="3983714"/>
                </a:cubicBezTo>
                <a:cubicBezTo>
                  <a:pt x="11860503" y="4194687"/>
                  <a:pt x="11846450" y="4290891"/>
                  <a:pt x="11849099" y="4519230"/>
                </a:cubicBezTo>
                <a:cubicBezTo>
                  <a:pt x="11851748" y="4747569"/>
                  <a:pt x="11830027" y="4917913"/>
                  <a:pt x="11849099" y="5289850"/>
                </a:cubicBezTo>
                <a:cubicBezTo>
                  <a:pt x="11868171" y="5661787"/>
                  <a:pt x="11820427" y="5745603"/>
                  <a:pt x="11849099" y="5877611"/>
                </a:cubicBezTo>
                <a:lnTo>
                  <a:pt x="11849099" y="5877611"/>
                </a:lnTo>
                <a:cubicBezTo>
                  <a:pt x="11748510" y="5894640"/>
                  <a:pt x="11574547" y="5880186"/>
                  <a:pt x="11389075" y="5877611"/>
                </a:cubicBezTo>
                <a:cubicBezTo>
                  <a:pt x="11203603" y="5875036"/>
                  <a:pt x="11127613" y="5900348"/>
                  <a:pt x="10929051" y="5877611"/>
                </a:cubicBezTo>
                <a:cubicBezTo>
                  <a:pt x="10730489" y="5854874"/>
                  <a:pt x="10293006" y="5840806"/>
                  <a:pt x="10113554" y="5877611"/>
                </a:cubicBezTo>
                <a:cubicBezTo>
                  <a:pt x="9934102" y="5914416"/>
                  <a:pt x="9623236" y="5871224"/>
                  <a:pt x="9416549" y="5877611"/>
                </a:cubicBezTo>
                <a:cubicBezTo>
                  <a:pt x="9209863" y="5883998"/>
                  <a:pt x="9087982" y="5867174"/>
                  <a:pt x="8956525" y="5877611"/>
                </a:cubicBezTo>
                <a:cubicBezTo>
                  <a:pt x="8825068" y="5888048"/>
                  <a:pt x="8599452" y="5855840"/>
                  <a:pt x="8378010" y="5877611"/>
                </a:cubicBezTo>
                <a:cubicBezTo>
                  <a:pt x="8156569" y="5899382"/>
                  <a:pt x="7914137" y="5911240"/>
                  <a:pt x="7681004" y="5877611"/>
                </a:cubicBezTo>
                <a:cubicBezTo>
                  <a:pt x="7447871" y="5843982"/>
                  <a:pt x="7036512" y="5896119"/>
                  <a:pt x="6747016" y="5877611"/>
                </a:cubicBezTo>
                <a:cubicBezTo>
                  <a:pt x="6457520" y="5859103"/>
                  <a:pt x="6505723" y="5886665"/>
                  <a:pt x="6405484" y="5877611"/>
                </a:cubicBezTo>
                <a:cubicBezTo>
                  <a:pt x="6305245" y="5868557"/>
                  <a:pt x="6004550" y="5858564"/>
                  <a:pt x="5708478" y="5877611"/>
                </a:cubicBezTo>
                <a:cubicBezTo>
                  <a:pt x="5412406" y="5896658"/>
                  <a:pt x="5388731" y="5892745"/>
                  <a:pt x="5129963" y="5877611"/>
                </a:cubicBezTo>
                <a:cubicBezTo>
                  <a:pt x="4871195" y="5862477"/>
                  <a:pt x="4630595" y="5854558"/>
                  <a:pt x="4314466" y="5877611"/>
                </a:cubicBezTo>
                <a:cubicBezTo>
                  <a:pt x="3998337" y="5900664"/>
                  <a:pt x="3867472" y="5843851"/>
                  <a:pt x="3498969" y="5877611"/>
                </a:cubicBezTo>
                <a:cubicBezTo>
                  <a:pt x="3130466" y="5911371"/>
                  <a:pt x="3246339" y="5859841"/>
                  <a:pt x="3038945" y="5877611"/>
                </a:cubicBezTo>
                <a:cubicBezTo>
                  <a:pt x="2831551" y="5895381"/>
                  <a:pt x="2568571" y="5871239"/>
                  <a:pt x="2223449" y="5877611"/>
                </a:cubicBezTo>
                <a:cubicBezTo>
                  <a:pt x="1878327" y="5883983"/>
                  <a:pt x="1593159" y="5852184"/>
                  <a:pt x="1289461" y="5877611"/>
                </a:cubicBezTo>
                <a:cubicBezTo>
                  <a:pt x="985763" y="5903038"/>
                  <a:pt x="1039743" y="5865902"/>
                  <a:pt x="829437" y="5877611"/>
                </a:cubicBezTo>
                <a:cubicBezTo>
                  <a:pt x="619131" y="5889320"/>
                  <a:pt x="229147" y="5854214"/>
                  <a:pt x="0" y="5877611"/>
                </a:cubicBezTo>
                <a:lnTo>
                  <a:pt x="0" y="5877611"/>
                </a:lnTo>
                <a:cubicBezTo>
                  <a:pt x="-28286" y="5756590"/>
                  <a:pt x="-26686" y="5482361"/>
                  <a:pt x="0" y="5283319"/>
                </a:cubicBezTo>
                <a:cubicBezTo>
                  <a:pt x="26686" y="5084277"/>
                  <a:pt x="14062" y="4903223"/>
                  <a:pt x="0" y="4747804"/>
                </a:cubicBezTo>
                <a:cubicBezTo>
                  <a:pt x="-14062" y="4592385"/>
                  <a:pt x="-16858" y="4179225"/>
                  <a:pt x="0" y="4035960"/>
                </a:cubicBezTo>
                <a:cubicBezTo>
                  <a:pt x="16858" y="3892695"/>
                  <a:pt x="-31016" y="3592920"/>
                  <a:pt x="0" y="3382892"/>
                </a:cubicBezTo>
                <a:cubicBezTo>
                  <a:pt x="31016" y="3172864"/>
                  <a:pt x="15506" y="3023023"/>
                  <a:pt x="0" y="2729824"/>
                </a:cubicBezTo>
                <a:cubicBezTo>
                  <a:pt x="-15506" y="2436625"/>
                  <a:pt x="-11688" y="2343430"/>
                  <a:pt x="0" y="1959204"/>
                </a:cubicBezTo>
                <a:cubicBezTo>
                  <a:pt x="11688" y="1574978"/>
                  <a:pt x="-2127" y="1350975"/>
                  <a:pt x="0" y="1188584"/>
                </a:cubicBezTo>
                <a:cubicBezTo>
                  <a:pt x="2127" y="1026193"/>
                  <a:pt x="-9280" y="830692"/>
                  <a:pt x="0" y="711844"/>
                </a:cubicBezTo>
                <a:cubicBezTo>
                  <a:pt x="9280" y="592996"/>
                  <a:pt x="16464" y="252078"/>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3594938309">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B390EF4C-5428-423A-B5E1-29AAE3C204B8}"/>
              </a:ext>
            </a:extLst>
          </p:cNvPr>
          <p:cNvGrpSpPr/>
          <p:nvPr/>
        </p:nvGrpSpPr>
        <p:grpSpPr>
          <a:xfrm>
            <a:off x="1209673" y="227286"/>
            <a:ext cx="10061321" cy="1220514"/>
            <a:chOff x="742948" y="457200"/>
            <a:chExt cx="10861919" cy="2438400"/>
          </a:xfrm>
          <a:solidFill>
            <a:schemeClr val="accent6">
              <a:lumMod val="50000"/>
            </a:schemeClr>
          </a:solidFill>
        </p:grpSpPr>
        <p:sp>
          <p:nvSpPr>
            <p:cNvPr id="6" name="Rectangle: Rounded Corners 5">
              <a:extLst>
                <a:ext uri="{FF2B5EF4-FFF2-40B4-BE49-F238E27FC236}">
                  <a16:creationId xmlns:a16="http://schemas.microsoft.com/office/drawing/2014/main" id="{46EC5BF2-EFD7-4F04-ACE7-BCEF5FBBB541}"/>
                </a:ext>
              </a:extLst>
            </p:cNvPr>
            <p:cNvSpPr/>
            <p:nvPr/>
          </p:nvSpPr>
          <p:spPr>
            <a:xfrm>
              <a:off x="742948" y="457200"/>
              <a:ext cx="10706100"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7873487B-0A54-445E-91C1-2529902132D8}"/>
                </a:ext>
              </a:extLst>
            </p:cNvPr>
            <p:cNvSpPr/>
            <p:nvPr/>
          </p:nvSpPr>
          <p:spPr>
            <a:xfrm>
              <a:off x="884374" y="616248"/>
              <a:ext cx="10423247" cy="2120305"/>
            </a:xfrm>
            <a:custGeom>
              <a:avLst/>
              <a:gdLst>
                <a:gd name="connsiteX0" fmla="*/ 0 w 10423247"/>
                <a:gd name="connsiteY0" fmla="*/ 209592 h 2120305"/>
                <a:gd name="connsiteX1" fmla="*/ 209592 w 10423247"/>
                <a:gd name="connsiteY1" fmla="*/ 0 h 2120305"/>
                <a:gd name="connsiteX2" fmla="*/ 976570 w 10423247"/>
                <a:gd name="connsiteY2" fmla="*/ 0 h 2120305"/>
                <a:gd name="connsiteX3" fmla="*/ 1343386 w 10423247"/>
                <a:gd name="connsiteY3" fmla="*/ 0 h 2120305"/>
                <a:gd name="connsiteX4" fmla="*/ 1810242 w 10423247"/>
                <a:gd name="connsiteY4" fmla="*/ 0 h 2120305"/>
                <a:gd name="connsiteX5" fmla="*/ 2577220 w 10423247"/>
                <a:gd name="connsiteY5" fmla="*/ 0 h 2120305"/>
                <a:gd name="connsiteX6" fmla="*/ 2944036 w 10423247"/>
                <a:gd name="connsiteY6" fmla="*/ 0 h 2120305"/>
                <a:gd name="connsiteX7" fmla="*/ 3410892 w 10423247"/>
                <a:gd name="connsiteY7" fmla="*/ 0 h 2120305"/>
                <a:gd name="connsiteX8" fmla="*/ 4277911 w 10423247"/>
                <a:gd name="connsiteY8" fmla="*/ 0 h 2120305"/>
                <a:gd name="connsiteX9" fmla="*/ 5144930 w 10423247"/>
                <a:gd name="connsiteY9" fmla="*/ 0 h 2120305"/>
                <a:gd name="connsiteX10" fmla="*/ 5611786 w 10423247"/>
                <a:gd name="connsiteY10" fmla="*/ 0 h 2120305"/>
                <a:gd name="connsiteX11" fmla="*/ 6478805 w 10423247"/>
                <a:gd name="connsiteY11" fmla="*/ 0 h 2120305"/>
                <a:gd name="connsiteX12" fmla="*/ 7045702 w 10423247"/>
                <a:gd name="connsiteY12" fmla="*/ 0 h 2120305"/>
                <a:gd name="connsiteX13" fmla="*/ 7712639 w 10423247"/>
                <a:gd name="connsiteY13" fmla="*/ 0 h 2120305"/>
                <a:gd name="connsiteX14" fmla="*/ 8079455 w 10423247"/>
                <a:gd name="connsiteY14" fmla="*/ 0 h 2120305"/>
                <a:gd name="connsiteX15" fmla="*/ 8846433 w 10423247"/>
                <a:gd name="connsiteY15" fmla="*/ 0 h 2120305"/>
                <a:gd name="connsiteX16" fmla="*/ 9213249 w 10423247"/>
                <a:gd name="connsiteY16" fmla="*/ 0 h 2120305"/>
                <a:gd name="connsiteX17" fmla="*/ 9580064 w 10423247"/>
                <a:gd name="connsiteY17" fmla="*/ 0 h 2120305"/>
                <a:gd name="connsiteX18" fmla="*/ 10213655 w 10423247"/>
                <a:gd name="connsiteY18" fmla="*/ 0 h 2120305"/>
                <a:gd name="connsiteX19" fmla="*/ 10423247 w 10423247"/>
                <a:gd name="connsiteY19" fmla="*/ 209592 h 2120305"/>
                <a:gd name="connsiteX20" fmla="*/ 10423247 w 10423247"/>
                <a:gd name="connsiteY20" fmla="*/ 759621 h 2120305"/>
                <a:gd name="connsiteX21" fmla="*/ 10423247 w 10423247"/>
                <a:gd name="connsiteY21" fmla="*/ 1309650 h 2120305"/>
                <a:gd name="connsiteX22" fmla="*/ 10423247 w 10423247"/>
                <a:gd name="connsiteY22" fmla="*/ 1910713 h 2120305"/>
                <a:gd name="connsiteX23" fmla="*/ 10213655 w 10423247"/>
                <a:gd name="connsiteY23" fmla="*/ 2120305 h 2120305"/>
                <a:gd name="connsiteX24" fmla="*/ 9346636 w 10423247"/>
                <a:gd name="connsiteY24" fmla="*/ 2120305 h 2120305"/>
                <a:gd name="connsiteX25" fmla="*/ 8579658 w 10423247"/>
                <a:gd name="connsiteY25" fmla="*/ 2120305 h 2120305"/>
                <a:gd name="connsiteX26" fmla="*/ 7712639 w 10423247"/>
                <a:gd name="connsiteY26" fmla="*/ 2120305 h 2120305"/>
                <a:gd name="connsiteX27" fmla="*/ 6845620 w 10423247"/>
                <a:gd name="connsiteY27" fmla="*/ 2120305 h 2120305"/>
                <a:gd name="connsiteX28" fmla="*/ 6078642 w 10423247"/>
                <a:gd name="connsiteY28" fmla="*/ 2120305 h 2120305"/>
                <a:gd name="connsiteX29" fmla="*/ 5311664 w 10423247"/>
                <a:gd name="connsiteY29" fmla="*/ 2120305 h 2120305"/>
                <a:gd name="connsiteX30" fmla="*/ 4444645 w 10423247"/>
                <a:gd name="connsiteY30" fmla="*/ 2120305 h 2120305"/>
                <a:gd name="connsiteX31" fmla="*/ 3677667 w 10423247"/>
                <a:gd name="connsiteY31" fmla="*/ 2120305 h 2120305"/>
                <a:gd name="connsiteX32" fmla="*/ 3310852 w 10423247"/>
                <a:gd name="connsiteY32" fmla="*/ 2120305 h 2120305"/>
                <a:gd name="connsiteX33" fmla="*/ 2743955 w 10423247"/>
                <a:gd name="connsiteY33" fmla="*/ 2120305 h 2120305"/>
                <a:gd name="connsiteX34" fmla="*/ 1876936 w 10423247"/>
                <a:gd name="connsiteY34" fmla="*/ 2120305 h 2120305"/>
                <a:gd name="connsiteX35" fmla="*/ 1510120 w 10423247"/>
                <a:gd name="connsiteY35" fmla="*/ 2120305 h 2120305"/>
                <a:gd name="connsiteX36" fmla="*/ 843183 w 10423247"/>
                <a:gd name="connsiteY36" fmla="*/ 2120305 h 2120305"/>
                <a:gd name="connsiteX37" fmla="*/ 209592 w 10423247"/>
                <a:gd name="connsiteY37" fmla="*/ 2120305 h 2120305"/>
                <a:gd name="connsiteX38" fmla="*/ 0 w 10423247"/>
                <a:gd name="connsiteY38" fmla="*/ 1910713 h 2120305"/>
                <a:gd name="connsiteX39" fmla="*/ 0 w 10423247"/>
                <a:gd name="connsiteY39" fmla="*/ 1309650 h 2120305"/>
                <a:gd name="connsiteX40" fmla="*/ 0 w 10423247"/>
                <a:gd name="connsiteY40" fmla="*/ 776632 h 2120305"/>
                <a:gd name="connsiteX41" fmla="*/ 0 w 10423247"/>
                <a:gd name="connsiteY41" fmla="*/ 209592 h 21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3247" h="2120305" fill="none" extrusionOk="0">
                  <a:moveTo>
                    <a:pt x="0" y="209592"/>
                  </a:moveTo>
                  <a:cubicBezTo>
                    <a:pt x="-1117" y="90528"/>
                    <a:pt x="75511" y="21763"/>
                    <a:pt x="209592" y="0"/>
                  </a:cubicBezTo>
                  <a:cubicBezTo>
                    <a:pt x="492901" y="-19478"/>
                    <a:pt x="675492" y="-3218"/>
                    <a:pt x="976570" y="0"/>
                  </a:cubicBezTo>
                  <a:cubicBezTo>
                    <a:pt x="1277648" y="3218"/>
                    <a:pt x="1197259" y="-8719"/>
                    <a:pt x="1343386" y="0"/>
                  </a:cubicBezTo>
                  <a:cubicBezTo>
                    <a:pt x="1489513" y="8719"/>
                    <a:pt x="1688182" y="5811"/>
                    <a:pt x="1810242" y="0"/>
                  </a:cubicBezTo>
                  <a:cubicBezTo>
                    <a:pt x="1932302" y="-5811"/>
                    <a:pt x="2348414" y="-13156"/>
                    <a:pt x="2577220" y="0"/>
                  </a:cubicBezTo>
                  <a:cubicBezTo>
                    <a:pt x="2806026" y="13156"/>
                    <a:pt x="2834103" y="-14189"/>
                    <a:pt x="2944036" y="0"/>
                  </a:cubicBezTo>
                  <a:cubicBezTo>
                    <a:pt x="3053969" y="14189"/>
                    <a:pt x="3213606" y="9412"/>
                    <a:pt x="3410892" y="0"/>
                  </a:cubicBezTo>
                  <a:cubicBezTo>
                    <a:pt x="3608178" y="-9412"/>
                    <a:pt x="4081611" y="34120"/>
                    <a:pt x="4277911" y="0"/>
                  </a:cubicBezTo>
                  <a:cubicBezTo>
                    <a:pt x="4474211" y="-34120"/>
                    <a:pt x="4804890" y="-9047"/>
                    <a:pt x="5144930" y="0"/>
                  </a:cubicBezTo>
                  <a:cubicBezTo>
                    <a:pt x="5484970" y="9047"/>
                    <a:pt x="5480621" y="-19971"/>
                    <a:pt x="5611786" y="0"/>
                  </a:cubicBezTo>
                  <a:cubicBezTo>
                    <a:pt x="5742951" y="19971"/>
                    <a:pt x="6233296" y="25877"/>
                    <a:pt x="6478805" y="0"/>
                  </a:cubicBezTo>
                  <a:cubicBezTo>
                    <a:pt x="6724314" y="-25877"/>
                    <a:pt x="6853784" y="6630"/>
                    <a:pt x="7045702" y="0"/>
                  </a:cubicBezTo>
                  <a:cubicBezTo>
                    <a:pt x="7237620" y="-6630"/>
                    <a:pt x="7500540" y="9426"/>
                    <a:pt x="7712639" y="0"/>
                  </a:cubicBezTo>
                  <a:cubicBezTo>
                    <a:pt x="7924738" y="-9426"/>
                    <a:pt x="7940903" y="11882"/>
                    <a:pt x="8079455" y="0"/>
                  </a:cubicBezTo>
                  <a:cubicBezTo>
                    <a:pt x="8218007" y="-11882"/>
                    <a:pt x="8529868" y="16095"/>
                    <a:pt x="8846433" y="0"/>
                  </a:cubicBezTo>
                  <a:cubicBezTo>
                    <a:pt x="9162998" y="-16095"/>
                    <a:pt x="9096858" y="3819"/>
                    <a:pt x="9213249" y="0"/>
                  </a:cubicBezTo>
                  <a:cubicBezTo>
                    <a:pt x="9329640" y="-3819"/>
                    <a:pt x="9446514" y="16440"/>
                    <a:pt x="9580064" y="0"/>
                  </a:cubicBezTo>
                  <a:cubicBezTo>
                    <a:pt x="9713614" y="-16440"/>
                    <a:pt x="10047374" y="-30357"/>
                    <a:pt x="10213655" y="0"/>
                  </a:cubicBezTo>
                  <a:cubicBezTo>
                    <a:pt x="10355194" y="-1204"/>
                    <a:pt x="10433341" y="103870"/>
                    <a:pt x="10423247" y="209592"/>
                  </a:cubicBezTo>
                  <a:cubicBezTo>
                    <a:pt x="10429095" y="341643"/>
                    <a:pt x="10402389" y="623379"/>
                    <a:pt x="10423247" y="759621"/>
                  </a:cubicBezTo>
                  <a:cubicBezTo>
                    <a:pt x="10444105" y="895863"/>
                    <a:pt x="10440930" y="1170964"/>
                    <a:pt x="10423247" y="1309650"/>
                  </a:cubicBezTo>
                  <a:cubicBezTo>
                    <a:pt x="10405564" y="1448336"/>
                    <a:pt x="10415566" y="1770022"/>
                    <a:pt x="10423247" y="1910713"/>
                  </a:cubicBezTo>
                  <a:cubicBezTo>
                    <a:pt x="10421862" y="2030880"/>
                    <a:pt x="10345263" y="2100621"/>
                    <a:pt x="10213655" y="2120305"/>
                  </a:cubicBezTo>
                  <a:cubicBezTo>
                    <a:pt x="9890740" y="2143896"/>
                    <a:pt x="9671641" y="2086360"/>
                    <a:pt x="9346636" y="2120305"/>
                  </a:cubicBezTo>
                  <a:cubicBezTo>
                    <a:pt x="9021631" y="2154250"/>
                    <a:pt x="8802296" y="2126970"/>
                    <a:pt x="8579658" y="2120305"/>
                  </a:cubicBezTo>
                  <a:cubicBezTo>
                    <a:pt x="8357020" y="2113640"/>
                    <a:pt x="8029175" y="2112098"/>
                    <a:pt x="7712639" y="2120305"/>
                  </a:cubicBezTo>
                  <a:cubicBezTo>
                    <a:pt x="7396103" y="2128512"/>
                    <a:pt x="7221062" y="2142122"/>
                    <a:pt x="6845620" y="2120305"/>
                  </a:cubicBezTo>
                  <a:cubicBezTo>
                    <a:pt x="6470178" y="2098488"/>
                    <a:pt x="6413376" y="2095381"/>
                    <a:pt x="6078642" y="2120305"/>
                  </a:cubicBezTo>
                  <a:cubicBezTo>
                    <a:pt x="5743908" y="2145229"/>
                    <a:pt x="5579486" y="2087283"/>
                    <a:pt x="5311664" y="2120305"/>
                  </a:cubicBezTo>
                  <a:cubicBezTo>
                    <a:pt x="5043842" y="2153327"/>
                    <a:pt x="4670432" y="2091866"/>
                    <a:pt x="4444645" y="2120305"/>
                  </a:cubicBezTo>
                  <a:cubicBezTo>
                    <a:pt x="4218858" y="2148744"/>
                    <a:pt x="3899704" y="2083298"/>
                    <a:pt x="3677667" y="2120305"/>
                  </a:cubicBezTo>
                  <a:cubicBezTo>
                    <a:pt x="3455630" y="2157312"/>
                    <a:pt x="3391968" y="2104972"/>
                    <a:pt x="3310852" y="2120305"/>
                  </a:cubicBezTo>
                  <a:cubicBezTo>
                    <a:pt x="3229737" y="2135638"/>
                    <a:pt x="2968981" y="2145073"/>
                    <a:pt x="2743955" y="2120305"/>
                  </a:cubicBezTo>
                  <a:cubicBezTo>
                    <a:pt x="2518929" y="2095537"/>
                    <a:pt x="2301397" y="2085245"/>
                    <a:pt x="1876936" y="2120305"/>
                  </a:cubicBezTo>
                  <a:cubicBezTo>
                    <a:pt x="1452475" y="2155365"/>
                    <a:pt x="1674858" y="2130223"/>
                    <a:pt x="1510120" y="2120305"/>
                  </a:cubicBezTo>
                  <a:cubicBezTo>
                    <a:pt x="1345382" y="2110387"/>
                    <a:pt x="1005034" y="2134056"/>
                    <a:pt x="843183" y="2120305"/>
                  </a:cubicBezTo>
                  <a:cubicBezTo>
                    <a:pt x="681332" y="2106554"/>
                    <a:pt x="456933" y="2119048"/>
                    <a:pt x="209592" y="2120305"/>
                  </a:cubicBezTo>
                  <a:cubicBezTo>
                    <a:pt x="84464" y="2099701"/>
                    <a:pt x="14408" y="2032514"/>
                    <a:pt x="0" y="1910713"/>
                  </a:cubicBezTo>
                  <a:cubicBezTo>
                    <a:pt x="3198" y="1783026"/>
                    <a:pt x="-11849" y="1570690"/>
                    <a:pt x="0" y="1309650"/>
                  </a:cubicBezTo>
                  <a:cubicBezTo>
                    <a:pt x="11849" y="1048610"/>
                    <a:pt x="361" y="981185"/>
                    <a:pt x="0" y="776632"/>
                  </a:cubicBezTo>
                  <a:cubicBezTo>
                    <a:pt x="-361" y="572079"/>
                    <a:pt x="-3450" y="449460"/>
                    <a:pt x="0" y="209592"/>
                  </a:cubicBezTo>
                  <a:close/>
                </a:path>
                <a:path w="10423247" h="2120305" stroke="0" extrusionOk="0">
                  <a:moveTo>
                    <a:pt x="0" y="209592"/>
                  </a:moveTo>
                  <a:cubicBezTo>
                    <a:pt x="22080" y="82119"/>
                    <a:pt x="81179" y="4485"/>
                    <a:pt x="209592" y="0"/>
                  </a:cubicBezTo>
                  <a:cubicBezTo>
                    <a:pt x="428440" y="-7925"/>
                    <a:pt x="593127" y="-114"/>
                    <a:pt x="776489" y="0"/>
                  </a:cubicBezTo>
                  <a:cubicBezTo>
                    <a:pt x="959851" y="114"/>
                    <a:pt x="1063686" y="11625"/>
                    <a:pt x="1243345" y="0"/>
                  </a:cubicBezTo>
                  <a:cubicBezTo>
                    <a:pt x="1423004" y="-11625"/>
                    <a:pt x="1801930" y="13701"/>
                    <a:pt x="2010323" y="0"/>
                  </a:cubicBezTo>
                  <a:cubicBezTo>
                    <a:pt x="2218716" y="-13701"/>
                    <a:pt x="2482943" y="-6829"/>
                    <a:pt x="2677261" y="0"/>
                  </a:cubicBezTo>
                  <a:cubicBezTo>
                    <a:pt x="2871579" y="6829"/>
                    <a:pt x="3207358" y="-7841"/>
                    <a:pt x="3544280" y="0"/>
                  </a:cubicBezTo>
                  <a:cubicBezTo>
                    <a:pt x="3881202" y="7841"/>
                    <a:pt x="3912270" y="12049"/>
                    <a:pt x="4211217" y="0"/>
                  </a:cubicBezTo>
                  <a:cubicBezTo>
                    <a:pt x="4510164" y="-12049"/>
                    <a:pt x="4686077" y="37355"/>
                    <a:pt x="4978195" y="0"/>
                  </a:cubicBezTo>
                  <a:cubicBezTo>
                    <a:pt x="5270313" y="-37355"/>
                    <a:pt x="5428694" y="35547"/>
                    <a:pt x="5745174" y="0"/>
                  </a:cubicBezTo>
                  <a:cubicBezTo>
                    <a:pt x="6061654" y="-35547"/>
                    <a:pt x="6176845" y="18667"/>
                    <a:pt x="6512152" y="0"/>
                  </a:cubicBezTo>
                  <a:cubicBezTo>
                    <a:pt x="6847459" y="-18667"/>
                    <a:pt x="6894552" y="924"/>
                    <a:pt x="7079049" y="0"/>
                  </a:cubicBezTo>
                  <a:cubicBezTo>
                    <a:pt x="7263546" y="-924"/>
                    <a:pt x="7609162" y="31618"/>
                    <a:pt x="7745986" y="0"/>
                  </a:cubicBezTo>
                  <a:cubicBezTo>
                    <a:pt x="7882810" y="-31618"/>
                    <a:pt x="8100929" y="-14530"/>
                    <a:pt x="8312883" y="0"/>
                  </a:cubicBezTo>
                  <a:cubicBezTo>
                    <a:pt x="8524837" y="14530"/>
                    <a:pt x="8582847" y="161"/>
                    <a:pt x="8779739" y="0"/>
                  </a:cubicBezTo>
                  <a:cubicBezTo>
                    <a:pt x="8976631" y="-161"/>
                    <a:pt x="8965841" y="925"/>
                    <a:pt x="9146555" y="0"/>
                  </a:cubicBezTo>
                  <a:cubicBezTo>
                    <a:pt x="9327269" y="-925"/>
                    <a:pt x="9721779" y="9704"/>
                    <a:pt x="10213655" y="0"/>
                  </a:cubicBezTo>
                  <a:cubicBezTo>
                    <a:pt x="10306423" y="5276"/>
                    <a:pt x="10405380" y="81621"/>
                    <a:pt x="10423247" y="209592"/>
                  </a:cubicBezTo>
                  <a:cubicBezTo>
                    <a:pt x="10432292" y="446929"/>
                    <a:pt x="10444557" y="533977"/>
                    <a:pt x="10423247" y="759621"/>
                  </a:cubicBezTo>
                  <a:cubicBezTo>
                    <a:pt x="10401937" y="985265"/>
                    <a:pt x="10406181" y="1224238"/>
                    <a:pt x="10423247" y="1360684"/>
                  </a:cubicBezTo>
                  <a:cubicBezTo>
                    <a:pt x="10440313" y="1497130"/>
                    <a:pt x="10425485" y="1744320"/>
                    <a:pt x="10423247" y="1910713"/>
                  </a:cubicBezTo>
                  <a:cubicBezTo>
                    <a:pt x="10406567" y="2026350"/>
                    <a:pt x="10323253" y="2129922"/>
                    <a:pt x="10213655" y="2120305"/>
                  </a:cubicBezTo>
                  <a:cubicBezTo>
                    <a:pt x="9996812" y="2118846"/>
                    <a:pt x="9821755" y="2145134"/>
                    <a:pt x="9646758" y="2120305"/>
                  </a:cubicBezTo>
                  <a:cubicBezTo>
                    <a:pt x="9471761" y="2095476"/>
                    <a:pt x="9170679" y="2133334"/>
                    <a:pt x="8979821" y="2120305"/>
                  </a:cubicBezTo>
                  <a:cubicBezTo>
                    <a:pt x="8788963" y="2107276"/>
                    <a:pt x="8786892" y="2137887"/>
                    <a:pt x="8613005" y="2120305"/>
                  </a:cubicBezTo>
                  <a:cubicBezTo>
                    <a:pt x="8439118" y="2102723"/>
                    <a:pt x="8256617" y="2117425"/>
                    <a:pt x="7946067" y="2120305"/>
                  </a:cubicBezTo>
                  <a:cubicBezTo>
                    <a:pt x="7635517" y="2123185"/>
                    <a:pt x="7475291" y="2118117"/>
                    <a:pt x="7079049" y="2120305"/>
                  </a:cubicBezTo>
                  <a:cubicBezTo>
                    <a:pt x="6682807" y="2122493"/>
                    <a:pt x="6822848" y="2112482"/>
                    <a:pt x="6612192" y="2120305"/>
                  </a:cubicBezTo>
                  <a:cubicBezTo>
                    <a:pt x="6401536" y="2128128"/>
                    <a:pt x="6323342" y="2105249"/>
                    <a:pt x="6245377" y="2120305"/>
                  </a:cubicBezTo>
                  <a:cubicBezTo>
                    <a:pt x="6167413" y="2135361"/>
                    <a:pt x="5758297" y="2158019"/>
                    <a:pt x="5378358" y="2120305"/>
                  </a:cubicBezTo>
                  <a:cubicBezTo>
                    <a:pt x="4998419" y="2082591"/>
                    <a:pt x="4948233" y="2120223"/>
                    <a:pt x="4811461" y="2120305"/>
                  </a:cubicBezTo>
                  <a:cubicBezTo>
                    <a:pt x="4674689" y="2120387"/>
                    <a:pt x="4386252" y="2113228"/>
                    <a:pt x="4244564" y="2120305"/>
                  </a:cubicBezTo>
                  <a:cubicBezTo>
                    <a:pt x="4102876" y="2127382"/>
                    <a:pt x="3691443" y="2162142"/>
                    <a:pt x="3377545" y="2120305"/>
                  </a:cubicBezTo>
                  <a:cubicBezTo>
                    <a:pt x="3063647" y="2078468"/>
                    <a:pt x="2845367" y="2150882"/>
                    <a:pt x="2710608" y="2120305"/>
                  </a:cubicBezTo>
                  <a:cubicBezTo>
                    <a:pt x="2575849" y="2089728"/>
                    <a:pt x="2435076" y="2127419"/>
                    <a:pt x="2343792" y="2120305"/>
                  </a:cubicBezTo>
                  <a:cubicBezTo>
                    <a:pt x="2252508" y="2113191"/>
                    <a:pt x="2008962" y="2126701"/>
                    <a:pt x="1676855" y="2120305"/>
                  </a:cubicBezTo>
                  <a:cubicBezTo>
                    <a:pt x="1344748" y="2113909"/>
                    <a:pt x="1374210" y="2097366"/>
                    <a:pt x="1109958" y="2120305"/>
                  </a:cubicBezTo>
                  <a:cubicBezTo>
                    <a:pt x="845706" y="2143244"/>
                    <a:pt x="467623" y="2090404"/>
                    <a:pt x="209592" y="2120305"/>
                  </a:cubicBezTo>
                  <a:cubicBezTo>
                    <a:pt x="90289" y="2119263"/>
                    <a:pt x="7337" y="2035417"/>
                    <a:pt x="0" y="1910713"/>
                  </a:cubicBezTo>
                  <a:cubicBezTo>
                    <a:pt x="-5433" y="1777367"/>
                    <a:pt x="-11304" y="1601902"/>
                    <a:pt x="0" y="1377695"/>
                  </a:cubicBezTo>
                  <a:cubicBezTo>
                    <a:pt x="11304" y="1153488"/>
                    <a:pt x="3892" y="1104989"/>
                    <a:pt x="0" y="861688"/>
                  </a:cubicBezTo>
                  <a:cubicBezTo>
                    <a:pt x="-3892" y="618387"/>
                    <a:pt x="-3854" y="468605"/>
                    <a:pt x="0" y="209592"/>
                  </a:cubicBezTo>
                  <a:close/>
                </a:path>
              </a:pathLst>
            </a:custGeom>
            <a:grpFill/>
            <a:ln w="19050" cap="flat" cmpd="sng" algn="ctr">
              <a:solidFill>
                <a:schemeClr val="bg1"/>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7307802E-F031-45B5-BCCF-037E2FBA1DAC}"/>
                </a:ext>
              </a:extLst>
            </p:cNvPr>
            <p:cNvSpPr txBox="1"/>
            <p:nvPr/>
          </p:nvSpPr>
          <p:spPr>
            <a:xfrm>
              <a:off x="1253461" y="979273"/>
              <a:ext cx="10351406" cy="1414248"/>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3. Đặt câu về đặc điểm của một sản phẩm</a:t>
              </a:r>
            </a:p>
          </p:txBody>
        </p:sp>
      </p:grpSp>
      <p:pic>
        <p:nvPicPr>
          <p:cNvPr id="17" name="Picture 16">
            <a:extLst>
              <a:ext uri="{FF2B5EF4-FFF2-40B4-BE49-F238E27FC236}">
                <a16:creationId xmlns:a16="http://schemas.microsoft.com/office/drawing/2014/main" id="{3434D255-6FBC-F4AD-CD4D-E72DEFBF6A4E}"/>
              </a:ext>
            </a:extLst>
          </p:cNvPr>
          <p:cNvPicPr>
            <a:picLocks noChangeAspect="1"/>
          </p:cNvPicPr>
          <p:nvPr/>
        </p:nvPicPr>
        <p:blipFill rotWithShape="1">
          <a:blip r:embed="rId6">
            <a:extLst>
              <a:ext uri="{28A0092B-C50C-407E-A947-70E740481C1C}">
                <a14:useLocalDpi xmlns:a14="http://schemas.microsoft.com/office/drawing/2010/main" val="0"/>
              </a:ext>
            </a:extLst>
          </a:blip>
          <a:srcRect t="36890" r="208" b="23658"/>
          <a:stretch/>
        </p:blipFill>
        <p:spPr>
          <a:xfrm>
            <a:off x="-335345" y="2216763"/>
            <a:ext cx="6799168" cy="2424474"/>
          </a:xfrm>
          <a:prstGeom prst="rect">
            <a:avLst/>
          </a:prstGeom>
        </p:spPr>
      </p:pic>
      <p:sp>
        <p:nvSpPr>
          <p:cNvPr id="19" name="TextBox 18">
            <a:extLst>
              <a:ext uri="{FF2B5EF4-FFF2-40B4-BE49-F238E27FC236}">
                <a16:creationId xmlns:a16="http://schemas.microsoft.com/office/drawing/2014/main" id="{B3B01195-58B9-8DD3-F18B-DD9EF123C385}"/>
              </a:ext>
            </a:extLst>
          </p:cNvPr>
          <p:cNvSpPr txBox="1"/>
          <p:nvPr/>
        </p:nvSpPr>
        <p:spPr>
          <a:xfrm>
            <a:off x="339549" y="2896842"/>
            <a:ext cx="5449379"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M: Chiếc đồng hồ rất tinh xảo.</a:t>
            </a:r>
          </a:p>
        </p:txBody>
      </p:sp>
      <p:pic>
        <p:nvPicPr>
          <p:cNvPr id="23" name="Picture 22">
            <a:extLst>
              <a:ext uri="{FF2B5EF4-FFF2-40B4-BE49-F238E27FC236}">
                <a16:creationId xmlns:a16="http://schemas.microsoft.com/office/drawing/2014/main" id="{A320284E-195B-6EA2-0AA8-21A96C159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5769" y="1547289"/>
            <a:ext cx="4739888" cy="4739888"/>
          </a:xfrm>
          <a:prstGeom prst="roundRect">
            <a:avLst>
              <a:gd name="adj" fmla="val 10880"/>
            </a:avLst>
          </a:prstGeom>
        </p:spPr>
      </p:pic>
      <p:pic>
        <p:nvPicPr>
          <p:cNvPr id="8" name="Picture 7">
            <a:extLst>
              <a:ext uri="{FF2B5EF4-FFF2-40B4-BE49-F238E27FC236}">
                <a16:creationId xmlns:a16="http://schemas.microsoft.com/office/drawing/2014/main" id="{D4242C28-7961-ED68-1464-290889EE50ED}"/>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33818" r="44375" b="20808"/>
          <a:stretch/>
        </p:blipFill>
        <p:spPr>
          <a:xfrm rot="2173400">
            <a:off x="9853929" y="5070842"/>
            <a:ext cx="2159340" cy="1316139"/>
          </a:xfrm>
          <a:prstGeom prst="rect">
            <a:avLst/>
          </a:prstGeom>
        </p:spPr>
      </p:pic>
      <p:pic>
        <p:nvPicPr>
          <p:cNvPr id="11" name="Picture 10">
            <a:extLst>
              <a:ext uri="{FF2B5EF4-FFF2-40B4-BE49-F238E27FC236}">
                <a16:creationId xmlns:a16="http://schemas.microsoft.com/office/drawing/2014/main" id="{778F2E2C-EC58-2A5C-8202-A2907DA06F5E}"/>
              </a:ext>
            </a:extLst>
          </p:cNvPr>
          <p:cNvPicPr>
            <a:picLocks noChangeAspect="1"/>
          </p:cNvPicPr>
          <p:nvPr/>
        </p:nvPicPr>
        <p:blipFill rotWithShape="1">
          <a:blip r:embed="rId9">
            <a:extLst>
              <a:ext uri="{28A0092B-C50C-407E-A947-70E740481C1C}">
                <a14:useLocalDpi xmlns:a14="http://schemas.microsoft.com/office/drawing/2010/main" val="0"/>
              </a:ext>
            </a:extLst>
          </a:blip>
          <a:srcRect l="1572" t="31818" r="72842" b="13637"/>
          <a:stretch/>
        </p:blipFill>
        <p:spPr>
          <a:xfrm rot="2305917">
            <a:off x="9274552" y="4206198"/>
            <a:ext cx="1634766" cy="1960353"/>
          </a:xfrm>
          <a:prstGeom prst="rect">
            <a:avLst/>
          </a:prstGeom>
        </p:spPr>
      </p:pic>
    </p:spTree>
    <p:extLst>
      <p:ext uri="{BB962C8B-B14F-4D97-AF65-F5344CB8AC3E}">
        <p14:creationId xmlns:p14="http://schemas.microsoft.com/office/powerpoint/2010/main" val="1223894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95B24-4C00-41DF-BE9D-C1F8C4937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KHUNG">
            <a:extLst>
              <a:ext uri="{FF2B5EF4-FFF2-40B4-BE49-F238E27FC236}">
                <a16:creationId xmlns:a16="http://schemas.microsoft.com/office/drawing/2014/main" id="{C65BC802-FD7B-4C80-B1D5-00A74962F45B}"/>
              </a:ext>
            </a:extLst>
          </p:cNvPr>
          <p:cNvSpPr/>
          <p:nvPr/>
        </p:nvSpPr>
        <p:spPr>
          <a:xfrm>
            <a:off x="171450" y="673493"/>
            <a:ext cx="11849099" cy="5877611"/>
          </a:xfrm>
          <a:custGeom>
            <a:avLst/>
            <a:gdLst>
              <a:gd name="connsiteX0" fmla="*/ 0 w 11849099"/>
              <a:gd name="connsiteY0" fmla="*/ 0 h 5877611"/>
              <a:gd name="connsiteX1" fmla="*/ 0 w 11849099"/>
              <a:gd name="connsiteY1" fmla="*/ 0 h 5877611"/>
              <a:gd name="connsiteX2" fmla="*/ 460024 w 11849099"/>
              <a:gd name="connsiteY2" fmla="*/ 0 h 5877611"/>
              <a:gd name="connsiteX3" fmla="*/ 1275521 w 11849099"/>
              <a:gd name="connsiteY3" fmla="*/ 0 h 5877611"/>
              <a:gd name="connsiteX4" fmla="*/ 1854035 w 11849099"/>
              <a:gd name="connsiteY4" fmla="*/ 0 h 5877611"/>
              <a:gd name="connsiteX5" fmla="*/ 2551041 w 11849099"/>
              <a:gd name="connsiteY5" fmla="*/ 0 h 5877611"/>
              <a:gd name="connsiteX6" fmla="*/ 2892574 w 11849099"/>
              <a:gd name="connsiteY6" fmla="*/ 0 h 5877611"/>
              <a:gd name="connsiteX7" fmla="*/ 3352598 w 11849099"/>
              <a:gd name="connsiteY7" fmla="*/ 0 h 5877611"/>
              <a:gd name="connsiteX8" fmla="*/ 3694131 w 11849099"/>
              <a:gd name="connsiteY8" fmla="*/ 0 h 5877611"/>
              <a:gd name="connsiteX9" fmla="*/ 4154155 w 11849099"/>
              <a:gd name="connsiteY9" fmla="*/ 0 h 5877611"/>
              <a:gd name="connsiteX10" fmla="*/ 4614179 w 11849099"/>
              <a:gd name="connsiteY10" fmla="*/ 0 h 5877611"/>
              <a:gd name="connsiteX11" fmla="*/ 5429675 w 11849099"/>
              <a:gd name="connsiteY11" fmla="*/ 0 h 5877611"/>
              <a:gd name="connsiteX12" fmla="*/ 6245172 w 11849099"/>
              <a:gd name="connsiteY12" fmla="*/ 0 h 5877611"/>
              <a:gd name="connsiteX13" fmla="*/ 7060669 w 11849099"/>
              <a:gd name="connsiteY13" fmla="*/ 0 h 5877611"/>
              <a:gd name="connsiteX14" fmla="*/ 7757675 w 11849099"/>
              <a:gd name="connsiteY14" fmla="*/ 0 h 5877611"/>
              <a:gd name="connsiteX15" fmla="*/ 8454681 w 11849099"/>
              <a:gd name="connsiteY15" fmla="*/ 0 h 5877611"/>
              <a:gd name="connsiteX16" fmla="*/ 9388668 w 11849099"/>
              <a:gd name="connsiteY16" fmla="*/ 0 h 5877611"/>
              <a:gd name="connsiteX17" fmla="*/ 10204165 w 11849099"/>
              <a:gd name="connsiteY17" fmla="*/ 0 h 5877611"/>
              <a:gd name="connsiteX18" fmla="*/ 10782680 w 11849099"/>
              <a:gd name="connsiteY18" fmla="*/ 0 h 5877611"/>
              <a:gd name="connsiteX19" fmla="*/ 11849099 w 11849099"/>
              <a:gd name="connsiteY19" fmla="*/ 0 h 5877611"/>
              <a:gd name="connsiteX20" fmla="*/ 11849099 w 11849099"/>
              <a:gd name="connsiteY20" fmla="*/ 0 h 5877611"/>
              <a:gd name="connsiteX21" fmla="*/ 11849099 w 11849099"/>
              <a:gd name="connsiteY21" fmla="*/ 535516 h 5877611"/>
              <a:gd name="connsiteX22" fmla="*/ 11849099 w 11849099"/>
              <a:gd name="connsiteY22" fmla="*/ 1306136 h 5877611"/>
              <a:gd name="connsiteX23" fmla="*/ 11849099 w 11849099"/>
              <a:gd name="connsiteY23" fmla="*/ 1959204 h 5877611"/>
              <a:gd name="connsiteX24" fmla="*/ 11849099 w 11849099"/>
              <a:gd name="connsiteY24" fmla="*/ 2612272 h 5877611"/>
              <a:gd name="connsiteX25" fmla="*/ 11849099 w 11849099"/>
              <a:gd name="connsiteY25" fmla="*/ 3206563 h 5877611"/>
              <a:gd name="connsiteX26" fmla="*/ 11849099 w 11849099"/>
              <a:gd name="connsiteY26" fmla="*/ 3800855 h 5877611"/>
              <a:gd name="connsiteX27" fmla="*/ 11849099 w 11849099"/>
              <a:gd name="connsiteY27" fmla="*/ 4336371 h 5877611"/>
              <a:gd name="connsiteX28" fmla="*/ 11849099 w 11849099"/>
              <a:gd name="connsiteY28" fmla="*/ 4930663 h 5877611"/>
              <a:gd name="connsiteX29" fmla="*/ 11849099 w 11849099"/>
              <a:gd name="connsiteY29" fmla="*/ 5877611 h 5877611"/>
              <a:gd name="connsiteX30" fmla="*/ 11849099 w 11849099"/>
              <a:gd name="connsiteY30" fmla="*/ 5877611 h 5877611"/>
              <a:gd name="connsiteX31" fmla="*/ 11389075 w 11849099"/>
              <a:gd name="connsiteY31" fmla="*/ 5877611 h 5877611"/>
              <a:gd name="connsiteX32" fmla="*/ 10573578 w 11849099"/>
              <a:gd name="connsiteY32" fmla="*/ 5877611 h 5877611"/>
              <a:gd name="connsiteX33" fmla="*/ 10232045 w 11849099"/>
              <a:gd name="connsiteY33" fmla="*/ 5877611 h 5877611"/>
              <a:gd name="connsiteX34" fmla="*/ 9298058 w 11849099"/>
              <a:gd name="connsiteY34" fmla="*/ 5877611 h 5877611"/>
              <a:gd name="connsiteX35" fmla="*/ 8601052 w 11849099"/>
              <a:gd name="connsiteY35" fmla="*/ 5877611 h 5877611"/>
              <a:gd name="connsiteX36" fmla="*/ 7667064 w 11849099"/>
              <a:gd name="connsiteY36" fmla="*/ 5877611 h 5877611"/>
              <a:gd name="connsiteX37" fmla="*/ 7207040 w 11849099"/>
              <a:gd name="connsiteY37" fmla="*/ 5877611 h 5877611"/>
              <a:gd name="connsiteX38" fmla="*/ 6273052 w 11849099"/>
              <a:gd name="connsiteY38" fmla="*/ 5877611 h 5877611"/>
              <a:gd name="connsiteX39" fmla="*/ 5813029 w 11849099"/>
              <a:gd name="connsiteY39" fmla="*/ 5877611 h 5877611"/>
              <a:gd name="connsiteX40" fmla="*/ 5471496 w 11849099"/>
              <a:gd name="connsiteY40" fmla="*/ 5877611 h 5877611"/>
              <a:gd name="connsiteX41" fmla="*/ 4537508 w 11849099"/>
              <a:gd name="connsiteY41" fmla="*/ 5877611 h 5877611"/>
              <a:gd name="connsiteX42" fmla="*/ 3722011 w 11849099"/>
              <a:gd name="connsiteY42" fmla="*/ 5877611 h 5877611"/>
              <a:gd name="connsiteX43" fmla="*/ 3143496 w 11849099"/>
              <a:gd name="connsiteY43" fmla="*/ 5877611 h 5877611"/>
              <a:gd name="connsiteX44" fmla="*/ 2327999 w 11849099"/>
              <a:gd name="connsiteY44" fmla="*/ 5877611 h 5877611"/>
              <a:gd name="connsiteX45" fmla="*/ 1394012 w 11849099"/>
              <a:gd name="connsiteY45" fmla="*/ 5877611 h 5877611"/>
              <a:gd name="connsiteX46" fmla="*/ 1052479 w 11849099"/>
              <a:gd name="connsiteY46" fmla="*/ 5877611 h 5877611"/>
              <a:gd name="connsiteX47" fmla="*/ 0 w 11849099"/>
              <a:gd name="connsiteY47" fmla="*/ 5877611 h 5877611"/>
              <a:gd name="connsiteX48" fmla="*/ 0 w 11849099"/>
              <a:gd name="connsiteY48" fmla="*/ 5877611 h 5877611"/>
              <a:gd name="connsiteX49" fmla="*/ 0 w 11849099"/>
              <a:gd name="connsiteY49" fmla="*/ 5106991 h 5877611"/>
              <a:gd name="connsiteX50" fmla="*/ 0 w 11849099"/>
              <a:gd name="connsiteY50" fmla="*/ 4571475 h 5877611"/>
              <a:gd name="connsiteX51" fmla="*/ 0 w 11849099"/>
              <a:gd name="connsiteY51" fmla="*/ 3859631 h 5877611"/>
              <a:gd name="connsiteX52" fmla="*/ 0 w 11849099"/>
              <a:gd name="connsiteY52" fmla="*/ 3265339 h 5877611"/>
              <a:gd name="connsiteX53" fmla="*/ 0 w 11849099"/>
              <a:gd name="connsiteY53" fmla="*/ 2671048 h 5877611"/>
              <a:gd name="connsiteX54" fmla="*/ 0 w 11849099"/>
              <a:gd name="connsiteY54" fmla="*/ 2194308 h 5877611"/>
              <a:gd name="connsiteX55" fmla="*/ 0 w 11849099"/>
              <a:gd name="connsiteY55" fmla="*/ 1541240 h 5877611"/>
              <a:gd name="connsiteX56" fmla="*/ 0 w 11849099"/>
              <a:gd name="connsiteY56" fmla="*/ 946948 h 5877611"/>
              <a:gd name="connsiteX57" fmla="*/ 0 w 11849099"/>
              <a:gd name="connsiteY57" fmla="*/ 0 h 58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9099" h="5877611" fill="none" extrusionOk="0">
                <a:moveTo>
                  <a:pt x="0" y="0"/>
                </a:moveTo>
                <a:lnTo>
                  <a:pt x="0" y="0"/>
                </a:lnTo>
                <a:cubicBezTo>
                  <a:pt x="226714" y="321"/>
                  <a:pt x="299032" y="19003"/>
                  <a:pt x="460024" y="0"/>
                </a:cubicBezTo>
                <a:cubicBezTo>
                  <a:pt x="621016" y="-19003"/>
                  <a:pt x="1086824" y="27869"/>
                  <a:pt x="1275521" y="0"/>
                </a:cubicBezTo>
                <a:cubicBezTo>
                  <a:pt x="1464218" y="-27869"/>
                  <a:pt x="1672088" y="-21305"/>
                  <a:pt x="1854035" y="0"/>
                </a:cubicBezTo>
                <a:cubicBezTo>
                  <a:pt x="2035982" y="21305"/>
                  <a:pt x="2208329" y="-18025"/>
                  <a:pt x="2551041" y="0"/>
                </a:cubicBezTo>
                <a:cubicBezTo>
                  <a:pt x="2893753" y="18025"/>
                  <a:pt x="2759542" y="-4439"/>
                  <a:pt x="2892574" y="0"/>
                </a:cubicBezTo>
                <a:cubicBezTo>
                  <a:pt x="3025606" y="4439"/>
                  <a:pt x="3157129" y="3207"/>
                  <a:pt x="3352598" y="0"/>
                </a:cubicBezTo>
                <a:cubicBezTo>
                  <a:pt x="3548067" y="-3207"/>
                  <a:pt x="3529614" y="11853"/>
                  <a:pt x="3694131" y="0"/>
                </a:cubicBezTo>
                <a:cubicBezTo>
                  <a:pt x="3858648" y="-11853"/>
                  <a:pt x="3945063" y="12971"/>
                  <a:pt x="4154155" y="0"/>
                </a:cubicBezTo>
                <a:cubicBezTo>
                  <a:pt x="4363247" y="-12971"/>
                  <a:pt x="4386579" y="-17977"/>
                  <a:pt x="4614179" y="0"/>
                </a:cubicBezTo>
                <a:cubicBezTo>
                  <a:pt x="4841779" y="17977"/>
                  <a:pt x="5038745" y="38062"/>
                  <a:pt x="5429675" y="0"/>
                </a:cubicBezTo>
                <a:cubicBezTo>
                  <a:pt x="5820605" y="-38062"/>
                  <a:pt x="5846211" y="-3791"/>
                  <a:pt x="6245172" y="0"/>
                </a:cubicBezTo>
                <a:cubicBezTo>
                  <a:pt x="6644133" y="3791"/>
                  <a:pt x="6782867" y="38786"/>
                  <a:pt x="7060669" y="0"/>
                </a:cubicBezTo>
                <a:cubicBezTo>
                  <a:pt x="7338471" y="-38786"/>
                  <a:pt x="7571334" y="20342"/>
                  <a:pt x="7757675" y="0"/>
                </a:cubicBezTo>
                <a:cubicBezTo>
                  <a:pt x="7944016" y="-20342"/>
                  <a:pt x="8278088" y="-23629"/>
                  <a:pt x="8454681" y="0"/>
                </a:cubicBezTo>
                <a:cubicBezTo>
                  <a:pt x="8631274" y="23629"/>
                  <a:pt x="9158008" y="32832"/>
                  <a:pt x="9388668" y="0"/>
                </a:cubicBezTo>
                <a:cubicBezTo>
                  <a:pt x="9619328" y="-32832"/>
                  <a:pt x="9855650" y="-3712"/>
                  <a:pt x="10204165" y="0"/>
                </a:cubicBezTo>
                <a:cubicBezTo>
                  <a:pt x="10552680" y="3712"/>
                  <a:pt x="10583714" y="28757"/>
                  <a:pt x="10782680" y="0"/>
                </a:cubicBezTo>
                <a:cubicBezTo>
                  <a:pt x="10981647" y="-28757"/>
                  <a:pt x="11535061" y="-41250"/>
                  <a:pt x="11849099" y="0"/>
                </a:cubicBezTo>
                <a:lnTo>
                  <a:pt x="11849099" y="0"/>
                </a:lnTo>
                <a:cubicBezTo>
                  <a:pt x="11849497" y="165733"/>
                  <a:pt x="11835450" y="290107"/>
                  <a:pt x="11849099" y="535516"/>
                </a:cubicBezTo>
                <a:cubicBezTo>
                  <a:pt x="11862748" y="780925"/>
                  <a:pt x="11814850" y="984617"/>
                  <a:pt x="11849099" y="1306136"/>
                </a:cubicBezTo>
                <a:cubicBezTo>
                  <a:pt x="11883348" y="1627655"/>
                  <a:pt x="11864549" y="1671689"/>
                  <a:pt x="11849099" y="1959204"/>
                </a:cubicBezTo>
                <a:cubicBezTo>
                  <a:pt x="11833649" y="2246719"/>
                  <a:pt x="11873342" y="2369899"/>
                  <a:pt x="11849099" y="2612272"/>
                </a:cubicBezTo>
                <a:cubicBezTo>
                  <a:pt x="11824856" y="2854645"/>
                  <a:pt x="11820646" y="2945402"/>
                  <a:pt x="11849099" y="3206563"/>
                </a:cubicBezTo>
                <a:cubicBezTo>
                  <a:pt x="11877552" y="3467724"/>
                  <a:pt x="11842619" y="3552678"/>
                  <a:pt x="11849099" y="3800855"/>
                </a:cubicBezTo>
                <a:cubicBezTo>
                  <a:pt x="11855579" y="4049032"/>
                  <a:pt x="11866282" y="4203617"/>
                  <a:pt x="11849099" y="4336371"/>
                </a:cubicBezTo>
                <a:cubicBezTo>
                  <a:pt x="11831916" y="4469125"/>
                  <a:pt x="11820287" y="4720211"/>
                  <a:pt x="11849099" y="4930663"/>
                </a:cubicBezTo>
                <a:cubicBezTo>
                  <a:pt x="11877911" y="5141115"/>
                  <a:pt x="11846090" y="5578832"/>
                  <a:pt x="11849099" y="5877611"/>
                </a:cubicBezTo>
                <a:lnTo>
                  <a:pt x="11849099" y="5877611"/>
                </a:lnTo>
                <a:cubicBezTo>
                  <a:pt x="11653596" y="5878756"/>
                  <a:pt x="11609368" y="5866296"/>
                  <a:pt x="11389075" y="5877611"/>
                </a:cubicBezTo>
                <a:cubicBezTo>
                  <a:pt x="11168782" y="5888926"/>
                  <a:pt x="10896173" y="5836919"/>
                  <a:pt x="10573578" y="5877611"/>
                </a:cubicBezTo>
                <a:cubicBezTo>
                  <a:pt x="10250983" y="5918303"/>
                  <a:pt x="10374482" y="5875984"/>
                  <a:pt x="10232045" y="5877611"/>
                </a:cubicBezTo>
                <a:cubicBezTo>
                  <a:pt x="10089608" y="5879238"/>
                  <a:pt x="9677090" y="5921185"/>
                  <a:pt x="9298058" y="5877611"/>
                </a:cubicBezTo>
                <a:cubicBezTo>
                  <a:pt x="8919026" y="5834037"/>
                  <a:pt x="8756666" y="5910063"/>
                  <a:pt x="8601052" y="5877611"/>
                </a:cubicBezTo>
                <a:cubicBezTo>
                  <a:pt x="8445438" y="5845159"/>
                  <a:pt x="7892470" y="5842340"/>
                  <a:pt x="7667064" y="5877611"/>
                </a:cubicBezTo>
                <a:cubicBezTo>
                  <a:pt x="7441658" y="5912882"/>
                  <a:pt x="7300715" y="5870363"/>
                  <a:pt x="7207040" y="5877611"/>
                </a:cubicBezTo>
                <a:cubicBezTo>
                  <a:pt x="7113365" y="5884859"/>
                  <a:pt x="6579681" y="5891024"/>
                  <a:pt x="6273052" y="5877611"/>
                </a:cubicBezTo>
                <a:cubicBezTo>
                  <a:pt x="5966423" y="5864198"/>
                  <a:pt x="5918375" y="5869725"/>
                  <a:pt x="5813029" y="5877611"/>
                </a:cubicBezTo>
                <a:cubicBezTo>
                  <a:pt x="5707683" y="5885497"/>
                  <a:pt x="5578207" y="5886571"/>
                  <a:pt x="5471496" y="5877611"/>
                </a:cubicBezTo>
                <a:cubicBezTo>
                  <a:pt x="5364785" y="5868651"/>
                  <a:pt x="4793833" y="5868502"/>
                  <a:pt x="4537508" y="5877611"/>
                </a:cubicBezTo>
                <a:cubicBezTo>
                  <a:pt x="4281183" y="5886720"/>
                  <a:pt x="3901549" y="5856933"/>
                  <a:pt x="3722011" y="5877611"/>
                </a:cubicBezTo>
                <a:cubicBezTo>
                  <a:pt x="3542473" y="5898289"/>
                  <a:pt x="3281328" y="5895298"/>
                  <a:pt x="3143496" y="5877611"/>
                </a:cubicBezTo>
                <a:cubicBezTo>
                  <a:pt x="3005665" y="5859924"/>
                  <a:pt x="2510117" y="5891990"/>
                  <a:pt x="2327999" y="5877611"/>
                </a:cubicBezTo>
                <a:cubicBezTo>
                  <a:pt x="2145881" y="5863232"/>
                  <a:pt x="1690192" y="5923580"/>
                  <a:pt x="1394012" y="5877611"/>
                </a:cubicBezTo>
                <a:cubicBezTo>
                  <a:pt x="1097832" y="5831642"/>
                  <a:pt x="1136542" y="5864636"/>
                  <a:pt x="1052479" y="5877611"/>
                </a:cubicBezTo>
                <a:cubicBezTo>
                  <a:pt x="968416" y="5890586"/>
                  <a:pt x="339479" y="5852928"/>
                  <a:pt x="0" y="5877611"/>
                </a:cubicBezTo>
                <a:lnTo>
                  <a:pt x="0" y="5877611"/>
                </a:lnTo>
                <a:cubicBezTo>
                  <a:pt x="35912" y="5685055"/>
                  <a:pt x="5714" y="5336683"/>
                  <a:pt x="0" y="5106991"/>
                </a:cubicBezTo>
                <a:cubicBezTo>
                  <a:pt x="-5714" y="4877299"/>
                  <a:pt x="-18212" y="4741899"/>
                  <a:pt x="0" y="4571475"/>
                </a:cubicBezTo>
                <a:cubicBezTo>
                  <a:pt x="18212" y="4401051"/>
                  <a:pt x="-25837" y="4198202"/>
                  <a:pt x="0" y="3859631"/>
                </a:cubicBezTo>
                <a:cubicBezTo>
                  <a:pt x="25837" y="3521060"/>
                  <a:pt x="7320" y="3502679"/>
                  <a:pt x="0" y="3265339"/>
                </a:cubicBezTo>
                <a:cubicBezTo>
                  <a:pt x="-7320" y="3027999"/>
                  <a:pt x="29291" y="2906795"/>
                  <a:pt x="0" y="2671048"/>
                </a:cubicBezTo>
                <a:cubicBezTo>
                  <a:pt x="-29291" y="2435301"/>
                  <a:pt x="17237" y="2295470"/>
                  <a:pt x="0" y="2194308"/>
                </a:cubicBezTo>
                <a:cubicBezTo>
                  <a:pt x="-17237" y="2093146"/>
                  <a:pt x="10766" y="1851549"/>
                  <a:pt x="0" y="1541240"/>
                </a:cubicBezTo>
                <a:cubicBezTo>
                  <a:pt x="-10766" y="1230931"/>
                  <a:pt x="5038" y="1138200"/>
                  <a:pt x="0" y="946948"/>
                </a:cubicBezTo>
                <a:cubicBezTo>
                  <a:pt x="-5038" y="755696"/>
                  <a:pt x="-15383" y="351029"/>
                  <a:pt x="0" y="0"/>
                </a:cubicBezTo>
                <a:close/>
              </a:path>
              <a:path w="11849099" h="5877611" stroke="0" extrusionOk="0">
                <a:moveTo>
                  <a:pt x="0" y="0"/>
                </a:moveTo>
                <a:lnTo>
                  <a:pt x="0" y="0"/>
                </a:lnTo>
                <a:cubicBezTo>
                  <a:pt x="146404" y="-502"/>
                  <a:pt x="323165" y="-18283"/>
                  <a:pt x="460024" y="0"/>
                </a:cubicBezTo>
                <a:cubicBezTo>
                  <a:pt x="596883" y="18283"/>
                  <a:pt x="962402" y="15505"/>
                  <a:pt x="1275521" y="0"/>
                </a:cubicBezTo>
                <a:cubicBezTo>
                  <a:pt x="1588640" y="-15505"/>
                  <a:pt x="1458323" y="-7035"/>
                  <a:pt x="1617054" y="0"/>
                </a:cubicBezTo>
                <a:cubicBezTo>
                  <a:pt x="1775785" y="7035"/>
                  <a:pt x="1886418" y="12227"/>
                  <a:pt x="2077077" y="0"/>
                </a:cubicBezTo>
                <a:cubicBezTo>
                  <a:pt x="2267736" y="-12227"/>
                  <a:pt x="2279096" y="9974"/>
                  <a:pt x="2418610" y="0"/>
                </a:cubicBezTo>
                <a:cubicBezTo>
                  <a:pt x="2558124" y="-9974"/>
                  <a:pt x="2772350" y="13953"/>
                  <a:pt x="2878634" y="0"/>
                </a:cubicBezTo>
                <a:cubicBezTo>
                  <a:pt x="2984918" y="-13953"/>
                  <a:pt x="3493706" y="28396"/>
                  <a:pt x="3694131" y="0"/>
                </a:cubicBezTo>
                <a:cubicBezTo>
                  <a:pt x="3894556" y="-28396"/>
                  <a:pt x="4127853" y="-11416"/>
                  <a:pt x="4272646" y="0"/>
                </a:cubicBezTo>
                <a:cubicBezTo>
                  <a:pt x="4417439" y="11416"/>
                  <a:pt x="4451078" y="4704"/>
                  <a:pt x="4614179" y="0"/>
                </a:cubicBezTo>
                <a:cubicBezTo>
                  <a:pt x="4777280" y="-4704"/>
                  <a:pt x="5120512" y="26108"/>
                  <a:pt x="5429675" y="0"/>
                </a:cubicBezTo>
                <a:cubicBezTo>
                  <a:pt x="5738838" y="-26108"/>
                  <a:pt x="6147923" y="-46166"/>
                  <a:pt x="6363663" y="0"/>
                </a:cubicBezTo>
                <a:cubicBezTo>
                  <a:pt x="6579403" y="46166"/>
                  <a:pt x="6912772" y="7312"/>
                  <a:pt x="7179160" y="0"/>
                </a:cubicBezTo>
                <a:cubicBezTo>
                  <a:pt x="7445548" y="-7312"/>
                  <a:pt x="7817375" y="-19543"/>
                  <a:pt x="7994657" y="0"/>
                </a:cubicBezTo>
                <a:cubicBezTo>
                  <a:pt x="8171939" y="19543"/>
                  <a:pt x="8433807" y="-25988"/>
                  <a:pt x="8810154" y="0"/>
                </a:cubicBezTo>
                <a:cubicBezTo>
                  <a:pt x="9186501" y="25988"/>
                  <a:pt x="9341867" y="-46590"/>
                  <a:pt x="9744141" y="0"/>
                </a:cubicBezTo>
                <a:cubicBezTo>
                  <a:pt x="10146415" y="46590"/>
                  <a:pt x="10252137" y="-17066"/>
                  <a:pt x="10441147" y="0"/>
                </a:cubicBezTo>
                <a:cubicBezTo>
                  <a:pt x="10630157" y="17066"/>
                  <a:pt x="10752929" y="6205"/>
                  <a:pt x="10901171" y="0"/>
                </a:cubicBezTo>
                <a:cubicBezTo>
                  <a:pt x="11049413" y="-6205"/>
                  <a:pt x="11487355" y="31649"/>
                  <a:pt x="11849099" y="0"/>
                </a:cubicBezTo>
                <a:lnTo>
                  <a:pt x="11849099" y="0"/>
                </a:lnTo>
                <a:cubicBezTo>
                  <a:pt x="11841992" y="190190"/>
                  <a:pt x="11837311" y="340831"/>
                  <a:pt x="11849099" y="535516"/>
                </a:cubicBezTo>
                <a:cubicBezTo>
                  <a:pt x="11860887" y="730201"/>
                  <a:pt x="11843134" y="870738"/>
                  <a:pt x="11849099" y="1188584"/>
                </a:cubicBezTo>
                <a:cubicBezTo>
                  <a:pt x="11855064" y="1506430"/>
                  <a:pt x="11856178" y="1536169"/>
                  <a:pt x="11849099" y="1724099"/>
                </a:cubicBezTo>
                <a:cubicBezTo>
                  <a:pt x="11842020" y="1912029"/>
                  <a:pt x="11831642" y="2002572"/>
                  <a:pt x="11849099" y="2259615"/>
                </a:cubicBezTo>
                <a:cubicBezTo>
                  <a:pt x="11866556" y="2516658"/>
                  <a:pt x="11868525" y="2553956"/>
                  <a:pt x="11849099" y="2795131"/>
                </a:cubicBezTo>
                <a:cubicBezTo>
                  <a:pt x="11829673" y="3036306"/>
                  <a:pt x="11814681" y="3322973"/>
                  <a:pt x="11849099" y="3506975"/>
                </a:cubicBezTo>
                <a:cubicBezTo>
                  <a:pt x="11883517" y="3690977"/>
                  <a:pt x="11837695" y="3772741"/>
                  <a:pt x="11849099" y="3983714"/>
                </a:cubicBezTo>
                <a:cubicBezTo>
                  <a:pt x="11860503" y="4194687"/>
                  <a:pt x="11846450" y="4290891"/>
                  <a:pt x="11849099" y="4519230"/>
                </a:cubicBezTo>
                <a:cubicBezTo>
                  <a:pt x="11851748" y="4747569"/>
                  <a:pt x="11830027" y="4917913"/>
                  <a:pt x="11849099" y="5289850"/>
                </a:cubicBezTo>
                <a:cubicBezTo>
                  <a:pt x="11868171" y="5661787"/>
                  <a:pt x="11820427" y="5745603"/>
                  <a:pt x="11849099" y="5877611"/>
                </a:cubicBezTo>
                <a:lnTo>
                  <a:pt x="11849099" y="5877611"/>
                </a:lnTo>
                <a:cubicBezTo>
                  <a:pt x="11748510" y="5894640"/>
                  <a:pt x="11574547" y="5880186"/>
                  <a:pt x="11389075" y="5877611"/>
                </a:cubicBezTo>
                <a:cubicBezTo>
                  <a:pt x="11203603" y="5875036"/>
                  <a:pt x="11127613" y="5900348"/>
                  <a:pt x="10929051" y="5877611"/>
                </a:cubicBezTo>
                <a:cubicBezTo>
                  <a:pt x="10730489" y="5854874"/>
                  <a:pt x="10293006" y="5840806"/>
                  <a:pt x="10113554" y="5877611"/>
                </a:cubicBezTo>
                <a:cubicBezTo>
                  <a:pt x="9934102" y="5914416"/>
                  <a:pt x="9623236" y="5871224"/>
                  <a:pt x="9416549" y="5877611"/>
                </a:cubicBezTo>
                <a:cubicBezTo>
                  <a:pt x="9209863" y="5883998"/>
                  <a:pt x="9087982" y="5867174"/>
                  <a:pt x="8956525" y="5877611"/>
                </a:cubicBezTo>
                <a:cubicBezTo>
                  <a:pt x="8825068" y="5888048"/>
                  <a:pt x="8599452" y="5855840"/>
                  <a:pt x="8378010" y="5877611"/>
                </a:cubicBezTo>
                <a:cubicBezTo>
                  <a:pt x="8156569" y="5899382"/>
                  <a:pt x="7914137" y="5911240"/>
                  <a:pt x="7681004" y="5877611"/>
                </a:cubicBezTo>
                <a:cubicBezTo>
                  <a:pt x="7447871" y="5843982"/>
                  <a:pt x="7036512" y="5896119"/>
                  <a:pt x="6747016" y="5877611"/>
                </a:cubicBezTo>
                <a:cubicBezTo>
                  <a:pt x="6457520" y="5859103"/>
                  <a:pt x="6505723" y="5886665"/>
                  <a:pt x="6405484" y="5877611"/>
                </a:cubicBezTo>
                <a:cubicBezTo>
                  <a:pt x="6305245" y="5868557"/>
                  <a:pt x="6004550" y="5858564"/>
                  <a:pt x="5708478" y="5877611"/>
                </a:cubicBezTo>
                <a:cubicBezTo>
                  <a:pt x="5412406" y="5896658"/>
                  <a:pt x="5388731" y="5892745"/>
                  <a:pt x="5129963" y="5877611"/>
                </a:cubicBezTo>
                <a:cubicBezTo>
                  <a:pt x="4871195" y="5862477"/>
                  <a:pt x="4630595" y="5854558"/>
                  <a:pt x="4314466" y="5877611"/>
                </a:cubicBezTo>
                <a:cubicBezTo>
                  <a:pt x="3998337" y="5900664"/>
                  <a:pt x="3867472" y="5843851"/>
                  <a:pt x="3498969" y="5877611"/>
                </a:cubicBezTo>
                <a:cubicBezTo>
                  <a:pt x="3130466" y="5911371"/>
                  <a:pt x="3246339" y="5859841"/>
                  <a:pt x="3038945" y="5877611"/>
                </a:cubicBezTo>
                <a:cubicBezTo>
                  <a:pt x="2831551" y="5895381"/>
                  <a:pt x="2568571" y="5871239"/>
                  <a:pt x="2223449" y="5877611"/>
                </a:cubicBezTo>
                <a:cubicBezTo>
                  <a:pt x="1878327" y="5883983"/>
                  <a:pt x="1593159" y="5852184"/>
                  <a:pt x="1289461" y="5877611"/>
                </a:cubicBezTo>
                <a:cubicBezTo>
                  <a:pt x="985763" y="5903038"/>
                  <a:pt x="1039743" y="5865902"/>
                  <a:pt x="829437" y="5877611"/>
                </a:cubicBezTo>
                <a:cubicBezTo>
                  <a:pt x="619131" y="5889320"/>
                  <a:pt x="229147" y="5854214"/>
                  <a:pt x="0" y="5877611"/>
                </a:cubicBezTo>
                <a:lnTo>
                  <a:pt x="0" y="5877611"/>
                </a:lnTo>
                <a:cubicBezTo>
                  <a:pt x="-28286" y="5756590"/>
                  <a:pt x="-26686" y="5482361"/>
                  <a:pt x="0" y="5283319"/>
                </a:cubicBezTo>
                <a:cubicBezTo>
                  <a:pt x="26686" y="5084277"/>
                  <a:pt x="14062" y="4903223"/>
                  <a:pt x="0" y="4747804"/>
                </a:cubicBezTo>
                <a:cubicBezTo>
                  <a:pt x="-14062" y="4592385"/>
                  <a:pt x="-16858" y="4179225"/>
                  <a:pt x="0" y="4035960"/>
                </a:cubicBezTo>
                <a:cubicBezTo>
                  <a:pt x="16858" y="3892695"/>
                  <a:pt x="-31016" y="3592920"/>
                  <a:pt x="0" y="3382892"/>
                </a:cubicBezTo>
                <a:cubicBezTo>
                  <a:pt x="31016" y="3172864"/>
                  <a:pt x="15506" y="3023023"/>
                  <a:pt x="0" y="2729824"/>
                </a:cubicBezTo>
                <a:cubicBezTo>
                  <a:pt x="-15506" y="2436625"/>
                  <a:pt x="-11688" y="2343430"/>
                  <a:pt x="0" y="1959204"/>
                </a:cubicBezTo>
                <a:cubicBezTo>
                  <a:pt x="11688" y="1574978"/>
                  <a:pt x="-2127" y="1350975"/>
                  <a:pt x="0" y="1188584"/>
                </a:cubicBezTo>
                <a:cubicBezTo>
                  <a:pt x="2127" y="1026193"/>
                  <a:pt x="-9280" y="830692"/>
                  <a:pt x="0" y="711844"/>
                </a:cubicBezTo>
                <a:cubicBezTo>
                  <a:pt x="9280" y="592996"/>
                  <a:pt x="16464" y="252078"/>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3594938309">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B390EF4C-5428-423A-B5E1-29AAE3C204B8}"/>
              </a:ext>
            </a:extLst>
          </p:cNvPr>
          <p:cNvGrpSpPr/>
          <p:nvPr/>
        </p:nvGrpSpPr>
        <p:grpSpPr>
          <a:xfrm>
            <a:off x="1209673" y="227286"/>
            <a:ext cx="10061321" cy="1220514"/>
            <a:chOff x="742948" y="457200"/>
            <a:chExt cx="10861919" cy="2438400"/>
          </a:xfrm>
          <a:solidFill>
            <a:schemeClr val="accent6">
              <a:lumMod val="50000"/>
            </a:schemeClr>
          </a:solidFill>
        </p:grpSpPr>
        <p:sp>
          <p:nvSpPr>
            <p:cNvPr id="6" name="Rectangle: Rounded Corners 5">
              <a:extLst>
                <a:ext uri="{FF2B5EF4-FFF2-40B4-BE49-F238E27FC236}">
                  <a16:creationId xmlns:a16="http://schemas.microsoft.com/office/drawing/2014/main" id="{46EC5BF2-EFD7-4F04-ACE7-BCEF5FBBB541}"/>
                </a:ext>
              </a:extLst>
            </p:cNvPr>
            <p:cNvSpPr/>
            <p:nvPr/>
          </p:nvSpPr>
          <p:spPr>
            <a:xfrm>
              <a:off x="742948" y="457200"/>
              <a:ext cx="10706100"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7873487B-0A54-445E-91C1-2529902132D8}"/>
                </a:ext>
              </a:extLst>
            </p:cNvPr>
            <p:cNvSpPr/>
            <p:nvPr/>
          </p:nvSpPr>
          <p:spPr>
            <a:xfrm>
              <a:off x="884374" y="616248"/>
              <a:ext cx="10423247" cy="2120305"/>
            </a:xfrm>
            <a:custGeom>
              <a:avLst/>
              <a:gdLst>
                <a:gd name="connsiteX0" fmla="*/ 0 w 10423247"/>
                <a:gd name="connsiteY0" fmla="*/ 209592 h 2120305"/>
                <a:gd name="connsiteX1" fmla="*/ 209592 w 10423247"/>
                <a:gd name="connsiteY1" fmla="*/ 0 h 2120305"/>
                <a:gd name="connsiteX2" fmla="*/ 976570 w 10423247"/>
                <a:gd name="connsiteY2" fmla="*/ 0 h 2120305"/>
                <a:gd name="connsiteX3" fmla="*/ 1343386 w 10423247"/>
                <a:gd name="connsiteY3" fmla="*/ 0 h 2120305"/>
                <a:gd name="connsiteX4" fmla="*/ 1810242 w 10423247"/>
                <a:gd name="connsiteY4" fmla="*/ 0 h 2120305"/>
                <a:gd name="connsiteX5" fmla="*/ 2577220 w 10423247"/>
                <a:gd name="connsiteY5" fmla="*/ 0 h 2120305"/>
                <a:gd name="connsiteX6" fmla="*/ 2944036 w 10423247"/>
                <a:gd name="connsiteY6" fmla="*/ 0 h 2120305"/>
                <a:gd name="connsiteX7" fmla="*/ 3410892 w 10423247"/>
                <a:gd name="connsiteY7" fmla="*/ 0 h 2120305"/>
                <a:gd name="connsiteX8" fmla="*/ 4277911 w 10423247"/>
                <a:gd name="connsiteY8" fmla="*/ 0 h 2120305"/>
                <a:gd name="connsiteX9" fmla="*/ 5144930 w 10423247"/>
                <a:gd name="connsiteY9" fmla="*/ 0 h 2120305"/>
                <a:gd name="connsiteX10" fmla="*/ 5611786 w 10423247"/>
                <a:gd name="connsiteY10" fmla="*/ 0 h 2120305"/>
                <a:gd name="connsiteX11" fmla="*/ 6478805 w 10423247"/>
                <a:gd name="connsiteY11" fmla="*/ 0 h 2120305"/>
                <a:gd name="connsiteX12" fmla="*/ 7045702 w 10423247"/>
                <a:gd name="connsiteY12" fmla="*/ 0 h 2120305"/>
                <a:gd name="connsiteX13" fmla="*/ 7712639 w 10423247"/>
                <a:gd name="connsiteY13" fmla="*/ 0 h 2120305"/>
                <a:gd name="connsiteX14" fmla="*/ 8079455 w 10423247"/>
                <a:gd name="connsiteY14" fmla="*/ 0 h 2120305"/>
                <a:gd name="connsiteX15" fmla="*/ 8846433 w 10423247"/>
                <a:gd name="connsiteY15" fmla="*/ 0 h 2120305"/>
                <a:gd name="connsiteX16" fmla="*/ 9213249 w 10423247"/>
                <a:gd name="connsiteY16" fmla="*/ 0 h 2120305"/>
                <a:gd name="connsiteX17" fmla="*/ 9580064 w 10423247"/>
                <a:gd name="connsiteY17" fmla="*/ 0 h 2120305"/>
                <a:gd name="connsiteX18" fmla="*/ 10213655 w 10423247"/>
                <a:gd name="connsiteY18" fmla="*/ 0 h 2120305"/>
                <a:gd name="connsiteX19" fmla="*/ 10423247 w 10423247"/>
                <a:gd name="connsiteY19" fmla="*/ 209592 h 2120305"/>
                <a:gd name="connsiteX20" fmla="*/ 10423247 w 10423247"/>
                <a:gd name="connsiteY20" fmla="*/ 759621 h 2120305"/>
                <a:gd name="connsiteX21" fmla="*/ 10423247 w 10423247"/>
                <a:gd name="connsiteY21" fmla="*/ 1309650 h 2120305"/>
                <a:gd name="connsiteX22" fmla="*/ 10423247 w 10423247"/>
                <a:gd name="connsiteY22" fmla="*/ 1910713 h 2120305"/>
                <a:gd name="connsiteX23" fmla="*/ 10213655 w 10423247"/>
                <a:gd name="connsiteY23" fmla="*/ 2120305 h 2120305"/>
                <a:gd name="connsiteX24" fmla="*/ 9346636 w 10423247"/>
                <a:gd name="connsiteY24" fmla="*/ 2120305 h 2120305"/>
                <a:gd name="connsiteX25" fmla="*/ 8579658 w 10423247"/>
                <a:gd name="connsiteY25" fmla="*/ 2120305 h 2120305"/>
                <a:gd name="connsiteX26" fmla="*/ 7712639 w 10423247"/>
                <a:gd name="connsiteY26" fmla="*/ 2120305 h 2120305"/>
                <a:gd name="connsiteX27" fmla="*/ 6845620 w 10423247"/>
                <a:gd name="connsiteY27" fmla="*/ 2120305 h 2120305"/>
                <a:gd name="connsiteX28" fmla="*/ 6078642 w 10423247"/>
                <a:gd name="connsiteY28" fmla="*/ 2120305 h 2120305"/>
                <a:gd name="connsiteX29" fmla="*/ 5311664 w 10423247"/>
                <a:gd name="connsiteY29" fmla="*/ 2120305 h 2120305"/>
                <a:gd name="connsiteX30" fmla="*/ 4444645 w 10423247"/>
                <a:gd name="connsiteY30" fmla="*/ 2120305 h 2120305"/>
                <a:gd name="connsiteX31" fmla="*/ 3677667 w 10423247"/>
                <a:gd name="connsiteY31" fmla="*/ 2120305 h 2120305"/>
                <a:gd name="connsiteX32" fmla="*/ 3310852 w 10423247"/>
                <a:gd name="connsiteY32" fmla="*/ 2120305 h 2120305"/>
                <a:gd name="connsiteX33" fmla="*/ 2743955 w 10423247"/>
                <a:gd name="connsiteY33" fmla="*/ 2120305 h 2120305"/>
                <a:gd name="connsiteX34" fmla="*/ 1876936 w 10423247"/>
                <a:gd name="connsiteY34" fmla="*/ 2120305 h 2120305"/>
                <a:gd name="connsiteX35" fmla="*/ 1510120 w 10423247"/>
                <a:gd name="connsiteY35" fmla="*/ 2120305 h 2120305"/>
                <a:gd name="connsiteX36" fmla="*/ 843183 w 10423247"/>
                <a:gd name="connsiteY36" fmla="*/ 2120305 h 2120305"/>
                <a:gd name="connsiteX37" fmla="*/ 209592 w 10423247"/>
                <a:gd name="connsiteY37" fmla="*/ 2120305 h 2120305"/>
                <a:gd name="connsiteX38" fmla="*/ 0 w 10423247"/>
                <a:gd name="connsiteY38" fmla="*/ 1910713 h 2120305"/>
                <a:gd name="connsiteX39" fmla="*/ 0 w 10423247"/>
                <a:gd name="connsiteY39" fmla="*/ 1309650 h 2120305"/>
                <a:gd name="connsiteX40" fmla="*/ 0 w 10423247"/>
                <a:gd name="connsiteY40" fmla="*/ 776632 h 2120305"/>
                <a:gd name="connsiteX41" fmla="*/ 0 w 10423247"/>
                <a:gd name="connsiteY41" fmla="*/ 209592 h 21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23247" h="2120305" fill="none" extrusionOk="0">
                  <a:moveTo>
                    <a:pt x="0" y="209592"/>
                  </a:moveTo>
                  <a:cubicBezTo>
                    <a:pt x="-1117" y="90528"/>
                    <a:pt x="75511" y="21763"/>
                    <a:pt x="209592" y="0"/>
                  </a:cubicBezTo>
                  <a:cubicBezTo>
                    <a:pt x="492901" y="-19478"/>
                    <a:pt x="675492" y="-3218"/>
                    <a:pt x="976570" y="0"/>
                  </a:cubicBezTo>
                  <a:cubicBezTo>
                    <a:pt x="1277648" y="3218"/>
                    <a:pt x="1197259" y="-8719"/>
                    <a:pt x="1343386" y="0"/>
                  </a:cubicBezTo>
                  <a:cubicBezTo>
                    <a:pt x="1489513" y="8719"/>
                    <a:pt x="1688182" y="5811"/>
                    <a:pt x="1810242" y="0"/>
                  </a:cubicBezTo>
                  <a:cubicBezTo>
                    <a:pt x="1932302" y="-5811"/>
                    <a:pt x="2348414" y="-13156"/>
                    <a:pt x="2577220" y="0"/>
                  </a:cubicBezTo>
                  <a:cubicBezTo>
                    <a:pt x="2806026" y="13156"/>
                    <a:pt x="2834103" y="-14189"/>
                    <a:pt x="2944036" y="0"/>
                  </a:cubicBezTo>
                  <a:cubicBezTo>
                    <a:pt x="3053969" y="14189"/>
                    <a:pt x="3213606" y="9412"/>
                    <a:pt x="3410892" y="0"/>
                  </a:cubicBezTo>
                  <a:cubicBezTo>
                    <a:pt x="3608178" y="-9412"/>
                    <a:pt x="4081611" y="34120"/>
                    <a:pt x="4277911" y="0"/>
                  </a:cubicBezTo>
                  <a:cubicBezTo>
                    <a:pt x="4474211" y="-34120"/>
                    <a:pt x="4804890" y="-9047"/>
                    <a:pt x="5144930" y="0"/>
                  </a:cubicBezTo>
                  <a:cubicBezTo>
                    <a:pt x="5484970" y="9047"/>
                    <a:pt x="5480621" y="-19971"/>
                    <a:pt x="5611786" y="0"/>
                  </a:cubicBezTo>
                  <a:cubicBezTo>
                    <a:pt x="5742951" y="19971"/>
                    <a:pt x="6233296" y="25877"/>
                    <a:pt x="6478805" y="0"/>
                  </a:cubicBezTo>
                  <a:cubicBezTo>
                    <a:pt x="6724314" y="-25877"/>
                    <a:pt x="6853784" y="6630"/>
                    <a:pt x="7045702" y="0"/>
                  </a:cubicBezTo>
                  <a:cubicBezTo>
                    <a:pt x="7237620" y="-6630"/>
                    <a:pt x="7500540" y="9426"/>
                    <a:pt x="7712639" y="0"/>
                  </a:cubicBezTo>
                  <a:cubicBezTo>
                    <a:pt x="7924738" y="-9426"/>
                    <a:pt x="7940903" y="11882"/>
                    <a:pt x="8079455" y="0"/>
                  </a:cubicBezTo>
                  <a:cubicBezTo>
                    <a:pt x="8218007" y="-11882"/>
                    <a:pt x="8529868" y="16095"/>
                    <a:pt x="8846433" y="0"/>
                  </a:cubicBezTo>
                  <a:cubicBezTo>
                    <a:pt x="9162998" y="-16095"/>
                    <a:pt x="9096858" y="3819"/>
                    <a:pt x="9213249" y="0"/>
                  </a:cubicBezTo>
                  <a:cubicBezTo>
                    <a:pt x="9329640" y="-3819"/>
                    <a:pt x="9446514" y="16440"/>
                    <a:pt x="9580064" y="0"/>
                  </a:cubicBezTo>
                  <a:cubicBezTo>
                    <a:pt x="9713614" y="-16440"/>
                    <a:pt x="10047374" y="-30357"/>
                    <a:pt x="10213655" y="0"/>
                  </a:cubicBezTo>
                  <a:cubicBezTo>
                    <a:pt x="10355194" y="-1204"/>
                    <a:pt x="10433341" y="103870"/>
                    <a:pt x="10423247" y="209592"/>
                  </a:cubicBezTo>
                  <a:cubicBezTo>
                    <a:pt x="10429095" y="341643"/>
                    <a:pt x="10402389" y="623379"/>
                    <a:pt x="10423247" y="759621"/>
                  </a:cubicBezTo>
                  <a:cubicBezTo>
                    <a:pt x="10444105" y="895863"/>
                    <a:pt x="10440930" y="1170964"/>
                    <a:pt x="10423247" y="1309650"/>
                  </a:cubicBezTo>
                  <a:cubicBezTo>
                    <a:pt x="10405564" y="1448336"/>
                    <a:pt x="10415566" y="1770022"/>
                    <a:pt x="10423247" y="1910713"/>
                  </a:cubicBezTo>
                  <a:cubicBezTo>
                    <a:pt x="10421862" y="2030880"/>
                    <a:pt x="10345263" y="2100621"/>
                    <a:pt x="10213655" y="2120305"/>
                  </a:cubicBezTo>
                  <a:cubicBezTo>
                    <a:pt x="9890740" y="2143896"/>
                    <a:pt x="9671641" y="2086360"/>
                    <a:pt x="9346636" y="2120305"/>
                  </a:cubicBezTo>
                  <a:cubicBezTo>
                    <a:pt x="9021631" y="2154250"/>
                    <a:pt x="8802296" y="2126970"/>
                    <a:pt x="8579658" y="2120305"/>
                  </a:cubicBezTo>
                  <a:cubicBezTo>
                    <a:pt x="8357020" y="2113640"/>
                    <a:pt x="8029175" y="2112098"/>
                    <a:pt x="7712639" y="2120305"/>
                  </a:cubicBezTo>
                  <a:cubicBezTo>
                    <a:pt x="7396103" y="2128512"/>
                    <a:pt x="7221062" y="2142122"/>
                    <a:pt x="6845620" y="2120305"/>
                  </a:cubicBezTo>
                  <a:cubicBezTo>
                    <a:pt x="6470178" y="2098488"/>
                    <a:pt x="6413376" y="2095381"/>
                    <a:pt x="6078642" y="2120305"/>
                  </a:cubicBezTo>
                  <a:cubicBezTo>
                    <a:pt x="5743908" y="2145229"/>
                    <a:pt x="5579486" y="2087283"/>
                    <a:pt x="5311664" y="2120305"/>
                  </a:cubicBezTo>
                  <a:cubicBezTo>
                    <a:pt x="5043842" y="2153327"/>
                    <a:pt x="4670432" y="2091866"/>
                    <a:pt x="4444645" y="2120305"/>
                  </a:cubicBezTo>
                  <a:cubicBezTo>
                    <a:pt x="4218858" y="2148744"/>
                    <a:pt x="3899704" y="2083298"/>
                    <a:pt x="3677667" y="2120305"/>
                  </a:cubicBezTo>
                  <a:cubicBezTo>
                    <a:pt x="3455630" y="2157312"/>
                    <a:pt x="3391968" y="2104972"/>
                    <a:pt x="3310852" y="2120305"/>
                  </a:cubicBezTo>
                  <a:cubicBezTo>
                    <a:pt x="3229737" y="2135638"/>
                    <a:pt x="2968981" y="2145073"/>
                    <a:pt x="2743955" y="2120305"/>
                  </a:cubicBezTo>
                  <a:cubicBezTo>
                    <a:pt x="2518929" y="2095537"/>
                    <a:pt x="2301397" y="2085245"/>
                    <a:pt x="1876936" y="2120305"/>
                  </a:cubicBezTo>
                  <a:cubicBezTo>
                    <a:pt x="1452475" y="2155365"/>
                    <a:pt x="1674858" y="2130223"/>
                    <a:pt x="1510120" y="2120305"/>
                  </a:cubicBezTo>
                  <a:cubicBezTo>
                    <a:pt x="1345382" y="2110387"/>
                    <a:pt x="1005034" y="2134056"/>
                    <a:pt x="843183" y="2120305"/>
                  </a:cubicBezTo>
                  <a:cubicBezTo>
                    <a:pt x="681332" y="2106554"/>
                    <a:pt x="456933" y="2119048"/>
                    <a:pt x="209592" y="2120305"/>
                  </a:cubicBezTo>
                  <a:cubicBezTo>
                    <a:pt x="84464" y="2099701"/>
                    <a:pt x="14408" y="2032514"/>
                    <a:pt x="0" y="1910713"/>
                  </a:cubicBezTo>
                  <a:cubicBezTo>
                    <a:pt x="3198" y="1783026"/>
                    <a:pt x="-11849" y="1570690"/>
                    <a:pt x="0" y="1309650"/>
                  </a:cubicBezTo>
                  <a:cubicBezTo>
                    <a:pt x="11849" y="1048610"/>
                    <a:pt x="361" y="981185"/>
                    <a:pt x="0" y="776632"/>
                  </a:cubicBezTo>
                  <a:cubicBezTo>
                    <a:pt x="-361" y="572079"/>
                    <a:pt x="-3450" y="449460"/>
                    <a:pt x="0" y="209592"/>
                  </a:cubicBezTo>
                  <a:close/>
                </a:path>
                <a:path w="10423247" h="2120305" stroke="0" extrusionOk="0">
                  <a:moveTo>
                    <a:pt x="0" y="209592"/>
                  </a:moveTo>
                  <a:cubicBezTo>
                    <a:pt x="22080" y="82119"/>
                    <a:pt x="81179" y="4485"/>
                    <a:pt x="209592" y="0"/>
                  </a:cubicBezTo>
                  <a:cubicBezTo>
                    <a:pt x="428440" y="-7925"/>
                    <a:pt x="593127" y="-114"/>
                    <a:pt x="776489" y="0"/>
                  </a:cubicBezTo>
                  <a:cubicBezTo>
                    <a:pt x="959851" y="114"/>
                    <a:pt x="1063686" y="11625"/>
                    <a:pt x="1243345" y="0"/>
                  </a:cubicBezTo>
                  <a:cubicBezTo>
                    <a:pt x="1423004" y="-11625"/>
                    <a:pt x="1801930" y="13701"/>
                    <a:pt x="2010323" y="0"/>
                  </a:cubicBezTo>
                  <a:cubicBezTo>
                    <a:pt x="2218716" y="-13701"/>
                    <a:pt x="2482943" y="-6829"/>
                    <a:pt x="2677261" y="0"/>
                  </a:cubicBezTo>
                  <a:cubicBezTo>
                    <a:pt x="2871579" y="6829"/>
                    <a:pt x="3207358" y="-7841"/>
                    <a:pt x="3544280" y="0"/>
                  </a:cubicBezTo>
                  <a:cubicBezTo>
                    <a:pt x="3881202" y="7841"/>
                    <a:pt x="3912270" y="12049"/>
                    <a:pt x="4211217" y="0"/>
                  </a:cubicBezTo>
                  <a:cubicBezTo>
                    <a:pt x="4510164" y="-12049"/>
                    <a:pt x="4686077" y="37355"/>
                    <a:pt x="4978195" y="0"/>
                  </a:cubicBezTo>
                  <a:cubicBezTo>
                    <a:pt x="5270313" y="-37355"/>
                    <a:pt x="5428694" y="35547"/>
                    <a:pt x="5745174" y="0"/>
                  </a:cubicBezTo>
                  <a:cubicBezTo>
                    <a:pt x="6061654" y="-35547"/>
                    <a:pt x="6176845" y="18667"/>
                    <a:pt x="6512152" y="0"/>
                  </a:cubicBezTo>
                  <a:cubicBezTo>
                    <a:pt x="6847459" y="-18667"/>
                    <a:pt x="6894552" y="924"/>
                    <a:pt x="7079049" y="0"/>
                  </a:cubicBezTo>
                  <a:cubicBezTo>
                    <a:pt x="7263546" y="-924"/>
                    <a:pt x="7609162" y="31618"/>
                    <a:pt x="7745986" y="0"/>
                  </a:cubicBezTo>
                  <a:cubicBezTo>
                    <a:pt x="7882810" y="-31618"/>
                    <a:pt x="8100929" y="-14530"/>
                    <a:pt x="8312883" y="0"/>
                  </a:cubicBezTo>
                  <a:cubicBezTo>
                    <a:pt x="8524837" y="14530"/>
                    <a:pt x="8582847" y="161"/>
                    <a:pt x="8779739" y="0"/>
                  </a:cubicBezTo>
                  <a:cubicBezTo>
                    <a:pt x="8976631" y="-161"/>
                    <a:pt x="8965841" y="925"/>
                    <a:pt x="9146555" y="0"/>
                  </a:cubicBezTo>
                  <a:cubicBezTo>
                    <a:pt x="9327269" y="-925"/>
                    <a:pt x="9721779" y="9704"/>
                    <a:pt x="10213655" y="0"/>
                  </a:cubicBezTo>
                  <a:cubicBezTo>
                    <a:pt x="10306423" y="5276"/>
                    <a:pt x="10405380" y="81621"/>
                    <a:pt x="10423247" y="209592"/>
                  </a:cubicBezTo>
                  <a:cubicBezTo>
                    <a:pt x="10432292" y="446929"/>
                    <a:pt x="10444557" y="533977"/>
                    <a:pt x="10423247" y="759621"/>
                  </a:cubicBezTo>
                  <a:cubicBezTo>
                    <a:pt x="10401937" y="985265"/>
                    <a:pt x="10406181" y="1224238"/>
                    <a:pt x="10423247" y="1360684"/>
                  </a:cubicBezTo>
                  <a:cubicBezTo>
                    <a:pt x="10440313" y="1497130"/>
                    <a:pt x="10425485" y="1744320"/>
                    <a:pt x="10423247" y="1910713"/>
                  </a:cubicBezTo>
                  <a:cubicBezTo>
                    <a:pt x="10406567" y="2026350"/>
                    <a:pt x="10323253" y="2129922"/>
                    <a:pt x="10213655" y="2120305"/>
                  </a:cubicBezTo>
                  <a:cubicBezTo>
                    <a:pt x="9996812" y="2118846"/>
                    <a:pt x="9821755" y="2145134"/>
                    <a:pt x="9646758" y="2120305"/>
                  </a:cubicBezTo>
                  <a:cubicBezTo>
                    <a:pt x="9471761" y="2095476"/>
                    <a:pt x="9170679" y="2133334"/>
                    <a:pt x="8979821" y="2120305"/>
                  </a:cubicBezTo>
                  <a:cubicBezTo>
                    <a:pt x="8788963" y="2107276"/>
                    <a:pt x="8786892" y="2137887"/>
                    <a:pt x="8613005" y="2120305"/>
                  </a:cubicBezTo>
                  <a:cubicBezTo>
                    <a:pt x="8439118" y="2102723"/>
                    <a:pt x="8256617" y="2117425"/>
                    <a:pt x="7946067" y="2120305"/>
                  </a:cubicBezTo>
                  <a:cubicBezTo>
                    <a:pt x="7635517" y="2123185"/>
                    <a:pt x="7475291" y="2118117"/>
                    <a:pt x="7079049" y="2120305"/>
                  </a:cubicBezTo>
                  <a:cubicBezTo>
                    <a:pt x="6682807" y="2122493"/>
                    <a:pt x="6822848" y="2112482"/>
                    <a:pt x="6612192" y="2120305"/>
                  </a:cubicBezTo>
                  <a:cubicBezTo>
                    <a:pt x="6401536" y="2128128"/>
                    <a:pt x="6323342" y="2105249"/>
                    <a:pt x="6245377" y="2120305"/>
                  </a:cubicBezTo>
                  <a:cubicBezTo>
                    <a:pt x="6167413" y="2135361"/>
                    <a:pt x="5758297" y="2158019"/>
                    <a:pt x="5378358" y="2120305"/>
                  </a:cubicBezTo>
                  <a:cubicBezTo>
                    <a:pt x="4998419" y="2082591"/>
                    <a:pt x="4948233" y="2120223"/>
                    <a:pt x="4811461" y="2120305"/>
                  </a:cubicBezTo>
                  <a:cubicBezTo>
                    <a:pt x="4674689" y="2120387"/>
                    <a:pt x="4386252" y="2113228"/>
                    <a:pt x="4244564" y="2120305"/>
                  </a:cubicBezTo>
                  <a:cubicBezTo>
                    <a:pt x="4102876" y="2127382"/>
                    <a:pt x="3691443" y="2162142"/>
                    <a:pt x="3377545" y="2120305"/>
                  </a:cubicBezTo>
                  <a:cubicBezTo>
                    <a:pt x="3063647" y="2078468"/>
                    <a:pt x="2845367" y="2150882"/>
                    <a:pt x="2710608" y="2120305"/>
                  </a:cubicBezTo>
                  <a:cubicBezTo>
                    <a:pt x="2575849" y="2089728"/>
                    <a:pt x="2435076" y="2127419"/>
                    <a:pt x="2343792" y="2120305"/>
                  </a:cubicBezTo>
                  <a:cubicBezTo>
                    <a:pt x="2252508" y="2113191"/>
                    <a:pt x="2008962" y="2126701"/>
                    <a:pt x="1676855" y="2120305"/>
                  </a:cubicBezTo>
                  <a:cubicBezTo>
                    <a:pt x="1344748" y="2113909"/>
                    <a:pt x="1374210" y="2097366"/>
                    <a:pt x="1109958" y="2120305"/>
                  </a:cubicBezTo>
                  <a:cubicBezTo>
                    <a:pt x="845706" y="2143244"/>
                    <a:pt x="467623" y="2090404"/>
                    <a:pt x="209592" y="2120305"/>
                  </a:cubicBezTo>
                  <a:cubicBezTo>
                    <a:pt x="90289" y="2119263"/>
                    <a:pt x="7337" y="2035417"/>
                    <a:pt x="0" y="1910713"/>
                  </a:cubicBezTo>
                  <a:cubicBezTo>
                    <a:pt x="-5433" y="1777367"/>
                    <a:pt x="-11304" y="1601902"/>
                    <a:pt x="0" y="1377695"/>
                  </a:cubicBezTo>
                  <a:cubicBezTo>
                    <a:pt x="11304" y="1153488"/>
                    <a:pt x="3892" y="1104989"/>
                    <a:pt x="0" y="861688"/>
                  </a:cubicBezTo>
                  <a:cubicBezTo>
                    <a:pt x="-3892" y="618387"/>
                    <a:pt x="-3854" y="468605"/>
                    <a:pt x="0" y="209592"/>
                  </a:cubicBezTo>
                  <a:close/>
                </a:path>
              </a:pathLst>
            </a:custGeom>
            <a:grpFill/>
            <a:ln w="19050" cap="flat" cmpd="sng" algn="ctr">
              <a:solidFill>
                <a:schemeClr val="bg1"/>
              </a:solidFill>
              <a:prstDash val="dash"/>
              <a:extLst>
                <a:ext uri="{C807C97D-BFC1-408E-A445-0C87EB9F89A2}">
                  <ask:lineSketchStyleProps xmln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7307802E-F031-45B5-BCCF-037E2FBA1DAC}"/>
                </a:ext>
              </a:extLst>
            </p:cNvPr>
            <p:cNvSpPr txBox="1"/>
            <p:nvPr/>
          </p:nvSpPr>
          <p:spPr>
            <a:xfrm>
              <a:off x="1253461" y="979273"/>
              <a:ext cx="10351406" cy="1414248"/>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3. Đặt câu về đặc điểm của một sản phẩm</a:t>
              </a:r>
            </a:p>
          </p:txBody>
        </p:sp>
      </p:grpSp>
      <p:grpSp>
        <p:nvGrpSpPr>
          <p:cNvPr id="15" name="Group 14">
            <a:extLst>
              <a:ext uri="{FF2B5EF4-FFF2-40B4-BE49-F238E27FC236}">
                <a16:creationId xmlns:a16="http://schemas.microsoft.com/office/drawing/2014/main" id="{AC28CEBF-46A0-08B1-07EF-1EA9763E0351}"/>
              </a:ext>
            </a:extLst>
          </p:cNvPr>
          <p:cNvGrpSpPr/>
          <p:nvPr/>
        </p:nvGrpSpPr>
        <p:grpSpPr>
          <a:xfrm>
            <a:off x="2415054" y="1216267"/>
            <a:ext cx="8254762" cy="5795181"/>
            <a:chOff x="2415054" y="1216267"/>
            <a:chExt cx="8254762" cy="5795181"/>
          </a:xfrm>
        </p:grpSpPr>
        <p:pic>
          <p:nvPicPr>
            <p:cNvPr id="17" name="Picture 16">
              <a:extLst>
                <a:ext uri="{FF2B5EF4-FFF2-40B4-BE49-F238E27FC236}">
                  <a16:creationId xmlns:a16="http://schemas.microsoft.com/office/drawing/2014/main" id="{3434D255-6FBC-F4AD-CD4D-E72DEFBF6A4E}"/>
                </a:ext>
              </a:extLst>
            </p:cNvPr>
            <p:cNvPicPr>
              <a:picLocks noChangeAspect="1"/>
            </p:cNvPicPr>
            <p:nvPr/>
          </p:nvPicPr>
          <p:blipFill rotWithShape="1">
            <a:blip r:embed="rId5">
              <a:extLst>
                <a:ext uri="{28A0092B-C50C-407E-A947-70E740481C1C}">
                  <a14:useLocalDpi xmlns:a14="http://schemas.microsoft.com/office/drawing/2010/main" val="0"/>
                </a:ext>
              </a:extLst>
            </a:blip>
            <a:srcRect t="36890" r="208" b="23658"/>
            <a:stretch/>
          </p:blipFill>
          <p:spPr>
            <a:xfrm>
              <a:off x="2415054" y="1216267"/>
              <a:ext cx="7506224" cy="3127133"/>
            </a:xfrm>
            <a:prstGeom prst="rect">
              <a:avLst/>
            </a:prstGeom>
          </p:spPr>
        </p:pic>
        <p:sp>
          <p:nvSpPr>
            <p:cNvPr id="19" name="TextBox 18">
              <a:extLst>
                <a:ext uri="{FF2B5EF4-FFF2-40B4-BE49-F238E27FC236}">
                  <a16:creationId xmlns:a16="http://schemas.microsoft.com/office/drawing/2014/main" id="{B3B01195-58B9-8DD3-F18B-DD9EF123C385}"/>
                </a:ext>
              </a:extLst>
            </p:cNvPr>
            <p:cNvSpPr txBox="1"/>
            <p:nvPr/>
          </p:nvSpPr>
          <p:spPr>
            <a:xfrm>
              <a:off x="3556589" y="2321004"/>
              <a:ext cx="5249546" cy="1107996"/>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66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CÙNG</a:t>
              </a:r>
              <a:r>
                <a:rPr kumimoji="0" lang="en-US" altLang="en-US" sz="6600" b="1" i="0" u="none" strike="noStrike" kern="1200" cap="none" spc="0" normalizeH="0" noProof="0">
                  <a:ln>
                    <a:noFill/>
                  </a:ln>
                  <a:solidFill>
                    <a:srgbClr val="FFFF00"/>
                  </a:solidFill>
                  <a:effectLst/>
                  <a:uLnTx/>
                  <a:uFillTx/>
                  <a:latin typeface="Calibri" panose="020F0502020204030204" pitchFamily="34" charset="0"/>
                  <a:ea typeface="+mn-ea"/>
                  <a:cs typeface="Calibri" panose="020F0502020204030204" pitchFamily="34" charset="0"/>
                </a:rPr>
                <a:t> CHIA SẺ</a:t>
              </a:r>
              <a:endParaRPr kumimoji="0" lang="en-US" altLang="en-US" sz="66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9BA9D072-8A6A-DFBD-512E-F685C4782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3393" y="3002835"/>
              <a:ext cx="7126423" cy="4008613"/>
            </a:xfrm>
            <a:prstGeom prst="rect">
              <a:avLst/>
            </a:prstGeom>
          </p:spPr>
        </p:pic>
      </p:grpSp>
    </p:spTree>
    <p:extLst>
      <p:ext uri="{BB962C8B-B14F-4D97-AF65-F5344CB8AC3E}">
        <p14:creationId xmlns:p14="http://schemas.microsoft.com/office/powerpoint/2010/main" val="419721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àn Tay Của Em - Nhạc Thiếu Nhi 3D Cho Bé Yêu - Heo Con TV">
            <a:hlinkClick r:id="" action="ppaction://media"/>
            <a:extLst>
              <a:ext uri="{FF2B5EF4-FFF2-40B4-BE49-F238E27FC236}">
                <a16:creationId xmlns:a16="http://schemas.microsoft.com/office/drawing/2014/main" id="{D2612C86-012C-4411-9E08-590356193F48}"/>
              </a:ext>
            </a:extLst>
          </p:cNvPr>
          <p:cNvPicPr>
            <a:picLocks noChangeAspect="1"/>
          </p:cNvPicPr>
          <p:nvPr>
            <a:videoFile r:link="rId1"/>
            <p:extLst>
              <p:ext uri="{DAA4B4D4-6D71-4841-9C94-3DE7FCFB9230}">
                <p14:media xmlns:p14="http://schemas.microsoft.com/office/powerpoint/2010/main" r:embed="rId2">
                  <p14:trim st="13000" end="850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93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503180-567B-4AF4-B1ED-82C3A5E02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4" y="0"/>
            <a:ext cx="12192000" cy="6858000"/>
          </a:xfrm>
          <a:prstGeom prst="rect">
            <a:avLst/>
          </a:prstGeom>
        </p:spPr>
      </p:pic>
      <p:sp>
        <p:nvSpPr>
          <p:cNvPr id="25" name="Rectangle 24">
            <a:extLst>
              <a:ext uri="{FF2B5EF4-FFF2-40B4-BE49-F238E27FC236}">
                <a16:creationId xmlns:a16="http://schemas.microsoft.com/office/drawing/2014/main" id="{E3EAE27D-9CAD-47CA-B927-A9E25EB4E7DA}"/>
              </a:ext>
            </a:extLst>
          </p:cNvPr>
          <p:cNvSpPr/>
          <p:nvPr/>
        </p:nvSpPr>
        <p:spPr>
          <a:xfrm>
            <a:off x="544101" y="1069626"/>
            <a:ext cx="11343099" cy="5620316"/>
          </a:xfrm>
          <a:custGeom>
            <a:avLst/>
            <a:gdLst>
              <a:gd name="connsiteX0" fmla="*/ 0 w 11343099"/>
              <a:gd name="connsiteY0" fmla="*/ 0 h 5620316"/>
              <a:gd name="connsiteX1" fmla="*/ 597005 w 11343099"/>
              <a:gd name="connsiteY1" fmla="*/ 0 h 5620316"/>
              <a:gd name="connsiteX2" fmla="*/ 853717 w 11343099"/>
              <a:gd name="connsiteY2" fmla="*/ 0 h 5620316"/>
              <a:gd name="connsiteX3" fmla="*/ 1564154 w 11343099"/>
              <a:gd name="connsiteY3" fmla="*/ 0 h 5620316"/>
              <a:gd name="connsiteX4" fmla="*/ 1820866 w 11343099"/>
              <a:gd name="connsiteY4" fmla="*/ 0 h 5620316"/>
              <a:gd name="connsiteX5" fmla="*/ 2417871 w 11343099"/>
              <a:gd name="connsiteY5" fmla="*/ 0 h 5620316"/>
              <a:gd name="connsiteX6" fmla="*/ 3241738 w 11343099"/>
              <a:gd name="connsiteY6" fmla="*/ 0 h 5620316"/>
              <a:gd name="connsiteX7" fmla="*/ 4065605 w 11343099"/>
              <a:gd name="connsiteY7" fmla="*/ 0 h 5620316"/>
              <a:gd name="connsiteX8" fmla="*/ 4776042 w 11343099"/>
              <a:gd name="connsiteY8" fmla="*/ 0 h 5620316"/>
              <a:gd name="connsiteX9" fmla="*/ 5259616 w 11343099"/>
              <a:gd name="connsiteY9" fmla="*/ 0 h 5620316"/>
              <a:gd name="connsiteX10" fmla="*/ 5516328 w 11343099"/>
              <a:gd name="connsiteY10" fmla="*/ 0 h 5620316"/>
              <a:gd name="connsiteX11" fmla="*/ 5999902 w 11343099"/>
              <a:gd name="connsiteY11" fmla="*/ 0 h 5620316"/>
              <a:gd name="connsiteX12" fmla="*/ 6710339 w 11343099"/>
              <a:gd name="connsiteY12" fmla="*/ 0 h 5620316"/>
              <a:gd name="connsiteX13" fmla="*/ 7534206 w 11343099"/>
              <a:gd name="connsiteY13" fmla="*/ 0 h 5620316"/>
              <a:gd name="connsiteX14" fmla="*/ 7790918 w 11343099"/>
              <a:gd name="connsiteY14" fmla="*/ 0 h 5620316"/>
              <a:gd name="connsiteX15" fmla="*/ 8047630 w 11343099"/>
              <a:gd name="connsiteY15" fmla="*/ 0 h 5620316"/>
              <a:gd name="connsiteX16" fmla="*/ 8871497 w 11343099"/>
              <a:gd name="connsiteY16" fmla="*/ 0 h 5620316"/>
              <a:gd name="connsiteX17" fmla="*/ 9128210 w 11343099"/>
              <a:gd name="connsiteY17" fmla="*/ 0 h 5620316"/>
              <a:gd name="connsiteX18" fmla="*/ 9725215 w 11343099"/>
              <a:gd name="connsiteY18" fmla="*/ 0 h 5620316"/>
              <a:gd name="connsiteX19" fmla="*/ 10095358 w 11343099"/>
              <a:gd name="connsiteY19" fmla="*/ 0 h 5620316"/>
              <a:gd name="connsiteX20" fmla="*/ 10465501 w 11343099"/>
              <a:gd name="connsiteY20" fmla="*/ 0 h 5620316"/>
              <a:gd name="connsiteX21" fmla="*/ 11343099 w 11343099"/>
              <a:gd name="connsiteY21" fmla="*/ 0 h 5620316"/>
              <a:gd name="connsiteX22" fmla="*/ 11343099 w 11343099"/>
              <a:gd name="connsiteY22" fmla="*/ 449625 h 5620316"/>
              <a:gd name="connsiteX23" fmla="*/ 11343099 w 11343099"/>
              <a:gd name="connsiteY23" fmla="*/ 843047 h 5620316"/>
              <a:gd name="connsiteX24" fmla="*/ 11343099 w 11343099"/>
              <a:gd name="connsiteY24" fmla="*/ 1405079 h 5620316"/>
              <a:gd name="connsiteX25" fmla="*/ 11343099 w 11343099"/>
              <a:gd name="connsiteY25" fmla="*/ 1910907 h 5620316"/>
              <a:gd name="connsiteX26" fmla="*/ 11343099 w 11343099"/>
              <a:gd name="connsiteY26" fmla="*/ 2416736 h 5620316"/>
              <a:gd name="connsiteX27" fmla="*/ 11343099 w 11343099"/>
              <a:gd name="connsiteY27" fmla="*/ 2922564 h 5620316"/>
              <a:gd name="connsiteX28" fmla="*/ 11343099 w 11343099"/>
              <a:gd name="connsiteY28" fmla="*/ 3315986 h 5620316"/>
              <a:gd name="connsiteX29" fmla="*/ 11343099 w 11343099"/>
              <a:gd name="connsiteY29" fmla="*/ 3990424 h 5620316"/>
              <a:gd name="connsiteX30" fmla="*/ 11343099 w 11343099"/>
              <a:gd name="connsiteY30" fmla="*/ 4664862 h 5620316"/>
              <a:gd name="connsiteX31" fmla="*/ 11343099 w 11343099"/>
              <a:gd name="connsiteY31" fmla="*/ 5058284 h 5620316"/>
              <a:gd name="connsiteX32" fmla="*/ 11343099 w 11343099"/>
              <a:gd name="connsiteY32" fmla="*/ 5620316 h 5620316"/>
              <a:gd name="connsiteX33" fmla="*/ 10746094 w 11343099"/>
              <a:gd name="connsiteY33" fmla="*/ 5620316 h 5620316"/>
              <a:gd name="connsiteX34" fmla="*/ 10375951 w 11343099"/>
              <a:gd name="connsiteY34" fmla="*/ 5620316 h 5620316"/>
              <a:gd name="connsiteX35" fmla="*/ 9892376 w 11343099"/>
              <a:gd name="connsiteY35" fmla="*/ 5620316 h 5620316"/>
              <a:gd name="connsiteX36" fmla="*/ 9295371 w 11343099"/>
              <a:gd name="connsiteY36" fmla="*/ 5620316 h 5620316"/>
              <a:gd name="connsiteX37" fmla="*/ 8698366 w 11343099"/>
              <a:gd name="connsiteY37" fmla="*/ 5620316 h 5620316"/>
              <a:gd name="connsiteX38" fmla="*/ 7987930 w 11343099"/>
              <a:gd name="connsiteY38" fmla="*/ 5620316 h 5620316"/>
              <a:gd name="connsiteX39" fmla="*/ 7617786 w 11343099"/>
              <a:gd name="connsiteY39" fmla="*/ 5620316 h 5620316"/>
              <a:gd name="connsiteX40" fmla="*/ 7247643 w 11343099"/>
              <a:gd name="connsiteY40" fmla="*/ 5620316 h 5620316"/>
              <a:gd name="connsiteX41" fmla="*/ 6423776 w 11343099"/>
              <a:gd name="connsiteY41" fmla="*/ 5620316 h 5620316"/>
              <a:gd name="connsiteX42" fmla="*/ 5599909 w 11343099"/>
              <a:gd name="connsiteY42" fmla="*/ 5620316 h 5620316"/>
              <a:gd name="connsiteX43" fmla="*/ 5002904 w 11343099"/>
              <a:gd name="connsiteY43" fmla="*/ 5620316 h 5620316"/>
              <a:gd name="connsiteX44" fmla="*/ 4746191 w 11343099"/>
              <a:gd name="connsiteY44" fmla="*/ 5620316 h 5620316"/>
              <a:gd name="connsiteX45" fmla="*/ 4489479 w 11343099"/>
              <a:gd name="connsiteY45" fmla="*/ 5620316 h 5620316"/>
              <a:gd name="connsiteX46" fmla="*/ 3665612 w 11343099"/>
              <a:gd name="connsiteY46" fmla="*/ 5620316 h 5620316"/>
              <a:gd name="connsiteX47" fmla="*/ 3182038 w 11343099"/>
              <a:gd name="connsiteY47" fmla="*/ 5620316 h 5620316"/>
              <a:gd name="connsiteX48" fmla="*/ 2358171 w 11343099"/>
              <a:gd name="connsiteY48" fmla="*/ 5620316 h 5620316"/>
              <a:gd name="connsiteX49" fmla="*/ 1761165 w 11343099"/>
              <a:gd name="connsiteY49" fmla="*/ 5620316 h 5620316"/>
              <a:gd name="connsiteX50" fmla="*/ 1504453 w 11343099"/>
              <a:gd name="connsiteY50" fmla="*/ 5620316 h 5620316"/>
              <a:gd name="connsiteX51" fmla="*/ 1134310 w 11343099"/>
              <a:gd name="connsiteY51" fmla="*/ 5620316 h 5620316"/>
              <a:gd name="connsiteX52" fmla="*/ 650736 w 11343099"/>
              <a:gd name="connsiteY52" fmla="*/ 5620316 h 5620316"/>
              <a:gd name="connsiteX53" fmla="*/ 0 w 11343099"/>
              <a:gd name="connsiteY53" fmla="*/ 5620316 h 5620316"/>
              <a:gd name="connsiteX54" fmla="*/ 0 w 11343099"/>
              <a:gd name="connsiteY54" fmla="*/ 5002081 h 5620316"/>
              <a:gd name="connsiteX55" fmla="*/ 0 w 11343099"/>
              <a:gd name="connsiteY55" fmla="*/ 4496253 h 5620316"/>
              <a:gd name="connsiteX56" fmla="*/ 0 w 11343099"/>
              <a:gd name="connsiteY56" fmla="*/ 4102831 h 5620316"/>
              <a:gd name="connsiteX57" fmla="*/ 0 w 11343099"/>
              <a:gd name="connsiteY57" fmla="*/ 3428393 h 5620316"/>
              <a:gd name="connsiteX58" fmla="*/ 0 w 11343099"/>
              <a:gd name="connsiteY58" fmla="*/ 3034971 h 5620316"/>
              <a:gd name="connsiteX59" fmla="*/ 0 w 11343099"/>
              <a:gd name="connsiteY59" fmla="*/ 2472939 h 5620316"/>
              <a:gd name="connsiteX60" fmla="*/ 0 w 11343099"/>
              <a:gd name="connsiteY60" fmla="*/ 1798501 h 5620316"/>
              <a:gd name="connsiteX61" fmla="*/ 0 w 11343099"/>
              <a:gd name="connsiteY61" fmla="*/ 1124063 h 5620316"/>
              <a:gd name="connsiteX62" fmla="*/ 0 w 11343099"/>
              <a:gd name="connsiteY62" fmla="*/ 505828 h 5620316"/>
              <a:gd name="connsiteX63" fmla="*/ 0 w 11343099"/>
              <a:gd name="connsiteY63" fmla="*/ 0 h 562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343099" h="5620316" fill="none" extrusionOk="0">
                <a:moveTo>
                  <a:pt x="0" y="0"/>
                </a:moveTo>
                <a:cubicBezTo>
                  <a:pt x="258524" y="-60437"/>
                  <a:pt x="455563" y="61117"/>
                  <a:pt x="597005" y="0"/>
                </a:cubicBezTo>
                <a:cubicBezTo>
                  <a:pt x="738448" y="-61117"/>
                  <a:pt x="791281" y="27950"/>
                  <a:pt x="853717" y="0"/>
                </a:cubicBezTo>
                <a:cubicBezTo>
                  <a:pt x="916153" y="-27950"/>
                  <a:pt x="1240418" y="29162"/>
                  <a:pt x="1564154" y="0"/>
                </a:cubicBezTo>
                <a:cubicBezTo>
                  <a:pt x="1887890" y="-29162"/>
                  <a:pt x="1747574" y="27711"/>
                  <a:pt x="1820866" y="0"/>
                </a:cubicBezTo>
                <a:cubicBezTo>
                  <a:pt x="1894158" y="-27711"/>
                  <a:pt x="2279149" y="23032"/>
                  <a:pt x="2417871" y="0"/>
                </a:cubicBezTo>
                <a:cubicBezTo>
                  <a:pt x="2556594" y="-23032"/>
                  <a:pt x="2839250" y="22012"/>
                  <a:pt x="3241738" y="0"/>
                </a:cubicBezTo>
                <a:cubicBezTo>
                  <a:pt x="3644226" y="-22012"/>
                  <a:pt x="3750239" y="48471"/>
                  <a:pt x="4065605" y="0"/>
                </a:cubicBezTo>
                <a:cubicBezTo>
                  <a:pt x="4380971" y="-48471"/>
                  <a:pt x="4558536" y="80403"/>
                  <a:pt x="4776042" y="0"/>
                </a:cubicBezTo>
                <a:cubicBezTo>
                  <a:pt x="4993548" y="-80403"/>
                  <a:pt x="5106536" y="1777"/>
                  <a:pt x="5259616" y="0"/>
                </a:cubicBezTo>
                <a:cubicBezTo>
                  <a:pt x="5412696" y="-1777"/>
                  <a:pt x="5460174" y="522"/>
                  <a:pt x="5516328" y="0"/>
                </a:cubicBezTo>
                <a:cubicBezTo>
                  <a:pt x="5572482" y="-522"/>
                  <a:pt x="5796781" y="55852"/>
                  <a:pt x="5999902" y="0"/>
                </a:cubicBezTo>
                <a:cubicBezTo>
                  <a:pt x="6203023" y="-55852"/>
                  <a:pt x="6386573" y="48275"/>
                  <a:pt x="6710339" y="0"/>
                </a:cubicBezTo>
                <a:cubicBezTo>
                  <a:pt x="7034105" y="-48275"/>
                  <a:pt x="7214518" y="61720"/>
                  <a:pt x="7534206" y="0"/>
                </a:cubicBezTo>
                <a:cubicBezTo>
                  <a:pt x="7853894" y="-61720"/>
                  <a:pt x="7690702" y="27011"/>
                  <a:pt x="7790918" y="0"/>
                </a:cubicBezTo>
                <a:cubicBezTo>
                  <a:pt x="7891134" y="-27011"/>
                  <a:pt x="7941628" y="23486"/>
                  <a:pt x="8047630" y="0"/>
                </a:cubicBezTo>
                <a:cubicBezTo>
                  <a:pt x="8153632" y="-23486"/>
                  <a:pt x="8635103" y="79872"/>
                  <a:pt x="8871497" y="0"/>
                </a:cubicBezTo>
                <a:cubicBezTo>
                  <a:pt x="9107891" y="-79872"/>
                  <a:pt x="9021963" y="9732"/>
                  <a:pt x="9128210" y="0"/>
                </a:cubicBezTo>
                <a:cubicBezTo>
                  <a:pt x="9234457" y="-9732"/>
                  <a:pt x="9457607" y="25476"/>
                  <a:pt x="9725215" y="0"/>
                </a:cubicBezTo>
                <a:cubicBezTo>
                  <a:pt x="9992823" y="-25476"/>
                  <a:pt x="9986331" y="42943"/>
                  <a:pt x="10095358" y="0"/>
                </a:cubicBezTo>
                <a:cubicBezTo>
                  <a:pt x="10204385" y="-42943"/>
                  <a:pt x="10349091" y="15907"/>
                  <a:pt x="10465501" y="0"/>
                </a:cubicBezTo>
                <a:cubicBezTo>
                  <a:pt x="10581911" y="-15907"/>
                  <a:pt x="11149956" y="80386"/>
                  <a:pt x="11343099" y="0"/>
                </a:cubicBezTo>
                <a:cubicBezTo>
                  <a:pt x="11365204" y="134405"/>
                  <a:pt x="11307885" y="234062"/>
                  <a:pt x="11343099" y="449625"/>
                </a:cubicBezTo>
                <a:cubicBezTo>
                  <a:pt x="11378313" y="665188"/>
                  <a:pt x="11337628" y="747089"/>
                  <a:pt x="11343099" y="843047"/>
                </a:cubicBezTo>
                <a:cubicBezTo>
                  <a:pt x="11348570" y="939005"/>
                  <a:pt x="11312396" y="1136270"/>
                  <a:pt x="11343099" y="1405079"/>
                </a:cubicBezTo>
                <a:cubicBezTo>
                  <a:pt x="11373802" y="1673888"/>
                  <a:pt x="11291033" y="1671963"/>
                  <a:pt x="11343099" y="1910907"/>
                </a:cubicBezTo>
                <a:cubicBezTo>
                  <a:pt x="11395165" y="2149851"/>
                  <a:pt x="11283804" y="2294039"/>
                  <a:pt x="11343099" y="2416736"/>
                </a:cubicBezTo>
                <a:cubicBezTo>
                  <a:pt x="11402394" y="2539433"/>
                  <a:pt x="11329006" y="2788442"/>
                  <a:pt x="11343099" y="2922564"/>
                </a:cubicBezTo>
                <a:cubicBezTo>
                  <a:pt x="11357192" y="3056686"/>
                  <a:pt x="11299090" y="3125680"/>
                  <a:pt x="11343099" y="3315986"/>
                </a:cubicBezTo>
                <a:cubicBezTo>
                  <a:pt x="11387108" y="3506292"/>
                  <a:pt x="11322445" y="3678143"/>
                  <a:pt x="11343099" y="3990424"/>
                </a:cubicBezTo>
                <a:cubicBezTo>
                  <a:pt x="11363753" y="4302705"/>
                  <a:pt x="11335152" y="4415987"/>
                  <a:pt x="11343099" y="4664862"/>
                </a:cubicBezTo>
                <a:cubicBezTo>
                  <a:pt x="11351046" y="4913737"/>
                  <a:pt x="11303570" y="4941652"/>
                  <a:pt x="11343099" y="5058284"/>
                </a:cubicBezTo>
                <a:cubicBezTo>
                  <a:pt x="11382628" y="5174916"/>
                  <a:pt x="11324215" y="5396834"/>
                  <a:pt x="11343099" y="5620316"/>
                </a:cubicBezTo>
                <a:cubicBezTo>
                  <a:pt x="11065945" y="5674261"/>
                  <a:pt x="11028116" y="5567929"/>
                  <a:pt x="10746094" y="5620316"/>
                </a:cubicBezTo>
                <a:cubicBezTo>
                  <a:pt x="10464073" y="5672703"/>
                  <a:pt x="10483740" y="5585449"/>
                  <a:pt x="10375951" y="5620316"/>
                </a:cubicBezTo>
                <a:cubicBezTo>
                  <a:pt x="10268162" y="5655183"/>
                  <a:pt x="10113323" y="5580160"/>
                  <a:pt x="9892376" y="5620316"/>
                </a:cubicBezTo>
                <a:cubicBezTo>
                  <a:pt x="9671429" y="5660472"/>
                  <a:pt x="9573182" y="5555291"/>
                  <a:pt x="9295371" y="5620316"/>
                </a:cubicBezTo>
                <a:cubicBezTo>
                  <a:pt x="9017561" y="5685341"/>
                  <a:pt x="8991691" y="5578475"/>
                  <a:pt x="8698366" y="5620316"/>
                </a:cubicBezTo>
                <a:cubicBezTo>
                  <a:pt x="8405041" y="5662157"/>
                  <a:pt x="8279210" y="5579737"/>
                  <a:pt x="7987930" y="5620316"/>
                </a:cubicBezTo>
                <a:cubicBezTo>
                  <a:pt x="7696650" y="5660895"/>
                  <a:pt x="7731839" y="5587462"/>
                  <a:pt x="7617786" y="5620316"/>
                </a:cubicBezTo>
                <a:cubicBezTo>
                  <a:pt x="7503733" y="5653170"/>
                  <a:pt x="7374863" y="5581107"/>
                  <a:pt x="7247643" y="5620316"/>
                </a:cubicBezTo>
                <a:cubicBezTo>
                  <a:pt x="7120423" y="5659525"/>
                  <a:pt x="6833412" y="5578127"/>
                  <a:pt x="6423776" y="5620316"/>
                </a:cubicBezTo>
                <a:cubicBezTo>
                  <a:pt x="6014140" y="5662505"/>
                  <a:pt x="5888069" y="5555016"/>
                  <a:pt x="5599909" y="5620316"/>
                </a:cubicBezTo>
                <a:cubicBezTo>
                  <a:pt x="5311749" y="5685616"/>
                  <a:pt x="5234458" y="5619003"/>
                  <a:pt x="5002904" y="5620316"/>
                </a:cubicBezTo>
                <a:cubicBezTo>
                  <a:pt x="4771350" y="5621629"/>
                  <a:pt x="4845544" y="5611339"/>
                  <a:pt x="4746191" y="5620316"/>
                </a:cubicBezTo>
                <a:cubicBezTo>
                  <a:pt x="4646838" y="5629293"/>
                  <a:pt x="4606070" y="5590917"/>
                  <a:pt x="4489479" y="5620316"/>
                </a:cubicBezTo>
                <a:cubicBezTo>
                  <a:pt x="4372888" y="5649715"/>
                  <a:pt x="4075070" y="5605078"/>
                  <a:pt x="3665612" y="5620316"/>
                </a:cubicBezTo>
                <a:cubicBezTo>
                  <a:pt x="3256154" y="5635554"/>
                  <a:pt x="3279265" y="5597234"/>
                  <a:pt x="3182038" y="5620316"/>
                </a:cubicBezTo>
                <a:cubicBezTo>
                  <a:pt x="3084811" y="5643398"/>
                  <a:pt x="2531512" y="5596250"/>
                  <a:pt x="2358171" y="5620316"/>
                </a:cubicBezTo>
                <a:cubicBezTo>
                  <a:pt x="2184830" y="5644382"/>
                  <a:pt x="2033749" y="5553220"/>
                  <a:pt x="1761165" y="5620316"/>
                </a:cubicBezTo>
                <a:cubicBezTo>
                  <a:pt x="1488581" y="5687412"/>
                  <a:pt x="1615428" y="5590656"/>
                  <a:pt x="1504453" y="5620316"/>
                </a:cubicBezTo>
                <a:cubicBezTo>
                  <a:pt x="1393478" y="5649976"/>
                  <a:pt x="1222105" y="5615427"/>
                  <a:pt x="1134310" y="5620316"/>
                </a:cubicBezTo>
                <a:cubicBezTo>
                  <a:pt x="1046515" y="5625205"/>
                  <a:pt x="861473" y="5608078"/>
                  <a:pt x="650736" y="5620316"/>
                </a:cubicBezTo>
                <a:cubicBezTo>
                  <a:pt x="439999" y="5632554"/>
                  <a:pt x="280334" y="5606807"/>
                  <a:pt x="0" y="5620316"/>
                </a:cubicBezTo>
                <a:cubicBezTo>
                  <a:pt x="-62390" y="5366079"/>
                  <a:pt x="28708" y="5213879"/>
                  <a:pt x="0" y="5002081"/>
                </a:cubicBezTo>
                <a:cubicBezTo>
                  <a:pt x="-28708" y="4790284"/>
                  <a:pt x="9455" y="4602162"/>
                  <a:pt x="0" y="4496253"/>
                </a:cubicBezTo>
                <a:cubicBezTo>
                  <a:pt x="-9455" y="4390344"/>
                  <a:pt x="41393" y="4283813"/>
                  <a:pt x="0" y="4102831"/>
                </a:cubicBezTo>
                <a:cubicBezTo>
                  <a:pt x="-41393" y="3921849"/>
                  <a:pt x="69533" y="3702180"/>
                  <a:pt x="0" y="3428393"/>
                </a:cubicBezTo>
                <a:cubicBezTo>
                  <a:pt x="-69533" y="3154606"/>
                  <a:pt x="19072" y="3229784"/>
                  <a:pt x="0" y="3034971"/>
                </a:cubicBezTo>
                <a:cubicBezTo>
                  <a:pt x="-19072" y="2840158"/>
                  <a:pt x="34617" y="2662739"/>
                  <a:pt x="0" y="2472939"/>
                </a:cubicBezTo>
                <a:cubicBezTo>
                  <a:pt x="-34617" y="2283139"/>
                  <a:pt x="13264" y="1998915"/>
                  <a:pt x="0" y="1798501"/>
                </a:cubicBezTo>
                <a:cubicBezTo>
                  <a:pt x="-13264" y="1598087"/>
                  <a:pt x="20890" y="1342810"/>
                  <a:pt x="0" y="1124063"/>
                </a:cubicBezTo>
                <a:cubicBezTo>
                  <a:pt x="-20890" y="905316"/>
                  <a:pt x="71187" y="728631"/>
                  <a:pt x="0" y="505828"/>
                </a:cubicBezTo>
                <a:cubicBezTo>
                  <a:pt x="-71187" y="283026"/>
                  <a:pt x="8567" y="250358"/>
                  <a:pt x="0" y="0"/>
                </a:cubicBezTo>
                <a:close/>
              </a:path>
              <a:path w="11343099" h="5620316" stroke="0" extrusionOk="0">
                <a:moveTo>
                  <a:pt x="0" y="0"/>
                </a:moveTo>
                <a:cubicBezTo>
                  <a:pt x="215840" y="-54849"/>
                  <a:pt x="296253" y="40269"/>
                  <a:pt x="483574" y="0"/>
                </a:cubicBezTo>
                <a:cubicBezTo>
                  <a:pt x="670895" y="-40269"/>
                  <a:pt x="671682" y="3061"/>
                  <a:pt x="740286" y="0"/>
                </a:cubicBezTo>
                <a:cubicBezTo>
                  <a:pt x="808890" y="-3061"/>
                  <a:pt x="1197070" y="64031"/>
                  <a:pt x="1564154" y="0"/>
                </a:cubicBezTo>
                <a:cubicBezTo>
                  <a:pt x="1931238" y="-64031"/>
                  <a:pt x="1844555" y="12499"/>
                  <a:pt x="2047728" y="0"/>
                </a:cubicBezTo>
                <a:cubicBezTo>
                  <a:pt x="2250901" y="-12499"/>
                  <a:pt x="2351707" y="38043"/>
                  <a:pt x="2531302" y="0"/>
                </a:cubicBezTo>
                <a:cubicBezTo>
                  <a:pt x="2710897" y="-38043"/>
                  <a:pt x="3060389" y="92103"/>
                  <a:pt x="3355169" y="0"/>
                </a:cubicBezTo>
                <a:cubicBezTo>
                  <a:pt x="3649949" y="-92103"/>
                  <a:pt x="3629056" y="28069"/>
                  <a:pt x="3725313" y="0"/>
                </a:cubicBezTo>
                <a:cubicBezTo>
                  <a:pt x="3821570" y="-28069"/>
                  <a:pt x="4316482" y="6488"/>
                  <a:pt x="4549180" y="0"/>
                </a:cubicBezTo>
                <a:cubicBezTo>
                  <a:pt x="4781878" y="-6488"/>
                  <a:pt x="5115284" y="77352"/>
                  <a:pt x="5373047" y="0"/>
                </a:cubicBezTo>
                <a:cubicBezTo>
                  <a:pt x="5630810" y="-77352"/>
                  <a:pt x="5800362" y="48901"/>
                  <a:pt x="5970052" y="0"/>
                </a:cubicBezTo>
                <a:cubicBezTo>
                  <a:pt x="6139742" y="-48901"/>
                  <a:pt x="6498798" y="16114"/>
                  <a:pt x="6793919" y="0"/>
                </a:cubicBezTo>
                <a:cubicBezTo>
                  <a:pt x="7089040" y="-16114"/>
                  <a:pt x="7164869" y="45277"/>
                  <a:pt x="7277494" y="0"/>
                </a:cubicBezTo>
                <a:cubicBezTo>
                  <a:pt x="7390119" y="-45277"/>
                  <a:pt x="7560889" y="41227"/>
                  <a:pt x="7761068" y="0"/>
                </a:cubicBezTo>
                <a:cubicBezTo>
                  <a:pt x="7961247" y="-41227"/>
                  <a:pt x="8226510" y="19320"/>
                  <a:pt x="8471504" y="0"/>
                </a:cubicBezTo>
                <a:cubicBezTo>
                  <a:pt x="8716498" y="-19320"/>
                  <a:pt x="8736058" y="20172"/>
                  <a:pt x="8955078" y="0"/>
                </a:cubicBezTo>
                <a:cubicBezTo>
                  <a:pt x="9174098" y="-20172"/>
                  <a:pt x="9486465" y="44609"/>
                  <a:pt x="9778945" y="0"/>
                </a:cubicBezTo>
                <a:cubicBezTo>
                  <a:pt x="10071425" y="-44609"/>
                  <a:pt x="10371242" y="65764"/>
                  <a:pt x="10602813" y="0"/>
                </a:cubicBezTo>
                <a:cubicBezTo>
                  <a:pt x="10834384" y="-65764"/>
                  <a:pt x="10976129" y="1565"/>
                  <a:pt x="11343099" y="0"/>
                </a:cubicBezTo>
                <a:cubicBezTo>
                  <a:pt x="11356810" y="203286"/>
                  <a:pt x="11306016" y="283300"/>
                  <a:pt x="11343099" y="505828"/>
                </a:cubicBezTo>
                <a:cubicBezTo>
                  <a:pt x="11380182" y="728356"/>
                  <a:pt x="11300867" y="797952"/>
                  <a:pt x="11343099" y="899251"/>
                </a:cubicBezTo>
                <a:cubicBezTo>
                  <a:pt x="11385331" y="1000550"/>
                  <a:pt x="11329576" y="1251682"/>
                  <a:pt x="11343099" y="1348876"/>
                </a:cubicBezTo>
                <a:cubicBezTo>
                  <a:pt x="11356622" y="1446070"/>
                  <a:pt x="11293225" y="1734002"/>
                  <a:pt x="11343099" y="1967111"/>
                </a:cubicBezTo>
                <a:cubicBezTo>
                  <a:pt x="11392973" y="2200221"/>
                  <a:pt x="11342338" y="2370681"/>
                  <a:pt x="11343099" y="2472939"/>
                </a:cubicBezTo>
                <a:cubicBezTo>
                  <a:pt x="11343860" y="2575197"/>
                  <a:pt x="11325174" y="2811859"/>
                  <a:pt x="11343099" y="2922564"/>
                </a:cubicBezTo>
                <a:cubicBezTo>
                  <a:pt x="11361024" y="3033270"/>
                  <a:pt x="11341269" y="3301014"/>
                  <a:pt x="11343099" y="3540799"/>
                </a:cubicBezTo>
                <a:cubicBezTo>
                  <a:pt x="11344929" y="3780585"/>
                  <a:pt x="11316407" y="3865119"/>
                  <a:pt x="11343099" y="4102831"/>
                </a:cubicBezTo>
                <a:cubicBezTo>
                  <a:pt x="11369791" y="4340543"/>
                  <a:pt x="11339938" y="4542902"/>
                  <a:pt x="11343099" y="4664862"/>
                </a:cubicBezTo>
                <a:cubicBezTo>
                  <a:pt x="11346260" y="4786822"/>
                  <a:pt x="11297596" y="5309412"/>
                  <a:pt x="11343099" y="5620316"/>
                </a:cubicBezTo>
                <a:cubicBezTo>
                  <a:pt x="11087537" y="5665722"/>
                  <a:pt x="10884855" y="5587456"/>
                  <a:pt x="10632663" y="5620316"/>
                </a:cubicBezTo>
                <a:cubicBezTo>
                  <a:pt x="10380471" y="5653176"/>
                  <a:pt x="10431533" y="5607046"/>
                  <a:pt x="10262520" y="5620316"/>
                </a:cubicBezTo>
                <a:cubicBezTo>
                  <a:pt x="10093507" y="5633586"/>
                  <a:pt x="9801187" y="5612710"/>
                  <a:pt x="9552083" y="5620316"/>
                </a:cubicBezTo>
                <a:cubicBezTo>
                  <a:pt x="9302979" y="5627922"/>
                  <a:pt x="9409260" y="5601513"/>
                  <a:pt x="9295371" y="5620316"/>
                </a:cubicBezTo>
                <a:cubicBezTo>
                  <a:pt x="9181482" y="5639119"/>
                  <a:pt x="8805460" y="5590317"/>
                  <a:pt x="8584935" y="5620316"/>
                </a:cubicBezTo>
                <a:cubicBezTo>
                  <a:pt x="8364410" y="5650315"/>
                  <a:pt x="8351907" y="5577426"/>
                  <a:pt x="8214792" y="5620316"/>
                </a:cubicBezTo>
                <a:cubicBezTo>
                  <a:pt x="8077677" y="5663206"/>
                  <a:pt x="8045481" y="5605673"/>
                  <a:pt x="7958079" y="5620316"/>
                </a:cubicBezTo>
                <a:cubicBezTo>
                  <a:pt x="7870677" y="5634959"/>
                  <a:pt x="7672274" y="5594766"/>
                  <a:pt x="7587936" y="5620316"/>
                </a:cubicBezTo>
                <a:cubicBezTo>
                  <a:pt x="7503598" y="5645866"/>
                  <a:pt x="7121032" y="5564908"/>
                  <a:pt x="6877500" y="5620316"/>
                </a:cubicBezTo>
                <a:cubicBezTo>
                  <a:pt x="6633968" y="5675724"/>
                  <a:pt x="6586672" y="5576546"/>
                  <a:pt x="6507357" y="5620316"/>
                </a:cubicBezTo>
                <a:cubicBezTo>
                  <a:pt x="6428042" y="5664086"/>
                  <a:pt x="6332146" y="5599252"/>
                  <a:pt x="6250645" y="5620316"/>
                </a:cubicBezTo>
                <a:cubicBezTo>
                  <a:pt x="6169144" y="5641380"/>
                  <a:pt x="5992548" y="5592018"/>
                  <a:pt x="5880501" y="5620316"/>
                </a:cubicBezTo>
                <a:cubicBezTo>
                  <a:pt x="5768454" y="5648614"/>
                  <a:pt x="5553411" y="5591821"/>
                  <a:pt x="5396927" y="5620316"/>
                </a:cubicBezTo>
                <a:cubicBezTo>
                  <a:pt x="5240443" y="5648811"/>
                  <a:pt x="4969447" y="5615548"/>
                  <a:pt x="4799922" y="5620316"/>
                </a:cubicBezTo>
                <a:cubicBezTo>
                  <a:pt x="4630397" y="5625084"/>
                  <a:pt x="4557839" y="5603660"/>
                  <a:pt x="4429779" y="5620316"/>
                </a:cubicBezTo>
                <a:cubicBezTo>
                  <a:pt x="4301719" y="5636972"/>
                  <a:pt x="3788185" y="5521662"/>
                  <a:pt x="3605911" y="5620316"/>
                </a:cubicBezTo>
                <a:cubicBezTo>
                  <a:pt x="3423637" y="5718970"/>
                  <a:pt x="3261826" y="5614551"/>
                  <a:pt x="3008906" y="5620316"/>
                </a:cubicBezTo>
                <a:cubicBezTo>
                  <a:pt x="2755987" y="5626081"/>
                  <a:pt x="2355007" y="5617307"/>
                  <a:pt x="2185039" y="5620316"/>
                </a:cubicBezTo>
                <a:cubicBezTo>
                  <a:pt x="2015071" y="5623325"/>
                  <a:pt x="1789296" y="5602931"/>
                  <a:pt x="1474603" y="5620316"/>
                </a:cubicBezTo>
                <a:cubicBezTo>
                  <a:pt x="1159910" y="5637701"/>
                  <a:pt x="1185778" y="5610591"/>
                  <a:pt x="991029" y="5620316"/>
                </a:cubicBezTo>
                <a:cubicBezTo>
                  <a:pt x="796280" y="5630041"/>
                  <a:pt x="445974" y="5556943"/>
                  <a:pt x="0" y="5620316"/>
                </a:cubicBezTo>
                <a:cubicBezTo>
                  <a:pt x="-48578" y="5412828"/>
                  <a:pt x="29787" y="5318594"/>
                  <a:pt x="0" y="5170691"/>
                </a:cubicBezTo>
                <a:cubicBezTo>
                  <a:pt x="-29787" y="5022788"/>
                  <a:pt x="53615" y="4795540"/>
                  <a:pt x="0" y="4608659"/>
                </a:cubicBezTo>
                <a:cubicBezTo>
                  <a:pt x="-53615" y="4421778"/>
                  <a:pt x="1098" y="4220490"/>
                  <a:pt x="0" y="3934221"/>
                </a:cubicBezTo>
                <a:cubicBezTo>
                  <a:pt x="-1098" y="3647952"/>
                  <a:pt x="75087" y="3462194"/>
                  <a:pt x="0" y="3259783"/>
                </a:cubicBezTo>
                <a:cubicBezTo>
                  <a:pt x="-75087" y="3057372"/>
                  <a:pt x="50916" y="2948065"/>
                  <a:pt x="0" y="2641549"/>
                </a:cubicBezTo>
                <a:cubicBezTo>
                  <a:pt x="-50916" y="2335033"/>
                  <a:pt x="74179" y="2283963"/>
                  <a:pt x="0" y="2023314"/>
                </a:cubicBezTo>
                <a:cubicBezTo>
                  <a:pt x="-74179" y="1762666"/>
                  <a:pt x="68982" y="1708647"/>
                  <a:pt x="0" y="1405079"/>
                </a:cubicBezTo>
                <a:cubicBezTo>
                  <a:pt x="-68982" y="1101511"/>
                  <a:pt x="44952" y="1131847"/>
                  <a:pt x="0" y="955454"/>
                </a:cubicBezTo>
                <a:cubicBezTo>
                  <a:pt x="-44952" y="779062"/>
                  <a:pt x="87947" y="339739"/>
                  <a:pt x="0" y="0"/>
                </a:cubicBezTo>
                <a:close/>
              </a:path>
            </a:pathLst>
          </a:custGeom>
          <a:solidFill>
            <a:schemeClr val="bg1"/>
          </a:solidFill>
          <a:ln w="34925">
            <a:solidFill>
              <a:srgbClr val="6C4707"/>
            </a:solidFill>
            <a:prstDash val="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5C18B0F-D015-0549-6F1F-208E085BB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71" y="2004560"/>
            <a:ext cx="2808583" cy="971146"/>
          </a:xfrm>
          <a:prstGeom prst="rect">
            <a:avLst/>
          </a:prstGeom>
        </p:spPr>
      </p:pic>
      <p:sp>
        <p:nvSpPr>
          <p:cNvPr id="17" name="TextBox 16">
            <a:extLst>
              <a:ext uri="{FF2B5EF4-FFF2-40B4-BE49-F238E27FC236}">
                <a16:creationId xmlns:a16="http://schemas.microsoft.com/office/drawing/2014/main" id="{B2701B65-418E-A449-0BE7-8BB3571A1D38}"/>
              </a:ext>
            </a:extLst>
          </p:cNvPr>
          <p:cNvSpPr txBox="1"/>
          <p:nvPr/>
        </p:nvSpPr>
        <p:spPr>
          <a:xfrm>
            <a:off x="5381201" y="2082318"/>
            <a:ext cx="220262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GỢI Ý</a:t>
            </a:r>
          </a:p>
        </p:txBody>
      </p:sp>
      <p:sp>
        <p:nvSpPr>
          <p:cNvPr id="22" name="Rectangle: Rounded Corners 21">
            <a:extLst>
              <a:ext uri="{FF2B5EF4-FFF2-40B4-BE49-F238E27FC236}">
                <a16:creationId xmlns:a16="http://schemas.microsoft.com/office/drawing/2014/main" id="{1B392C71-D33D-4D29-A00F-8C63D2B0CFC5}"/>
              </a:ext>
            </a:extLst>
          </p:cNvPr>
          <p:cNvSpPr/>
          <p:nvPr/>
        </p:nvSpPr>
        <p:spPr>
          <a:xfrm>
            <a:off x="1455174" y="304035"/>
            <a:ext cx="9644769" cy="1396490"/>
          </a:xfrm>
          <a:custGeom>
            <a:avLst/>
            <a:gdLst>
              <a:gd name="connsiteX0" fmla="*/ 0 w 9644769"/>
              <a:gd name="connsiteY0" fmla="*/ 138602 h 1396490"/>
              <a:gd name="connsiteX1" fmla="*/ 138602 w 9644769"/>
              <a:gd name="connsiteY1" fmla="*/ 0 h 1396490"/>
              <a:gd name="connsiteX2" fmla="*/ 526687 w 9644769"/>
              <a:gd name="connsiteY2" fmla="*/ 0 h 1396490"/>
              <a:gd name="connsiteX3" fmla="*/ 1195799 w 9644769"/>
              <a:gd name="connsiteY3" fmla="*/ 0 h 1396490"/>
              <a:gd name="connsiteX4" fmla="*/ 1583883 w 9644769"/>
              <a:gd name="connsiteY4" fmla="*/ 0 h 1396490"/>
              <a:gd name="connsiteX5" fmla="*/ 2065644 w 9644769"/>
              <a:gd name="connsiteY5" fmla="*/ 0 h 1396490"/>
              <a:gd name="connsiteX6" fmla="*/ 2547404 w 9644769"/>
              <a:gd name="connsiteY6" fmla="*/ 0 h 1396490"/>
              <a:gd name="connsiteX7" fmla="*/ 3216516 w 9644769"/>
              <a:gd name="connsiteY7" fmla="*/ 0 h 1396490"/>
              <a:gd name="connsiteX8" fmla="*/ 4072979 w 9644769"/>
              <a:gd name="connsiteY8" fmla="*/ 0 h 1396490"/>
              <a:gd name="connsiteX9" fmla="*/ 4648415 w 9644769"/>
              <a:gd name="connsiteY9" fmla="*/ 0 h 1396490"/>
              <a:gd name="connsiteX10" fmla="*/ 5223852 w 9644769"/>
              <a:gd name="connsiteY10" fmla="*/ 0 h 1396490"/>
              <a:gd name="connsiteX11" fmla="*/ 5611936 w 9644769"/>
              <a:gd name="connsiteY11" fmla="*/ 0 h 1396490"/>
              <a:gd name="connsiteX12" fmla="*/ 6468399 w 9644769"/>
              <a:gd name="connsiteY12" fmla="*/ 0 h 1396490"/>
              <a:gd name="connsiteX13" fmla="*/ 7231187 w 9644769"/>
              <a:gd name="connsiteY13" fmla="*/ 0 h 1396490"/>
              <a:gd name="connsiteX14" fmla="*/ 7993974 w 9644769"/>
              <a:gd name="connsiteY14" fmla="*/ 0 h 1396490"/>
              <a:gd name="connsiteX15" fmla="*/ 8475735 w 9644769"/>
              <a:gd name="connsiteY15" fmla="*/ 0 h 1396490"/>
              <a:gd name="connsiteX16" fmla="*/ 9506167 w 9644769"/>
              <a:gd name="connsiteY16" fmla="*/ 0 h 1396490"/>
              <a:gd name="connsiteX17" fmla="*/ 9644769 w 9644769"/>
              <a:gd name="connsiteY17" fmla="*/ 138602 h 1396490"/>
              <a:gd name="connsiteX18" fmla="*/ 9644769 w 9644769"/>
              <a:gd name="connsiteY18" fmla="*/ 709438 h 1396490"/>
              <a:gd name="connsiteX19" fmla="*/ 9644769 w 9644769"/>
              <a:gd name="connsiteY19" fmla="*/ 1257888 h 1396490"/>
              <a:gd name="connsiteX20" fmla="*/ 9506167 w 9644769"/>
              <a:gd name="connsiteY20" fmla="*/ 1396490 h 1396490"/>
              <a:gd name="connsiteX21" fmla="*/ 8930731 w 9644769"/>
              <a:gd name="connsiteY21" fmla="*/ 1396490 h 1396490"/>
              <a:gd name="connsiteX22" fmla="*/ 8448970 w 9644769"/>
              <a:gd name="connsiteY22" fmla="*/ 1396490 h 1396490"/>
              <a:gd name="connsiteX23" fmla="*/ 7686183 w 9644769"/>
              <a:gd name="connsiteY23" fmla="*/ 1396490 h 1396490"/>
              <a:gd name="connsiteX24" fmla="*/ 7204422 w 9644769"/>
              <a:gd name="connsiteY24" fmla="*/ 1396490 h 1396490"/>
              <a:gd name="connsiteX25" fmla="*/ 6816338 w 9644769"/>
              <a:gd name="connsiteY25" fmla="*/ 1396490 h 1396490"/>
              <a:gd name="connsiteX26" fmla="*/ 6147226 w 9644769"/>
              <a:gd name="connsiteY26" fmla="*/ 1396490 h 1396490"/>
              <a:gd name="connsiteX27" fmla="*/ 5478114 w 9644769"/>
              <a:gd name="connsiteY27" fmla="*/ 1396490 h 1396490"/>
              <a:gd name="connsiteX28" fmla="*/ 4715327 w 9644769"/>
              <a:gd name="connsiteY28" fmla="*/ 1396490 h 1396490"/>
              <a:gd name="connsiteX29" fmla="*/ 4139890 w 9644769"/>
              <a:gd name="connsiteY29" fmla="*/ 1396490 h 1396490"/>
              <a:gd name="connsiteX30" fmla="*/ 3377103 w 9644769"/>
              <a:gd name="connsiteY30" fmla="*/ 1396490 h 1396490"/>
              <a:gd name="connsiteX31" fmla="*/ 2707991 w 9644769"/>
              <a:gd name="connsiteY31" fmla="*/ 1396490 h 1396490"/>
              <a:gd name="connsiteX32" fmla="*/ 2132555 w 9644769"/>
              <a:gd name="connsiteY32" fmla="*/ 1396490 h 1396490"/>
              <a:gd name="connsiteX33" fmla="*/ 1369768 w 9644769"/>
              <a:gd name="connsiteY33" fmla="*/ 1396490 h 1396490"/>
              <a:gd name="connsiteX34" fmla="*/ 981683 w 9644769"/>
              <a:gd name="connsiteY34" fmla="*/ 1396490 h 1396490"/>
              <a:gd name="connsiteX35" fmla="*/ 138602 w 9644769"/>
              <a:gd name="connsiteY35" fmla="*/ 1396490 h 1396490"/>
              <a:gd name="connsiteX36" fmla="*/ 0 w 9644769"/>
              <a:gd name="connsiteY36" fmla="*/ 1257888 h 1396490"/>
              <a:gd name="connsiteX37" fmla="*/ 0 w 9644769"/>
              <a:gd name="connsiteY37" fmla="*/ 731824 h 1396490"/>
              <a:gd name="connsiteX38" fmla="*/ 0 w 9644769"/>
              <a:gd name="connsiteY38" fmla="*/ 138602 h 139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44769" h="1396490" fill="none" extrusionOk="0">
                <a:moveTo>
                  <a:pt x="0" y="138602"/>
                </a:moveTo>
                <a:cubicBezTo>
                  <a:pt x="-2321" y="60498"/>
                  <a:pt x="73838" y="1255"/>
                  <a:pt x="138602" y="0"/>
                </a:cubicBezTo>
                <a:cubicBezTo>
                  <a:pt x="236919" y="416"/>
                  <a:pt x="384535" y="-15037"/>
                  <a:pt x="526687" y="0"/>
                </a:cubicBezTo>
                <a:cubicBezTo>
                  <a:pt x="668840" y="15037"/>
                  <a:pt x="937767" y="-32701"/>
                  <a:pt x="1195799" y="0"/>
                </a:cubicBezTo>
                <a:cubicBezTo>
                  <a:pt x="1453831" y="32701"/>
                  <a:pt x="1473066" y="19015"/>
                  <a:pt x="1583883" y="0"/>
                </a:cubicBezTo>
                <a:cubicBezTo>
                  <a:pt x="1694700" y="-19015"/>
                  <a:pt x="1926841" y="-19123"/>
                  <a:pt x="2065644" y="0"/>
                </a:cubicBezTo>
                <a:cubicBezTo>
                  <a:pt x="2204447" y="19123"/>
                  <a:pt x="2346630" y="22522"/>
                  <a:pt x="2547404" y="0"/>
                </a:cubicBezTo>
                <a:cubicBezTo>
                  <a:pt x="2748178" y="-22522"/>
                  <a:pt x="2980509" y="5098"/>
                  <a:pt x="3216516" y="0"/>
                </a:cubicBezTo>
                <a:cubicBezTo>
                  <a:pt x="3452523" y="-5098"/>
                  <a:pt x="3839056" y="-23812"/>
                  <a:pt x="4072979" y="0"/>
                </a:cubicBezTo>
                <a:cubicBezTo>
                  <a:pt x="4306902" y="23812"/>
                  <a:pt x="4421916" y="19105"/>
                  <a:pt x="4648415" y="0"/>
                </a:cubicBezTo>
                <a:cubicBezTo>
                  <a:pt x="4874914" y="-19105"/>
                  <a:pt x="4950838" y="-1997"/>
                  <a:pt x="5223852" y="0"/>
                </a:cubicBezTo>
                <a:cubicBezTo>
                  <a:pt x="5496866" y="1997"/>
                  <a:pt x="5508891" y="-12220"/>
                  <a:pt x="5611936" y="0"/>
                </a:cubicBezTo>
                <a:cubicBezTo>
                  <a:pt x="5714981" y="12220"/>
                  <a:pt x="6191537" y="19192"/>
                  <a:pt x="6468399" y="0"/>
                </a:cubicBezTo>
                <a:cubicBezTo>
                  <a:pt x="6745261" y="-19192"/>
                  <a:pt x="7036151" y="32317"/>
                  <a:pt x="7231187" y="0"/>
                </a:cubicBezTo>
                <a:cubicBezTo>
                  <a:pt x="7426223" y="-32317"/>
                  <a:pt x="7741386" y="-31973"/>
                  <a:pt x="7993974" y="0"/>
                </a:cubicBezTo>
                <a:cubicBezTo>
                  <a:pt x="8246562" y="31973"/>
                  <a:pt x="8250265" y="-22504"/>
                  <a:pt x="8475735" y="0"/>
                </a:cubicBezTo>
                <a:cubicBezTo>
                  <a:pt x="8701205" y="22504"/>
                  <a:pt x="9020133" y="18510"/>
                  <a:pt x="9506167" y="0"/>
                </a:cubicBezTo>
                <a:cubicBezTo>
                  <a:pt x="9581551" y="-2607"/>
                  <a:pt x="9644734" y="54210"/>
                  <a:pt x="9644769" y="138602"/>
                </a:cubicBezTo>
                <a:cubicBezTo>
                  <a:pt x="9669666" y="295564"/>
                  <a:pt x="9658219" y="490241"/>
                  <a:pt x="9644769" y="709438"/>
                </a:cubicBezTo>
                <a:cubicBezTo>
                  <a:pt x="9631319" y="928635"/>
                  <a:pt x="9640548" y="1144495"/>
                  <a:pt x="9644769" y="1257888"/>
                </a:cubicBezTo>
                <a:cubicBezTo>
                  <a:pt x="9661210" y="1342805"/>
                  <a:pt x="9574683" y="1397905"/>
                  <a:pt x="9506167" y="1396490"/>
                </a:cubicBezTo>
                <a:cubicBezTo>
                  <a:pt x="9248047" y="1393754"/>
                  <a:pt x="9070949" y="1408261"/>
                  <a:pt x="8930731" y="1396490"/>
                </a:cubicBezTo>
                <a:cubicBezTo>
                  <a:pt x="8790513" y="1384719"/>
                  <a:pt x="8550998" y="1399928"/>
                  <a:pt x="8448970" y="1396490"/>
                </a:cubicBezTo>
                <a:cubicBezTo>
                  <a:pt x="8346942" y="1393052"/>
                  <a:pt x="7901871" y="1379187"/>
                  <a:pt x="7686183" y="1396490"/>
                </a:cubicBezTo>
                <a:cubicBezTo>
                  <a:pt x="7470495" y="1413793"/>
                  <a:pt x="7327848" y="1405661"/>
                  <a:pt x="7204422" y="1396490"/>
                </a:cubicBezTo>
                <a:cubicBezTo>
                  <a:pt x="7080996" y="1387319"/>
                  <a:pt x="6972381" y="1383989"/>
                  <a:pt x="6816338" y="1396490"/>
                </a:cubicBezTo>
                <a:cubicBezTo>
                  <a:pt x="6660295" y="1408991"/>
                  <a:pt x="6296164" y="1394760"/>
                  <a:pt x="6147226" y="1396490"/>
                </a:cubicBezTo>
                <a:cubicBezTo>
                  <a:pt x="5998288" y="1398220"/>
                  <a:pt x="5662079" y="1388294"/>
                  <a:pt x="5478114" y="1396490"/>
                </a:cubicBezTo>
                <a:cubicBezTo>
                  <a:pt x="5294149" y="1404686"/>
                  <a:pt x="5066861" y="1365798"/>
                  <a:pt x="4715327" y="1396490"/>
                </a:cubicBezTo>
                <a:cubicBezTo>
                  <a:pt x="4363793" y="1427182"/>
                  <a:pt x="4398011" y="1383585"/>
                  <a:pt x="4139890" y="1396490"/>
                </a:cubicBezTo>
                <a:cubicBezTo>
                  <a:pt x="3881769" y="1409395"/>
                  <a:pt x="3638967" y="1428917"/>
                  <a:pt x="3377103" y="1396490"/>
                </a:cubicBezTo>
                <a:cubicBezTo>
                  <a:pt x="3115239" y="1364063"/>
                  <a:pt x="2846973" y="1373785"/>
                  <a:pt x="2707991" y="1396490"/>
                </a:cubicBezTo>
                <a:cubicBezTo>
                  <a:pt x="2569009" y="1419195"/>
                  <a:pt x="2379595" y="1375375"/>
                  <a:pt x="2132555" y="1396490"/>
                </a:cubicBezTo>
                <a:cubicBezTo>
                  <a:pt x="1885515" y="1417605"/>
                  <a:pt x="1738623" y="1383954"/>
                  <a:pt x="1369768" y="1396490"/>
                </a:cubicBezTo>
                <a:cubicBezTo>
                  <a:pt x="1000913" y="1409026"/>
                  <a:pt x="1120301" y="1399036"/>
                  <a:pt x="981683" y="1396490"/>
                </a:cubicBezTo>
                <a:cubicBezTo>
                  <a:pt x="843065" y="1393944"/>
                  <a:pt x="362541" y="1432848"/>
                  <a:pt x="138602" y="1396490"/>
                </a:cubicBezTo>
                <a:cubicBezTo>
                  <a:pt x="62511" y="1393339"/>
                  <a:pt x="-10594" y="1335582"/>
                  <a:pt x="0" y="1257888"/>
                </a:cubicBezTo>
                <a:cubicBezTo>
                  <a:pt x="-2008" y="1090084"/>
                  <a:pt x="-19431" y="857048"/>
                  <a:pt x="0" y="731824"/>
                </a:cubicBezTo>
                <a:cubicBezTo>
                  <a:pt x="19431" y="606600"/>
                  <a:pt x="-2519" y="400676"/>
                  <a:pt x="0" y="138602"/>
                </a:cubicBezTo>
                <a:close/>
              </a:path>
              <a:path w="9644769" h="1396490" stroke="0" extrusionOk="0">
                <a:moveTo>
                  <a:pt x="0" y="138602"/>
                </a:moveTo>
                <a:cubicBezTo>
                  <a:pt x="6080" y="62843"/>
                  <a:pt x="63815" y="-8880"/>
                  <a:pt x="138602" y="0"/>
                </a:cubicBezTo>
                <a:cubicBezTo>
                  <a:pt x="283907" y="-2265"/>
                  <a:pt x="371374" y="-17899"/>
                  <a:pt x="526687" y="0"/>
                </a:cubicBezTo>
                <a:cubicBezTo>
                  <a:pt x="682000" y="17899"/>
                  <a:pt x="736341" y="6901"/>
                  <a:pt x="914772" y="0"/>
                </a:cubicBezTo>
                <a:cubicBezTo>
                  <a:pt x="1093204" y="-6901"/>
                  <a:pt x="1543069" y="2961"/>
                  <a:pt x="1771235" y="0"/>
                </a:cubicBezTo>
                <a:cubicBezTo>
                  <a:pt x="1999401" y="-2961"/>
                  <a:pt x="2189068" y="1811"/>
                  <a:pt x="2440347" y="0"/>
                </a:cubicBezTo>
                <a:cubicBezTo>
                  <a:pt x="2691626" y="-1811"/>
                  <a:pt x="2930069" y="33272"/>
                  <a:pt x="3203134" y="0"/>
                </a:cubicBezTo>
                <a:cubicBezTo>
                  <a:pt x="3476199" y="-33272"/>
                  <a:pt x="3467145" y="19144"/>
                  <a:pt x="3591219" y="0"/>
                </a:cubicBezTo>
                <a:cubicBezTo>
                  <a:pt x="3715294" y="-19144"/>
                  <a:pt x="4074248" y="18465"/>
                  <a:pt x="4260331" y="0"/>
                </a:cubicBezTo>
                <a:cubicBezTo>
                  <a:pt x="4446414" y="-18465"/>
                  <a:pt x="4695196" y="11653"/>
                  <a:pt x="5023118" y="0"/>
                </a:cubicBezTo>
                <a:cubicBezTo>
                  <a:pt x="5351040" y="-11653"/>
                  <a:pt x="5322697" y="-5220"/>
                  <a:pt x="5411203" y="0"/>
                </a:cubicBezTo>
                <a:cubicBezTo>
                  <a:pt x="5499710" y="5220"/>
                  <a:pt x="5625016" y="-17639"/>
                  <a:pt x="5799288" y="0"/>
                </a:cubicBezTo>
                <a:cubicBezTo>
                  <a:pt x="5973561" y="17639"/>
                  <a:pt x="6229508" y="2955"/>
                  <a:pt x="6374724" y="0"/>
                </a:cubicBezTo>
                <a:cubicBezTo>
                  <a:pt x="6519940" y="-2955"/>
                  <a:pt x="6748492" y="2310"/>
                  <a:pt x="6856484" y="0"/>
                </a:cubicBezTo>
                <a:cubicBezTo>
                  <a:pt x="6964476" y="-2310"/>
                  <a:pt x="7105321" y="-10527"/>
                  <a:pt x="7244569" y="0"/>
                </a:cubicBezTo>
                <a:cubicBezTo>
                  <a:pt x="7383818" y="10527"/>
                  <a:pt x="7622143" y="13711"/>
                  <a:pt x="7913681" y="0"/>
                </a:cubicBezTo>
                <a:cubicBezTo>
                  <a:pt x="8205219" y="-13711"/>
                  <a:pt x="8180577" y="7927"/>
                  <a:pt x="8301766" y="0"/>
                </a:cubicBezTo>
                <a:cubicBezTo>
                  <a:pt x="8422956" y="-7927"/>
                  <a:pt x="9212404" y="-39532"/>
                  <a:pt x="9506167" y="0"/>
                </a:cubicBezTo>
                <a:cubicBezTo>
                  <a:pt x="9583893" y="2188"/>
                  <a:pt x="9637356" y="55058"/>
                  <a:pt x="9644769" y="138602"/>
                </a:cubicBezTo>
                <a:cubicBezTo>
                  <a:pt x="9642618" y="255717"/>
                  <a:pt x="9667638" y="552537"/>
                  <a:pt x="9644769" y="698245"/>
                </a:cubicBezTo>
                <a:cubicBezTo>
                  <a:pt x="9621900" y="843953"/>
                  <a:pt x="9648648" y="1031687"/>
                  <a:pt x="9644769" y="1257888"/>
                </a:cubicBezTo>
                <a:cubicBezTo>
                  <a:pt x="9640825" y="1346372"/>
                  <a:pt x="9593893" y="1399237"/>
                  <a:pt x="9506167" y="1396490"/>
                </a:cubicBezTo>
                <a:cubicBezTo>
                  <a:pt x="9339941" y="1411015"/>
                  <a:pt x="9190650" y="1402506"/>
                  <a:pt x="8930731" y="1396490"/>
                </a:cubicBezTo>
                <a:cubicBezTo>
                  <a:pt x="8670812" y="1390474"/>
                  <a:pt x="8481087" y="1402057"/>
                  <a:pt x="8355295" y="1396490"/>
                </a:cubicBezTo>
                <a:cubicBezTo>
                  <a:pt x="8229503" y="1390923"/>
                  <a:pt x="8082010" y="1400674"/>
                  <a:pt x="7873534" y="1396490"/>
                </a:cubicBezTo>
                <a:cubicBezTo>
                  <a:pt x="7665058" y="1392306"/>
                  <a:pt x="7477067" y="1363373"/>
                  <a:pt x="7204422" y="1396490"/>
                </a:cubicBezTo>
                <a:cubicBezTo>
                  <a:pt x="6931777" y="1429607"/>
                  <a:pt x="6888476" y="1399134"/>
                  <a:pt x="6628986" y="1396490"/>
                </a:cubicBezTo>
                <a:cubicBezTo>
                  <a:pt x="6369496" y="1393846"/>
                  <a:pt x="6181017" y="1396901"/>
                  <a:pt x="6053550" y="1396490"/>
                </a:cubicBezTo>
                <a:cubicBezTo>
                  <a:pt x="5926083" y="1396079"/>
                  <a:pt x="5531166" y="1428723"/>
                  <a:pt x="5384438" y="1396490"/>
                </a:cubicBezTo>
                <a:cubicBezTo>
                  <a:pt x="5237710" y="1364257"/>
                  <a:pt x="4840680" y="1373140"/>
                  <a:pt x="4527975" y="1396490"/>
                </a:cubicBezTo>
                <a:cubicBezTo>
                  <a:pt x="4215270" y="1419840"/>
                  <a:pt x="3957088" y="1410679"/>
                  <a:pt x="3765188" y="1396490"/>
                </a:cubicBezTo>
                <a:cubicBezTo>
                  <a:pt x="3573288" y="1382301"/>
                  <a:pt x="3231745" y="1397106"/>
                  <a:pt x="3096076" y="1396490"/>
                </a:cubicBezTo>
                <a:cubicBezTo>
                  <a:pt x="2960407" y="1395874"/>
                  <a:pt x="2527785" y="1369363"/>
                  <a:pt x="2239613" y="1396490"/>
                </a:cubicBezTo>
                <a:cubicBezTo>
                  <a:pt x="1951441" y="1423617"/>
                  <a:pt x="1872562" y="1412758"/>
                  <a:pt x="1757853" y="1396490"/>
                </a:cubicBezTo>
                <a:cubicBezTo>
                  <a:pt x="1643144" y="1380222"/>
                  <a:pt x="1371775" y="1380489"/>
                  <a:pt x="1182416" y="1396490"/>
                </a:cubicBezTo>
                <a:cubicBezTo>
                  <a:pt x="993057" y="1412491"/>
                  <a:pt x="375267" y="1365197"/>
                  <a:pt x="138602" y="1396490"/>
                </a:cubicBezTo>
                <a:cubicBezTo>
                  <a:pt x="66175" y="1400594"/>
                  <a:pt x="10304" y="1340147"/>
                  <a:pt x="0" y="1257888"/>
                </a:cubicBezTo>
                <a:cubicBezTo>
                  <a:pt x="-12429" y="1094205"/>
                  <a:pt x="-3007" y="917012"/>
                  <a:pt x="0" y="687052"/>
                </a:cubicBezTo>
                <a:cubicBezTo>
                  <a:pt x="3007" y="457092"/>
                  <a:pt x="23895" y="332868"/>
                  <a:pt x="0" y="138602"/>
                </a:cubicBezTo>
                <a:close/>
              </a:path>
            </a:pathLst>
          </a:custGeom>
          <a:solidFill>
            <a:srgbClr val="CCFFFF"/>
          </a:solidFill>
          <a:ln w="25400" cap="flat" cmpd="sng" algn="ctr">
            <a:solidFill>
              <a:srgbClr val="363636"/>
            </a:solidFill>
            <a:prstDash val="solid"/>
            <a:extLst>
              <a:ext uri="{C807C97D-BFC1-408E-A445-0C87EB9F89A2}">
                <ask:lineSketchStyleProps xmlns="" xmlns:ask="http://schemas.microsoft.com/office/drawing/2018/sketchyshapes" sd="3128413774">
                  <a:prstGeom prst="roundRect">
                    <a:avLst>
                      <a:gd name="adj" fmla="val 992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Hãy  giới thiệu một sản phẩm sáng tạo của em hoặc bạn.</a:t>
            </a:r>
          </a:p>
        </p:txBody>
      </p:sp>
      <p:pic>
        <p:nvPicPr>
          <p:cNvPr id="43" name="Picture 42">
            <a:extLst>
              <a:ext uri="{FF2B5EF4-FFF2-40B4-BE49-F238E27FC236}">
                <a16:creationId xmlns:a16="http://schemas.microsoft.com/office/drawing/2014/main" id="{C97B927A-E6B2-2CD8-180A-8E022481B8CB}"/>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a:off x="7294371" y="3113727"/>
            <a:ext cx="1637341" cy="916573"/>
          </a:xfrm>
          <a:prstGeom prst="rect">
            <a:avLst/>
          </a:prstGeom>
        </p:spPr>
      </p:pic>
      <p:sp>
        <p:nvSpPr>
          <p:cNvPr id="44" name="TextBox 43">
            <a:extLst>
              <a:ext uri="{FF2B5EF4-FFF2-40B4-BE49-F238E27FC236}">
                <a16:creationId xmlns:a16="http://schemas.microsoft.com/office/drawing/2014/main" id="{1C45119C-0B1C-1498-1D03-9E4FDCF6E32A}"/>
              </a:ext>
            </a:extLst>
          </p:cNvPr>
          <p:cNvSpPr txBox="1"/>
          <p:nvPr/>
        </p:nvSpPr>
        <p:spPr>
          <a:xfrm>
            <a:off x="8675895" y="3008636"/>
            <a:ext cx="2806011"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6503"/>
                </a:solidFill>
                <a:effectLst/>
                <a:uLnTx/>
                <a:uFillTx/>
                <a:latin typeface="Calibri" panose="020F0502020204030204" pitchFamily="34" charset="0"/>
                <a:ea typeface="+mn-ea"/>
                <a:cs typeface="Calibri" panose="020F0502020204030204" pitchFamily="34" charset="0"/>
              </a:rPr>
              <a:t>Tên</a:t>
            </a:r>
            <a:r>
              <a:rPr kumimoji="0" lang="en-US" altLang="en-US" sz="3200" b="1" i="0" u="none" strike="noStrike" kern="1200" cap="none" spc="0" normalizeH="0" noProof="0">
                <a:ln>
                  <a:noFill/>
                </a:ln>
                <a:solidFill>
                  <a:srgbClr val="FF6503"/>
                </a:solidFill>
                <a:effectLst/>
                <a:uLnTx/>
                <a:uFillTx/>
                <a:latin typeface="Calibri" panose="020F0502020204030204" pitchFamily="34" charset="0"/>
                <a:ea typeface="+mn-ea"/>
                <a:cs typeface="Calibri" panose="020F0502020204030204" pitchFamily="34" charset="0"/>
              </a:rPr>
              <a:t> sản phẩm</a:t>
            </a:r>
            <a:endParaRPr kumimoji="0" lang="en-US" altLang="en-US" sz="3200" b="1" i="0" u="none" strike="noStrike" kern="1200" cap="none" spc="0" normalizeH="0" baseline="0" noProof="0">
              <a:ln>
                <a:noFill/>
              </a:ln>
              <a:solidFill>
                <a:srgbClr val="FF6503"/>
              </a:solidFill>
              <a:effectLst/>
              <a:uLnTx/>
              <a:uFillTx/>
              <a:latin typeface="Calibri" panose="020F0502020204030204" pitchFamily="34" charset="0"/>
              <a:ea typeface="+mn-ea"/>
              <a:cs typeface="Calibri" panose="020F0502020204030204" pitchFamily="34" charset="0"/>
            </a:endParaRPr>
          </a:p>
        </p:txBody>
      </p:sp>
      <p:pic>
        <p:nvPicPr>
          <p:cNvPr id="47" name="Picture 46">
            <a:extLst>
              <a:ext uri="{FF2B5EF4-FFF2-40B4-BE49-F238E27FC236}">
                <a16:creationId xmlns:a16="http://schemas.microsoft.com/office/drawing/2014/main" id="{0D5BC902-2E87-221F-1684-76CADD66914D}"/>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rot="2984169">
            <a:off x="6838961" y="4695488"/>
            <a:ext cx="1637341" cy="916573"/>
          </a:xfrm>
          <a:prstGeom prst="rect">
            <a:avLst/>
          </a:prstGeom>
        </p:spPr>
      </p:pic>
      <p:pic>
        <p:nvPicPr>
          <p:cNvPr id="49" name="Picture 48">
            <a:extLst>
              <a:ext uri="{FF2B5EF4-FFF2-40B4-BE49-F238E27FC236}">
                <a16:creationId xmlns:a16="http://schemas.microsoft.com/office/drawing/2014/main" id="{BFE38222-3FD7-F66B-EE2E-F71290A8D599}"/>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rot="5138497">
            <a:off x="5744228" y="4837027"/>
            <a:ext cx="1637341" cy="916573"/>
          </a:xfrm>
          <a:prstGeom prst="rect">
            <a:avLst/>
          </a:prstGeom>
        </p:spPr>
      </p:pic>
      <p:pic>
        <p:nvPicPr>
          <p:cNvPr id="51" name="Picture 50">
            <a:extLst>
              <a:ext uri="{FF2B5EF4-FFF2-40B4-BE49-F238E27FC236}">
                <a16:creationId xmlns:a16="http://schemas.microsoft.com/office/drawing/2014/main" id="{85CC6591-7C6A-76A4-356A-A62E3B2B3603}"/>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rot="9070940">
            <a:off x="4465634" y="4639356"/>
            <a:ext cx="1637341" cy="916573"/>
          </a:xfrm>
          <a:prstGeom prst="rect">
            <a:avLst/>
          </a:prstGeom>
        </p:spPr>
      </p:pic>
      <p:pic>
        <p:nvPicPr>
          <p:cNvPr id="45" name="Picture 44">
            <a:extLst>
              <a:ext uri="{FF2B5EF4-FFF2-40B4-BE49-F238E27FC236}">
                <a16:creationId xmlns:a16="http://schemas.microsoft.com/office/drawing/2014/main" id="{6969EA58-9AAB-28E6-6A1B-9C81FF45EACE}"/>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rot="662914">
            <a:off x="7386525" y="3949752"/>
            <a:ext cx="1637341" cy="916573"/>
          </a:xfrm>
          <a:prstGeom prst="rect">
            <a:avLst/>
          </a:prstGeom>
        </p:spPr>
      </p:pic>
      <p:pic>
        <p:nvPicPr>
          <p:cNvPr id="55" name="Picture 54">
            <a:extLst>
              <a:ext uri="{FF2B5EF4-FFF2-40B4-BE49-F238E27FC236}">
                <a16:creationId xmlns:a16="http://schemas.microsoft.com/office/drawing/2014/main" id="{BE8BBB02-BCFE-22B7-CCD8-3721D5B45DC2}"/>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rot="12471167">
            <a:off x="4013284" y="3215391"/>
            <a:ext cx="1637341" cy="916573"/>
          </a:xfrm>
          <a:prstGeom prst="rect">
            <a:avLst/>
          </a:prstGeom>
        </p:spPr>
      </p:pic>
      <p:pic>
        <p:nvPicPr>
          <p:cNvPr id="53" name="Picture 52">
            <a:extLst>
              <a:ext uri="{FF2B5EF4-FFF2-40B4-BE49-F238E27FC236}">
                <a16:creationId xmlns:a16="http://schemas.microsoft.com/office/drawing/2014/main" id="{3ABD6D70-4770-7CCA-CF0F-52290EC442AF}"/>
              </a:ext>
            </a:extLst>
          </p:cNvPr>
          <p:cNvPicPr>
            <a:picLocks noChangeAspect="1"/>
          </p:cNvPicPr>
          <p:nvPr/>
        </p:nvPicPr>
        <p:blipFill rotWithShape="1">
          <a:blip r:embed="rId5">
            <a:extLst>
              <a:ext uri="{28A0092B-C50C-407E-A947-70E740481C1C}">
                <a14:useLocalDpi xmlns:a14="http://schemas.microsoft.com/office/drawing/2010/main" val="0"/>
              </a:ext>
            </a:extLst>
          </a:blip>
          <a:srcRect l="65343" t="20093" r="-565" b="65353"/>
          <a:stretch/>
        </p:blipFill>
        <p:spPr>
          <a:xfrm rot="10463322">
            <a:off x="3976179" y="3980261"/>
            <a:ext cx="1637341" cy="916573"/>
          </a:xfrm>
          <a:prstGeom prst="rect">
            <a:avLst/>
          </a:prstGeom>
        </p:spPr>
      </p:pic>
      <p:sp>
        <p:nvSpPr>
          <p:cNvPr id="35" name="Cloud 34">
            <a:extLst>
              <a:ext uri="{FF2B5EF4-FFF2-40B4-BE49-F238E27FC236}">
                <a16:creationId xmlns:a16="http://schemas.microsoft.com/office/drawing/2014/main" id="{35F9708D-35E1-2772-715F-A0D439F181E7}"/>
              </a:ext>
            </a:extLst>
          </p:cNvPr>
          <p:cNvSpPr/>
          <p:nvPr/>
        </p:nvSpPr>
        <p:spPr>
          <a:xfrm>
            <a:off x="5317794" y="3353444"/>
            <a:ext cx="2320337" cy="1594860"/>
          </a:xfrm>
          <a:prstGeom prst="cloud">
            <a:avLst/>
          </a:prstGeom>
          <a:solidFill>
            <a:srgbClr val="FFFFCC"/>
          </a:solidFill>
          <a:ln w="28575"/>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7317715-D530-6B01-54F4-E92E9B3E2F57}"/>
              </a:ext>
            </a:extLst>
          </p:cNvPr>
          <p:cNvSpPr txBox="1"/>
          <p:nvPr/>
        </p:nvSpPr>
        <p:spPr>
          <a:xfrm>
            <a:off x="5317794" y="3612265"/>
            <a:ext cx="2320337"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Sản phẩm sáng tạo</a:t>
            </a:r>
          </a:p>
        </p:txBody>
      </p:sp>
      <p:sp>
        <p:nvSpPr>
          <p:cNvPr id="46" name="TextBox 45">
            <a:extLst>
              <a:ext uri="{FF2B5EF4-FFF2-40B4-BE49-F238E27FC236}">
                <a16:creationId xmlns:a16="http://schemas.microsoft.com/office/drawing/2014/main" id="{79A183DC-85C1-DDDB-A15C-39365FECAEA0}"/>
              </a:ext>
            </a:extLst>
          </p:cNvPr>
          <p:cNvSpPr txBox="1"/>
          <p:nvPr/>
        </p:nvSpPr>
        <p:spPr>
          <a:xfrm>
            <a:off x="8789342" y="4035460"/>
            <a:ext cx="2320338"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66FF"/>
                </a:solidFill>
                <a:effectLst/>
                <a:uLnTx/>
                <a:uFillTx/>
                <a:latin typeface="Calibri" panose="020F0502020204030204" pitchFamily="34" charset="0"/>
                <a:ea typeface="+mn-ea"/>
                <a:cs typeface="Calibri" panose="020F0502020204030204" pitchFamily="34" charset="0"/>
              </a:rPr>
              <a:t>Hình</a:t>
            </a:r>
            <a:r>
              <a:rPr kumimoji="0" lang="en-US" altLang="en-US" sz="3200" b="1" i="0" u="none" strike="noStrike" kern="1200" cap="none" spc="0" normalizeH="0" noProof="0">
                <a:ln>
                  <a:noFill/>
                </a:ln>
                <a:solidFill>
                  <a:srgbClr val="0066FF"/>
                </a:solidFill>
                <a:effectLst/>
                <a:uLnTx/>
                <a:uFillTx/>
                <a:latin typeface="Calibri" panose="020F0502020204030204" pitchFamily="34" charset="0"/>
                <a:ea typeface="+mn-ea"/>
                <a:cs typeface="Calibri" panose="020F0502020204030204" pitchFamily="34" charset="0"/>
              </a:rPr>
              <a:t> dáng</a:t>
            </a:r>
            <a:endParaRPr kumimoji="0" lang="en-US" altLang="en-US" sz="3200" b="1" i="0" u="none" strike="noStrike" kern="1200" cap="none" spc="0" normalizeH="0" baseline="0" noProof="0">
              <a:ln>
                <a:noFill/>
              </a:ln>
              <a:solidFill>
                <a:srgbClr val="0066FF"/>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11708577-3148-3852-9F80-75B3CCB4666A}"/>
              </a:ext>
            </a:extLst>
          </p:cNvPr>
          <p:cNvSpPr txBox="1"/>
          <p:nvPr/>
        </p:nvSpPr>
        <p:spPr>
          <a:xfrm>
            <a:off x="5759648" y="5973039"/>
            <a:ext cx="2122606"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rPr>
              <a:t>Kích</a:t>
            </a:r>
            <a:r>
              <a:rPr kumimoji="0" lang="en-US" altLang="en-US" sz="3200" b="1" i="0" u="none" strike="noStrike" kern="1200" cap="none" spc="0" normalizeH="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rPr>
              <a:t> thước</a:t>
            </a:r>
            <a:endParaRPr kumimoji="0" lang="en-US" altLang="en-US" sz="3200" b="1" i="0" u="none" strike="noStrike" kern="1200" cap="none" spc="0" normalizeH="0" baseline="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endParaRPr>
          </a:p>
        </p:txBody>
      </p:sp>
      <p:sp>
        <p:nvSpPr>
          <p:cNvPr id="50" name="TextBox 49">
            <a:extLst>
              <a:ext uri="{FF2B5EF4-FFF2-40B4-BE49-F238E27FC236}">
                <a16:creationId xmlns:a16="http://schemas.microsoft.com/office/drawing/2014/main" id="{956E300E-6452-29D4-BA4F-7340DCB50423}"/>
              </a:ext>
            </a:extLst>
          </p:cNvPr>
          <p:cNvSpPr txBox="1"/>
          <p:nvPr/>
        </p:nvSpPr>
        <p:spPr>
          <a:xfrm>
            <a:off x="8241557" y="5331957"/>
            <a:ext cx="2122606"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99"/>
                </a:solidFill>
                <a:effectLst/>
                <a:uLnTx/>
                <a:uFillTx/>
                <a:latin typeface="Calibri" panose="020F0502020204030204" pitchFamily="34" charset="0"/>
                <a:ea typeface="+mn-ea"/>
                <a:cs typeface="Calibri" panose="020F0502020204030204" pitchFamily="34" charset="0"/>
              </a:rPr>
              <a:t>Màu</a:t>
            </a:r>
            <a:r>
              <a:rPr kumimoji="0" lang="en-US" altLang="en-US" sz="3200" b="1" i="0" u="none" strike="noStrike" kern="1200" cap="none" spc="0" normalizeH="0" noProof="0">
                <a:ln>
                  <a:noFill/>
                </a:ln>
                <a:solidFill>
                  <a:srgbClr val="FF3399"/>
                </a:solidFill>
                <a:effectLst/>
                <a:uLnTx/>
                <a:uFillTx/>
                <a:latin typeface="Calibri" panose="020F0502020204030204" pitchFamily="34" charset="0"/>
                <a:ea typeface="+mn-ea"/>
                <a:cs typeface="Calibri" panose="020F0502020204030204" pitchFamily="34" charset="0"/>
              </a:rPr>
              <a:t> sắc</a:t>
            </a:r>
            <a:endParaRPr kumimoji="0" lang="en-US" altLang="en-US" sz="3200" b="1" i="0" u="none" strike="noStrike" kern="1200" cap="none" spc="0" normalizeH="0" baseline="0" noProof="0">
              <a:ln>
                <a:noFill/>
              </a:ln>
              <a:solidFill>
                <a:srgbClr val="FF3399"/>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178BD5AB-004D-D3F4-B8EC-4C63C3B513AD}"/>
              </a:ext>
            </a:extLst>
          </p:cNvPr>
          <p:cNvSpPr txBox="1"/>
          <p:nvPr/>
        </p:nvSpPr>
        <p:spPr>
          <a:xfrm>
            <a:off x="3677768" y="5646276"/>
            <a:ext cx="2122606"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Chất</a:t>
            </a:r>
            <a:r>
              <a:rPr kumimoji="0" lang="en-US" altLang="en-US" sz="3200" b="1" i="0" u="none" strike="noStrike" kern="1200" cap="none" spc="0" normalizeH="0" noProof="0">
                <a:ln>
                  <a:noFill/>
                </a:ln>
                <a:solidFill>
                  <a:srgbClr val="FFC000"/>
                </a:solidFill>
                <a:effectLst/>
                <a:uLnTx/>
                <a:uFillTx/>
                <a:latin typeface="Calibri" panose="020F0502020204030204" pitchFamily="34" charset="0"/>
                <a:ea typeface="+mn-ea"/>
                <a:cs typeface="Calibri" panose="020F0502020204030204" pitchFamily="34" charset="0"/>
              </a:rPr>
              <a:t> liệu</a:t>
            </a:r>
            <a:endParaRPr kumimoji="0" lang="en-US" altLang="en-US" sz="3200" b="1"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8251E5DF-B6F1-8898-1F3B-372A9165BC1E}"/>
              </a:ext>
            </a:extLst>
          </p:cNvPr>
          <p:cNvSpPr txBox="1"/>
          <p:nvPr/>
        </p:nvSpPr>
        <p:spPr>
          <a:xfrm>
            <a:off x="2438752" y="4602815"/>
            <a:ext cx="2122606"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Tác</a:t>
            </a:r>
            <a:r>
              <a:rPr kumimoji="0" lang="en-US" altLang="en-US" sz="3200" b="1" i="0" u="none" strike="noStrike" kern="1200" cap="none" spc="0" normalizeH="0" noProof="0">
                <a:ln>
                  <a:noFill/>
                </a:ln>
                <a:solidFill>
                  <a:srgbClr val="00B050"/>
                </a:solidFill>
                <a:effectLst/>
                <a:uLnTx/>
                <a:uFillTx/>
                <a:latin typeface="Calibri" panose="020F0502020204030204" pitchFamily="34" charset="0"/>
                <a:ea typeface="+mn-ea"/>
                <a:cs typeface="Calibri" panose="020F0502020204030204" pitchFamily="34" charset="0"/>
              </a:rPr>
              <a:t> dụng</a:t>
            </a:r>
            <a:endParaRPr kumimoji="0" lang="en-US" altLang="en-US" sz="32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56" name="TextBox 55">
            <a:extLst>
              <a:ext uri="{FF2B5EF4-FFF2-40B4-BE49-F238E27FC236}">
                <a16:creationId xmlns:a16="http://schemas.microsoft.com/office/drawing/2014/main" id="{A97C4D08-04A8-0384-82DE-E0D7D9039589}"/>
              </a:ext>
            </a:extLst>
          </p:cNvPr>
          <p:cNvSpPr txBox="1"/>
          <p:nvPr/>
        </p:nvSpPr>
        <p:spPr>
          <a:xfrm>
            <a:off x="2144132" y="3088902"/>
            <a:ext cx="2122606"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altLang="en-US" sz="3200" b="1" i="0" u="none" strike="noStrike" kern="1200" cap="none" spc="0" normalizeH="0" noProof="0">
                <a:ln>
                  <a:noFill/>
                </a:ln>
                <a:solidFill>
                  <a:srgbClr val="FF0000"/>
                </a:solidFill>
                <a:effectLst/>
                <a:uLnTx/>
                <a:uFillTx/>
                <a:latin typeface="Calibri" panose="020F0502020204030204" pitchFamily="34" charset="0"/>
                <a:ea typeface="+mn-ea"/>
                <a:cs typeface="Calibri" panose="020F0502020204030204" pitchFamily="34" charset="0"/>
              </a:rPr>
              <a:t> xúc</a:t>
            </a:r>
            <a:endParaRPr kumimoji="0" lang="en-US" alt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000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left)">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up)">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right)">
                                      <p:cBhvr>
                                        <p:cTn id="80" dur="500"/>
                                        <p:tgtEl>
                                          <p:spTgt spid="53"/>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right)">
                                      <p:cBhvr>
                                        <p:cTn id="89" dur="5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p:bldP spid="22" grpId="0" animBg="1"/>
      <p:bldP spid="44" grpId="0"/>
      <p:bldP spid="35" grpId="0" animBg="1"/>
      <p:bldP spid="37" grpId="0"/>
      <p:bldP spid="46" grpId="0"/>
      <p:bldP spid="48" grpId="0"/>
      <p:bldP spid="50" grpId="0"/>
      <p:bldP spid="52" grpId="0"/>
      <p:bldP spid="54"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503180-567B-4AF4-B1ED-82C3A5E02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4" y="0"/>
            <a:ext cx="12192000" cy="6858000"/>
          </a:xfrm>
          <a:prstGeom prst="rect">
            <a:avLst/>
          </a:prstGeom>
        </p:spPr>
      </p:pic>
      <p:sp>
        <p:nvSpPr>
          <p:cNvPr id="25" name="Rectangle 24">
            <a:extLst>
              <a:ext uri="{FF2B5EF4-FFF2-40B4-BE49-F238E27FC236}">
                <a16:creationId xmlns:a16="http://schemas.microsoft.com/office/drawing/2014/main" id="{E3EAE27D-9CAD-47CA-B927-A9E25EB4E7DA}"/>
              </a:ext>
            </a:extLst>
          </p:cNvPr>
          <p:cNvSpPr/>
          <p:nvPr/>
        </p:nvSpPr>
        <p:spPr>
          <a:xfrm>
            <a:off x="544101" y="1069626"/>
            <a:ext cx="11343099" cy="5620316"/>
          </a:xfrm>
          <a:custGeom>
            <a:avLst/>
            <a:gdLst>
              <a:gd name="connsiteX0" fmla="*/ 0 w 11343099"/>
              <a:gd name="connsiteY0" fmla="*/ 0 h 5620316"/>
              <a:gd name="connsiteX1" fmla="*/ 597005 w 11343099"/>
              <a:gd name="connsiteY1" fmla="*/ 0 h 5620316"/>
              <a:gd name="connsiteX2" fmla="*/ 853717 w 11343099"/>
              <a:gd name="connsiteY2" fmla="*/ 0 h 5620316"/>
              <a:gd name="connsiteX3" fmla="*/ 1564154 w 11343099"/>
              <a:gd name="connsiteY3" fmla="*/ 0 h 5620316"/>
              <a:gd name="connsiteX4" fmla="*/ 1820866 w 11343099"/>
              <a:gd name="connsiteY4" fmla="*/ 0 h 5620316"/>
              <a:gd name="connsiteX5" fmla="*/ 2417871 w 11343099"/>
              <a:gd name="connsiteY5" fmla="*/ 0 h 5620316"/>
              <a:gd name="connsiteX6" fmla="*/ 3241738 w 11343099"/>
              <a:gd name="connsiteY6" fmla="*/ 0 h 5620316"/>
              <a:gd name="connsiteX7" fmla="*/ 4065605 w 11343099"/>
              <a:gd name="connsiteY7" fmla="*/ 0 h 5620316"/>
              <a:gd name="connsiteX8" fmla="*/ 4776042 w 11343099"/>
              <a:gd name="connsiteY8" fmla="*/ 0 h 5620316"/>
              <a:gd name="connsiteX9" fmla="*/ 5259616 w 11343099"/>
              <a:gd name="connsiteY9" fmla="*/ 0 h 5620316"/>
              <a:gd name="connsiteX10" fmla="*/ 5516328 w 11343099"/>
              <a:gd name="connsiteY10" fmla="*/ 0 h 5620316"/>
              <a:gd name="connsiteX11" fmla="*/ 5999902 w 11343099"/>
              <a:gd name="connsiteY11" fmla="*/ 0 h 5620316"/>
              <a:gd name="connsiteX12" fmla="*/ 6710339 w 11343099"/>
              <a:gd name="connsiteY12" fmla="*/ 0 h 5620316"/>
              <a:gd name="connsiteX13" fmla="*/ 7534206 w 11343099"/>
              <a:gd name="connsiteY13" fmla="*/ 0 h 5620316"/>
              <a:gd name="connsiteX14" fmla="*/ 7790918 w 11343099"/>
              <a:gd name="connsiteY14" fmla="*/ 0 h 5620316"/>
              <a:gd name="connsiteX15" fmla="*/ 8047630 w 11343099"/>
              <a:gd name="connsiteY15" fmla="*/ 0 h 5620316"/>
              <a:gd name="connsiteX16" fmla="*/ 8871497 w 11343099"/>
              <a:gd name="connsiteY16" fmla="*/ 0 h 5620316"/>
              <a:gd name="connsiteX17" fmla="*/ 9128210 w 11343099"/>
              <a:gd name="connsiteY17" fmla="*/ 0 h 5620316"/>
              <a:gd name="connsiteX18" fmla="*/ 9725215 w 11343099"/>
              <a:gd name="connsiteY18" fmla="*/ 0 h 5620316"/>
              <a:gd name="connsiteX19" fmla="*/ 10095358 w 11343099"/>
              <a:gd name="connsiteY19" fmla="*/ 0 h 5620316"/>
              <a:gd name="connsiteX20" fmla="*/ 10465501 w 11343099"/>
              <a:gd name="connsiteY20" fmla="*/ 0 h 5620316"/>
              <a:gd name="connsiteX21" fmla="*/ 11343099 w 11343099"/>
              <a:gd name="connsiteY21" fmla="*/ 0 h 5620316"/>
              <a:gd name="connsiteX22" fmla="*/ 11343099 w 11343099"/>
              <a:gd name="connsiteY22" fmla="*/ 449625 h 5620316"/>
              <a:gd name="connsiteX23" fmla="*/ 11343099 w 11343099"/>
              <a:gd name="connsiteY23" fmla="*/ 843047 h 5620316"/>
              <a:gd name="connsiteX24" fmla="*/ 11343099 w 11343099"/>
              <a:gd name="connsiteY24" fmla="*/ 1405079 h 5620316"/>
              <a:gd name="connsiteX25" fmla="*/ 11343099 w 11343099"/>
              <a:gd name="connsiteY25" fmla="*/ 1910907 h 5620316"/>
              <a:gd name="connsiteX26" fmla="*/ 11343099 w 11343099"/>
              <a:gd name="connsiteY26" fmla="*/ 2416736 h 5620316"/>
              <a:gd name="connsiteX27" fmla="*/ 11343099 w 11343099"/>
              <a:gd name="connsiteY27" fmla="*/ 2922564 h 5620316"/>
              <a:gd name="connsiteX28" fmla="*/ 11343099 w 11343099"/>
              <a:gd name="connsiteY28" fmla="*/ 3315986 h 5620316"/>
              <a:gd name="connsiteX29" fmla="*/ 11343099 w 11343099"/>
              <a:gd name="connsiteY29" fmla="*/ 3990424 h 5620316"/>
              <a:gd name="connsiteX30" fmla="*/ 11343099 w 11343099"/>
              <a:gd name="connsiteY30" fmla="*/ 4664862 h 5620316"/>
              <a:gd name="connsiteX31" fmla="*/ 11343099 w 11343099"/>
              <a:gd name="connsiteY31" fmla="*/ 5058284 h 5620316"/>
              <a:gd name="connsiteX32" fmla="*/ 11343099 w 11343099"/>
              <a:gd name="connsiteY32" fmla="*/ 5620316 h 5620316"/>
              <a:gd name="connsiteX33" fmla="*/ 10746094 w 11343099"/>
              <a:gd name="connsiteY33" fmla="*/ 5620316 h 5620316"/>
              <a:gd name="connsiteX34" fmla="*/ 10375951 w 11343099"/>
              <a:gd name="connsiteY34" fmla="*/ 5620316 h 5620316"/>
              <a:gd name="connsiteX35" fmla="*/ 9892376 w 11343099"/>
              <a:gd name="connsiteY35" fmla="*/ 5620316 h 5620316"/>
              <a:gd name="connsiteX36" fmla="*/ 9295371 w 11343099"/>
              <a:gd name="connsiteY36" fmla="*/ 5620316 h 5620316"/>
              <a:gd name="connsiteX37" fmla="*/ 8698366 w 11343099"/>
              <a:gd name="connsiteY37" fmla="*/ 5620316 h 5620316"/>
              <a:gd name="connsiteX38" fmla="*/ 7987930 w 11343099"/>
              <a:gd name="connsiteY38" fmla="*/ 5620316 h 5620316"/>
              <a:gd name="connsiteX39" fmla="*/ 7617786 w 11343099"/>
              <a:gd name="connsiteY39" fmla="*/ 5620316 h 5620316"/>
              <a:gd name="connsiteX40" fmla="*/ 7247643 w 11343099"/>
              <a:gd name="connsiteY40" fmla="*/ 5620316 h 5620316"/>
              <a:gd name="connsiteX41" fmla="*/ 6423776 w 11343099"/>
              <a:gd name="connsiteY41" fmla="*/ 5620316 h 5620316"/>
              <a:gd name="connsiteX42" fmla="*/ 5599909 w 11343099"/>
              <a:gd name="connsiteY42" fmla="*/ 5620316 h 5620316"/>
              <a:gd name="connsiteX43" fmla="*/ 5002904 w 11343099"/>
              <a:gd name="connsiteY43" fmla="*/ 5620316 h 5620316"/>
              <a:gd name="connsiteX44" fmla="*/ 4746191 w 11343099"/>
              <a:gd name="connsiteY44" fmla="*/ 5620316 h 5620316"/>
              <a:gd name="connsiteX45" fmla="*/ 4489479 w 11343099"/>
              <a:gd name="connsiteY45" fmla="*/ 5620316 h 5620316"/>
              <a:gd name="connsiteX46" fmla="*/ 3665612 w 11343099"/>
              <a:gd name="connsiteY46" fmla="*/ 5620316 h 5620316"/>
              <a:gd name="connsiteX47" fmla="*/ 3182038 w 11343099"/>
              <a:gd name="connsiteY47" fmla="*/ 5620316 h 5620316"/>
              <a:gd name="connsiteX48" fmla="*/ 2358171 w 11343099"/>
              <a:gd name="connsiteY48" fmla="*/ 5620316 h 5620316"/>
              <a:gd name="connsiteX49" fmla="*/ 1761165 w 11343099"/>
              <a:gd name="connsiteY49" fmla="*/ 5620316 h 5620316"/>
              <a:gd name="connsiteX50" fmla="*/ 1504453 w 11343099"/>
              <a:gd name="connsiteY50" fmla="*/ 5620316 h 5620316"/>
              <a:gd name="connsiteX51" fmla="*/ 1134310 w 11343099"/>
              <a:gd name="connsiteY51" fmla="*/ 5620316 h 5620316"/>
              <a:gd name="connsiteX52" fmla="*/ 650736 w 11343099"/>
              <a:gd name="connsiteY52" fmla="*/ 5620316 h 5620316"/>
              <a:gd name="connsiteX53" fmla="*/ 0 w 11343099"/>
              <a:gd name="connsiteY53" fmla="*/ 5620316 h 5620316"/>
              <a:gd name="connsiteX54" fmla="*/ 0 w 11343099"/>
              <a:gd name="connsiteY54" fmla="*/ 5002081 h 5620316"/>
              <a:gd name="connsiteX55" fmla="*/ 0 w 11343099"/>
              <a:gd name="connsiteY55" fmla="*/ 4496253 h 5620316"/>
              <a:gd name="connsiteX56" fmla="*/ 0 w 11343099"/>
              <a:gd name="connsiteY56" fmla="*/ 4102831 h 5620316"/>
              <a:gd name="connsiteX57" fmla="*/ 0 w 11343099"/>
              <a:gd name="connsiteY57" fmla="*/ 3428393 h 5620316"/>
              <a:gd name="connsiteX58" fmla="*/ 0 w 11343099"/>
              <a:gd name="connsiteY58" fmla="*/ 3034971 h 5620316"/>
              <a:gd name="connsiteX59" fmla="*/ 0 w 11343099"/>
              <a:gd name="connsiteY59" fmla="*/ 2472939 h 5620316"/>
              <a:gd name="connsiteX60" fmla="*/ 0 w 11343099"/>
              <a:gd name="connsiteY60" fmla="*/ 1798501 h 5620316"/>
              <a:gd name="connsiteX61" fmla="*/ 0 w 11343099"/>
              <a:gd name="connsiteY61" fmla="*/ 1124063 h 5620316"/>
              <a:gd name="connsiteX62" fmla="*/ 0 w 11343099"/>
              <a:gd name="connsiteY62" fmla="*/ 505828 h 5620316"/>
              <a:gd name="connsiteX63" fmla="*/ 0 w 11343099"/>
              <a:gd name="connsiteY63" fmla="*/ 0 h 562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343099" h="5620316" fill="none" extrusionOk="0">
                <a:moveTo>
                  <a:pt x="0" y="0"/>
                </a:moveTo>
                <a:cubicBezTo>
                  <a:pt x="258524" y="-60437"/>
                  <a:pt x="455563" y="61117"/>
                  <a:pt x="597005" y="0"/>
                </a:cubicBezTo>
                <a:cubicBezTo>
                  <a:pt x="738448" y="-61117"/>
                  <a:pt x="791281" y="27950"/>
                  <a:pt x="853717" y="0"/>
                </a:cubicBezTo>
                <a:cubicBezTo>
                  <a:pt x="916153" y="-27950"/>
                  <a:pt x="1240418" y="29162"/>
                  <a:pt x="1564154" y="0"/>
                </a:cubicBezTo>
                <a:cubicBezTo>
                  <a:pt x="1887890" y="-29162"/>
                  <a:pt x="1747574" y="27711"/>
                  <a:pt x="1820866" y="0"/>
                </a:cubicBezTo>
                <a:cubicBezTo>
                  <a:pt x="1894158" y="-27711"/>
                  <a:pt x="2279149" y="23032"/>
                  <a:pt x="2417871" y="0"/>
                </a:cubicBezTo>
                <a:cubicBezTo>
                  <a:pt x="2556594" y="-23032"/>
                  <a:pt x="2839250" y="22012"/>
                  <a:pt x="3241738" y="0"/>
                </a:cubicBezTo>
                <a:cubicBezTo>
                  <a:pt x="3644226" y="-22012"/>
                  <a:pt x="3750239" y="48471"/>
                  <a:pt x="4065605" y="0"/>
                </a:cubicBezTo>
                <a:cubicBezTo>
                  <a:pt x="4380971" y="-48471"/>
                  <a:pt x="4558536" y="80403"/>
                  <a:pt x="4776042" y="0"/>
                </a:cubicBezTo>
                <a:cubicBezTo>
                  <a:pt x="4993548" y="-80403"/>
                  <a:pt x="5106536" y="1777"/>
                  <a:pt x="5259616" y="0"/>
                </a:cubicBezTo>
                <a:cubicBezTo>
                  <a:pt x="5412696" y="-1777"/>
                  <a:pt x="5460174" y="522"/>
                  <a:pt x="5516328" y="0"/>
                </a:cubicBezTo>
                <a:cubicBezTo>
                  <a:pt x="5572482" y="-522"/>
                  <a:pt x="5796781" y="55852"/>
                  <a:pt x="5999902" y="0"/>
                </a:cubicBezTo>
                <a:cubicBezTo>
                  <a:pt x="6203023" y="-55852"/>
                  <a:pt x="6386573" y="48275"/>
                  <a:pt x="6710339" y="0"/>
                </a:cubicBezTo>
                <a:cubicBezTo>
                  <a:pt x="7034105" y="-48275"/>
                  <a:pt x="7214518" y="61720"/>
                  <a:pt x="7534206" y="0"/>
                </a:cubicBezTo>
                <a:cubicBezTo>
                  <a:pt x="7853894" y="-61720"/>
                  <a:pt x="7690702" y="27011"/>
                  <a:pt x="7790918" y="0"/>
                </a:cubicBezTo>
                <a:cubicBezTo>
                  <a:pt x="7891134" y="-27011"/>
                  <a:pt x="7941628" y="23486"/>
                  <a:pt x="8047630" y="0"/>
                </a:cubicBezTo>
                <a:cubicBezTo>
                  <a:pt x="8153632" y="-23486"/>
                  <a:pt x="8635103" y="79872"/>
                  <a:pt x="8871497" y="0"/>
                </a:cubicBezTo>
                <a:cubicBezTo>
                  <a:pt x="9107891" y="-79872"/>
                  <a:pt x="9021963" y="9732"/>
                  <a:pt x="9128210" y="0"/>
                </a:cubicBezTo>
                <a:cubicBezTo>
                  <a:pt x="9234457" y="-9732"/>
                  <a:pt x="9457607" y="25476"/>
                  <a:pt x="9725215" y="0"/>
                </a:cubicBezTo>
                <a:cubicBezTo>
                  <a:pt x="9992823" y="-25476"/>
                  <a:pt x="9986331" y="42943"/>
                  <a:pt x="10095358" y="0"/>
                </a:cubicBezTo>
                <a:cubicBezTo>
                  <a:pt x="10204385" y="-42943"/>
                  <a:pt x="10349091" y="15907"/>
                  <a:pt x="10465501" y="0"/>
                </a:cubicBezTo>
                <a:cubicBezTo>
                  <a:pt x="10581911" y="-15907"/>
                  <a:pt x="11149956" y="80386"/>
                  <a:pt x="11343099" y="0"/>
                </a:cubicBezTo>
                <a:cubicBezTo>
                  <a:pt x="11365204" y="134405"/>
                  <a:pt x="11307885" y="234062"/>
                  <a:pt x="11343099" y="449625"/>
                </a:cubicBezTo>
                <a:cubicBezTo>
                  <a:pt x="11378313" y="665188"/>
                  <a:pt x="11337628" y="747089"/>
                  <a:pt x="11343099" y="843047"/>
                </a:cubicBezTo>
                <a:cubicBezTo>
                  <a:pt x="11348570" y="939005"/>
                  <a:pt x="11312396" y="1136270"/>
                  <a:pt x="11343099" y="1405079"/>
                </a:cubicBezTo>
                <a:cubicBezTo>
                  <a:pt x="11373802" y="1673888"/>
                  <a:pt x="11291033" y="1671963"/>
                  <a:pt x="11343099" y="1910907"/>
                </a:cubicBezTo>
                <a:cubicBezTo>
                  <a:pt x="11395165" y="2149851"/>
                  <a:pt x="11283804" y="2294039"/>
                  <a:pt x="11343099" y="2416736"/>
                </a:cubicBezTo>
                <a:cubicBezTo>
                  <a:pt x="11402394" y="2539433"/>
                  <a:pt x="11329006" y="2788442"/>
                  <a:pt x="11343099" y="2922564"/>
                </a:cubicBezTo>
                <a:cubicBezTo>
                  <a:pt x="11357192" y="3056686"/>
                  <a:pt x="11299090" y="3125680"/>
                  <a:pt x="11343099" y="3315986"/>
                </a:cubicBezTo>
                <a:cubicBezTo>
                  <a:pt x="11387108" y="3506292"/>
                  <a:pt x="11322445" y="3678143"/>
                  <a:pt x="11343099" y="3990424"/>
                </a:cubicBezTo>
                <a:cubicBezTo>
                  <a:pt x="11363753" y="4302705"/>
                  <a:pt x="11335152" y="4415987"/>
                  <a:pt x="11343099" y="4664862"/>
                </a:cubicBezTo>
                <a:cubicBezTo>
                  <a:pt x="11351046" y="4913737"/>
                  <a:pt x="11303570" y="4941652"/>
                  <a:pt x="11343099" y="5058284"/>
                </a:cubicBezTo>
                <a:cubicBezTo>
                  <a:pt x="11382628" y="5174916"/>
                  <a:pt x="11324215" y="5396834"/>
                  <a:pt x="11343099" y="5620316"/>
                </a:cubicBezTo>
                <a:cubicBezTo>
                  <a:pt x="11065945" y="5674261"/>
                  <a:pt x="11028116" y="5567929"/>
                  <a:pt x="10746094" y="5620316"/>
                </a:cubicBezTo>
                <a:cubicBezTo>
                  <a:pt x="10464073" y="5672703"/>
                  <a:pt x="10483740" y="5585449"/>
                  <a:pt x="10375951" y="5620316"/>
                </a:cubicBezTo>
                <a:cubicBezTo>
                  <a:pt x="10268162" y="5655183"/>
                  <a:pt x="10113323" y="5580160"/>
                  <a:pt x="9892376" y="5620316"/>
                </a:cubicBezTo>
                <a:cubicBezTo>
                  <a:pt x="9671429" y="5660472"/>
                  <a:pt x="9573182" y="5555291"/>
                  <a:pt x="9295371" y="5620316"/>
                </a:cubicBezTo>
                <a:cubicBezTo>
                  <a:pt x="9017561" y="5685341"/>
                  <a:pt x="8991691" y="5578475"/>
                  <a:pt x="8698366" y="5620316"/>
                </a:cubicBezTo>
                <a:cubicBezTo>
                  <a:pt x="8405041" y="5662157"/>
                  <a:pt x="8279210" y="5579737"/>
                  <a:pt x="7987930" y="5620316"/>
                </a:cubicBezTo>
                <a:cubicBezTo>
                  <a:pt x="7696650" y="5660895"/>
                  <a:pt x="7731839" y="5587462"/>
                  <a:pt x="7617786" y="5620316"/>
                </a:cubicBezTo>
                <a:cubicBezTo>
                  <a:pt x="7503733" y="5653170"/>
                  <a:pt x="7374863" y="5581107"/>
                  <a:pt x="7247643" y="5620316"/>
                </a:cubicBezTo>
                <a:cubicBezTo>
                  <a:pt x="7120423" y="5659525"/>
                  <a:pt x="6833412" y="5578127"/>
                  <a:pt x="6423776" y="5620316"/>
                </a:cubicBezTo>
                <a:cubicBezTo>
                  <a:pt x="6014140" y="5662505"/>
                  <a:pt x="5888069" y="5555016"/>
                  <a:pt x="5599909" y="5620316"/>
                </a:cubicBezTo>
                <a:cubicBezTo>
                  <a:pt x="5311749" y="5685616"/>
                  <a:pt x="5234458" y="5619003"/>
                  <a:pt x="5002904" y="5620316"/>
                </a:cubicBezTo>
                <a:cubicBezTo>
                  <a:pt x="4771350" y="5621629"/>
                  <a:pt x="4845544" y="5611339"/>
                  <a:pt x="4746191" y="5620316"/>
                </a:cubicBezTo>
                <a:cubicBezTo>
                  <a:pt x="4646838" y="5629293"/>
                  <a:pt x="4606070" y="5590917"/>
                  <a:pt x="4489479" y="5620316"/>
                </a:cubicBezTo>
                <a:cubicBezTo>
                  <a:pt x="4372888" y="5649715"/>
                  <a:pt x="4075070" y="5605078"/>
                  <a:pt x="3665612" y="5620316"/>
                </a:cubicBezTo>
                <a:cubicBezTo>
                  <a:pt x="3256154" y="5635554"/>
                  <a:pt x="3279265" y="5597234"/>
                  <a:pt x="3182038" y="5620316"/>
                </a:cubicBezTo>
                <a:cubicBezTo>
                  <a:pt x="3084811" y="5643398"/>
                  <a:pt x="2531512" y="5596250"/>
                  <a:pt x="2358171" y="5620316"/>
                </a:cubicBezTo>
                <a:cubicBezTo>
                  <a:pt x="2184830" y="5644382"/>
                  <a:pt x="2033749" y="5553220"/>
                  <a:pt x="1761165" y="5620316"/>
                </a:cubicBezTo>
                <a:cubicBezTo>
                  <a:pt x="1488581" y="5687412"/>
                  <a:pt x="1615428" y="5590656"/>
                  <a:pt x="1504453" y="5620316"/>
                </a:cubicBezTo>
                <a:cubicBezTo>
                  <a:pt x="1393478" y="5649976"/>
                  <a:pt x="1222105" y="5615427"/>
                  <a:pt x="1134310" y="5620316"/>
                </a:cubicBezTo>
                <a:cubicBezTo>
                  <a:pt x="1046515" y="5625205"/>
                  <a:pt x="861473" y="5608078"/>
                  <a:pt x="650736" y="5620316"/>
                </a:cubicBezTo>
                <a:cubicBezTo>
                  <a:pt x="439999" y="5632554"/>
                  <a:pt x="280334" y="5606807"/>
                  <a:pt x="0" y="5620316"/>
                </a:cubicBezTo>
                <a:cubicBezTo>
                  <a:pt x="-62390" y="5366079"/>
                  <a:pt x="28708" y="5213879"/>
                  <a:pt x="0" y="5002081"/>
                </a:cubicBezTo>
                <a:cubicBezTo>
                  <a:pt x="-28708" y="4790284"/>
                  <a:pt x="9455" y="4602162"/>
                  <a:pt x="0" y="4496253"/>
                </a:cubicBezTo>
                <a:cubicBezTo>
                  <a:pt x="-9455" y="4390344"/>
                  <a:pt x="41393" y="4283813"/>
                  <a:pt x="0" y="4102831"/>
                </a:cubicBezTo>
                <a:cubicBezTo>
                  <a:pt x="-41393" y="3921849"/>
                  <a:pt x="69533" y="3702180"/>
                  <a:pt x="0" y="3428393"/>
                </a:cubicBezTo>
                <a:cubicBezTo>
                  <a:pt x="-69533" y="3154606"/>
                  <a:pt x="19072" y="3229784"/>
                  <a:pt x="0" y="3034971"/>
                </a:cubicBezTo>
                <a:cubicBezTo>
                  <a:pt x="-19072" y="2840158"/>
                  <a:pt x="34617" y="2662739"/>
                  <a:pt x="0" y="2472939"/>
                </a:cubicBezTo>
                <a:cubicBezTo>
                  <a:pt x="-34617" y="2283139"/>
                  <a:pt x="13264" y="1998915"/>
                  <a:pt x="0" y="1798501"/>
                </a:cubicBezTo>
                <a:cubicBezTo>
                  <a:pt x="-13264" y="1598087"/>
                  <a:pt x="20890" y="1342810"/>
                  <a:pt x="0" y="1124063"/>
                </a:cubicBezTo>
                <a:cubicBezTo>
                  <a:pt x="-20890" y="905316"/>
                  <a:pt x="71187" y="728631"/>
                  <a:pt x="0" y="505828"/>
                </a:cubicBezTo>
                <a:cubicBezTo>
                  <a:pt x="-71187" y="283026"/>
                  <a:pt x="8567" y="250358"/>
                  <a:pt x="0" y="0"/>
                </a:cubicBezTo>
                <a:close/>
              </a:path>
              <a:path w="11343099" h="5620316" stroke="0" extrusionOk="0">
                <a:moveTo>
                  <a:pt x="0" y="0"/>
                </a:moveTo>
                <a:cubicBezTo>
                  <a:pt x="215840" y="-54849"/>
                  <a:pt x="296253" y="40269"/>
                  <a:pt x="483574" y="0"/>
                </a:cubicBezTo>
                <a:cubicBezTo>
                  <a:pt x="670895" y="-40269"/>
                  <a:pt x="671682" y="3061"/>
                  <a:pt x="740286" y="0"/>
                </a:cubicBezTo>
                <a:cubicBezTo>
                  <a:pt x="808890" y="-3061"/>
                  <a:pt x="1197070" y="64031"/>
                  <a:pt x="1564154" y="0"/>
                </a:cubicBezTo>
                <a:cubicBezTo>
                  <a:pt x="1931238" y="-64031"/>
                  <a:pt x="1844555" y="12499"/>
                  <a:pt x="2047728" y="0"/>
                </a:cubicBezTo>
                <a:cubicBezTo>
                  <a:pt x="2250901" y="-12499"/>
                  <a:pt x="2351707" y="38043"/>
                  <a:pt x="2531302" y="0"/>
                </a:cubicBezTo>
                <a:cubicBezTo>
                  <a:pt x="2710897" y="-38043"/>
                  <a:pt x="3060389" y="92103"/>
                  <a:pt x="3355169" y="0"/>
                </a:cubicBezTo>
                <a:cubicBezTo>
                  <a:pt x="3649949" y="-92103"/>
                  <a:pt x="3629056" y="28069"/>
                  <a:pt x="3725313" y="0"/>
                </a:cubicBezTo>
                <a:cubicBezTo>
                  <a:pt x="3821570" y="-28069"/>
                  <a:pt x="4316482" y="6488"/>
                  <a:pt x="4549180" y="0"/>
                </a:cubicBezTo>
                <a:cubicBezTo>
                  <a:pt x="4781878" y="-6488"/>
                  <a:pt x="5115284" y="77352"/>
                  <a:pt x="5373047" y="0"/>
                </a:cubicBezTo>
                <a:cubicBezTo>
                  <a:pt x="5630810" y="-77352"/>
                  <a:pt x="5800362" y="48901"/>
                  <a:pt x="5970052" y="0"/>
                </a:cubicBezTo>
                <a:cubicBezTo>
                  <a:pt x="6139742" y="-48901"/>
                  <a:pt x="6498798" y="16114"/>
                  <a:pt x="6793919" y="0"/>
                </a:cubicBezTo>
                <a:cubicBezTo>
                  <a:pt x="7089040" y="-16114"/>
                  <a:pt x="7164869" y="45277"/>
                  <a:pt x="7277494" y="0"/>
                </a:cubicBezTo>
                <a:cubicBezTo>
                  <a:pt x="7390119" y="-45277"/>
                  <a:pt x="7560889" y="41227"/>
                  <a:pt x="7761068" y="0"/>
                </a:cubicBezTo>
                <a:cubicBezTo>
                  <a:pt x="7961247" y="-41227"/>
                  <a:pt x="8226510" y="19320"/>
                  <a:pt x="8471504" y="0"/>
                </a:cubicBezTo>
                <a:cubicBezTo>
                  <a:pt x="8716498" y="-19320"/>
                  <a:pt x="8736058" y="20172"/>
                  <a:pt x="8955078" y="0"/>
                </a:cubicBezTo>
                <a:cubicBezTo>
                  <a:pt x="9174098" y="-20172"/>
                  <a:pt x="9486465" y="44609"/>
                  <a:pt x="9778945" y="0"/>
                </a:cubicBezTo>
                <a:cubicBezTo>
                  <a:pt x="10071425" y="-44609"/>
                  <a:pt x="10371242" y="65764"/>
                  <a:pt x="10602813" y="0"/>
                </a:cubicBezTo>
                <a:cubicBezTo>
                  <a:pt x="10834384" y="-65764"/>
                  <a:pt x="10976129" y="1565"/>
                  <a:pt x="11343099" y="0"/>
                </a:cubicBezTo>
                <a:cubicBezTo>
                  <a:pt x="11356810" y="203286"/>
                  <a:pt x="11306016" y="283300"/>
                  <a:pt x="11343099" y="505828"/>
                </a:cubicBezTo>
                <a:cubicBezTo>
                  <a:pt x="11380182" y="728356"/>
                  <a:pt x="11300867" y="797952"/>
                  <a:pt x="11343099" y="899251"/>
                </a:cubicBezTo>
                <a:cubicBezTo>
                  <a:pt x="11385331" y="1000550"/>
                  <a:pt x="11329576" y="1251682"/>
                  <a:pt x="11343099" y="1348876"/>
                </a:cubicBezTo>
                <a:cubicBezTo>
                  <a:pt x="11356622" y="1446070"/>
                  <a:pt x="11293225" y="1734002"/>
                  <a:pt x="11343099" y="1967111"/>
                </a:cubicBezTo>
                <a:cubicBezTo>
                  <a:pt x="11392973" y="2200221"/>
                  <a:pt x="11342338" y="2370681"/>
                  <a:pt x="11343099" y="2472939"/>
                </a:cubicBezTo>
                <a:cubicBezTo>
                  <a:pt x="11343860" y="2575197"/>
                  <a:pt x="11325174" y="2811859"/>
                  <a:pt x="11343099" y="2922564"/>
                </a:cubicBezTo>
                <a:cubicBezTo>
                  <a:pt x="11361024" y="3033270"/>
                  <a:pt x="11341269" y="3301014"/>
                  <a:pt x="11343099" y="3540799"/>
                </a:cubicBezTo>
                <a:cubicBezTo>
                  <a:pt x="11344929" y="3780585"/>
                  <a:pt x="11316407" y="3865119"/>
                  <a:pt x="11343099" y="4102831"/>
                </a:cubicBezTo>
                <a:cubicBezTo>
                  <a:pt x="11369791" y="4340543"/>
                  <a:pt x="11339938" y="4542902"/>
                  <a:pt x="11343099" y="4664862"/>
                </a:cubicBezTo>
                <a:cubicBezTo>
                  <a:pt x="11346260" y="4786822"/>
                  <a:pt x="11297596" y="5309412"/>
                  <a:pt x="11343099" y="5620316"/>
                </a:cubicBezTo>
                <a:cubicBezTo>
                  <a:pt x="11087537" y="5665722"/>
                  <a:pt x="10884855" y="5587456"/>
                  <a:pt x="10632663" y="5620316"/>
                </a:cubicBezTo>
                <a:cubicBezTo>
                  <a:pt x="10380471" y="5653176"/>
                  <a:pt x="10431533" y="5607046"/>
                  <a:pt x="10262520" y="5620316"/>
                </a:cubicBezTo>
                <a:cubicBezTo>
                  <a:pt x="10093507" y="5633586"/>
                  <a:pt x="9801187" y="5612710"/>
                  <a:pt x="9552083" y="5620316"/>
                </a:cubicBezTo>
                <a:cubicBezTo>
                  <a:pt x="9302979" y="5627922"/>
                  <a:pt x="9409260" y="5601513"/>
                  <a:pt x="9295371" y="5620316"/>
                </a:cubicBezTo>
                <a:cubicBezTo>
                  <a:pt x="9181482" y="5639119"/>
                  <a:pt x="8805460" y="5590317"/>
                  <a:pt x="8584935" y="5620316"/>
                </a:cubicBezTo>
                <a:cubicBezTo>
                  <a:pt x="8364410" y="5650315"/>
                  <a:pt x="8351907" y="5577426"/>
                  <a:pt x="8214792" y="5620316"/>
                </a:cubicBezTo>
                <a:cubicBezTo>
                  <a:pt x="8077677" y="5663206"/>
                  <a:pt x="8045481" y="5605673"/>
                  <a:pt x="7958079" y="5620316"/>
                </a:cubicBezTo>
                <a:cubicBezTo>
                  <a:pt x="7870677" y="5634959"/>
                  <a:pt x="7672274" y="5594766"/>
                  <a:pt x="7587936" y="5620316"/>
                </a:cubicBezTo>
                <a:cubicBezTo>
                  <a:pt x="7503598" y="5645866"/>
                  <a:pt x="7121032" y="5564908"/>
                  <a:pt x="6877500" y="5620316"/>
                </a:cubicBezTo>
                <a:cubicBezTo>
                  <a:pt x="6633968" y="5675724"/>
                  <a:pt x="6586672" y="5576546"/>
                  <a:pt x="6507357" y="5620316"/>
                </a:cubicBezTo>
                <a:cubicBezTo>
                  <a:pt x="6428042" y="5664086"/>
                  <a:pt x="6332146" y="5599252"/>
                  <a:pt x="6250645" y="5620316"/>
                </a:cubicBezTo>
                <a:cubicBezTo>
                  <a:pt x="6169144" y="5641380"/>
                  <a:pt x="5992548" y="5592018"/>
                  <a:pt x="5880501" y="5620316"/>
                </a:cubicBezTo>
                <a:cubicBezTo>
                  <a:pt x="5768454" y="5648614"/>
                  <a:pt x="5553411" y="5591821"/>
                  <a:pt x="5396927" y="5620316"/>
                </a:cubicBezTo>
                <a:cubicBezTo>
                  <a:pt x="5240443" y="5648811"/>
                  <a:pt x="4969447" y="5615548"/>
                  <a:pt x="4799922" y="5620316"/>
                </a:cubicBezTo>
                <a:cubicBezTo>
                  <a:pt x="4630397" y="5625084"/>
                  <a:pt x="4557839" y="5603660"/>
                  <a:pt x="4429779" y="5620316"/>
                </a:cubicBezTo>
                <a:cubicBezTo>
                  <a:pt x="4301719" y="5636972"/>
                  <a:pt x="3788185" y="5521662"/>
                  <a:pt x="3605911" y="5620316"/>
                </a:cubicBezTo>
                <a:cubicBezTo>
                  <a:pt x="3423637" y="5718970"/>
                  <a:pt x="3261826" y="5614551"/>
                  <a:pt x="3008906" y="5620316"/>
                </a:cubicBezTo>
                <a:cubicBezTo>
                  <a:pt x="2755987" y="5626081"/>
                  <a:pt x="2355007" y="5617307"/>
                  <a:pt x="2185039" y="5620316"/>
                </a:cubicBezTo>
                <a:cubicBezTo>
                  <a:pt x="2015071" y="5623325"/>
                  <a:pt x="1789296" y="5602931"/>
                  <a:pt x="1474603" y="5620316"/>
                </a:cubicBezTo>
                <a:cubicBezTo>
                  <a:pt x="1159910" y="5637701"/>
                  <a:pt x="1185778" y="5610591"/>
                  <a:pt x="991029" y="5620316"/>
                </a:cubicBezTo>
                <a:cubicBezTo>
                  <a:pt x="796280" y="5630041"/>
                  <a:pt x="445974" y="5556943"/>
                  <a:pt x="0" y="5620316"/>
                </a:cubicBezTo>
                <a:cubicBezTo>
                  <a:pt x="-48578" y="5412828"/>
                  <a:pt x="29787" y="5318594"/>
                  <a:pt x="0" y="5170691"/>
                </a:cubicBezTo>
                <a:cubicBezTo>
                  <a:pt x="-29787" y="5022788"/>
                  <a:pt x="53615" y="4795540"/>
                  <a:pt x="0" y="4608659"/>
                </a:cubicBezTo>
                <a:cubicBezTo>
                  <a:pt x="-53615" y="4421778"/>
                  <a:pt x="1098" y="4220490"/>
                  <a:pt x="0" y="3934221"/>
                </a:cubicBezTo>
                <a:cubicBezTo>
                  <a:pt x="-1098" y="3647952"/>
                  <a:pt x="75087" y="3462194"/>
                  <a:pt x="0" y="3259783"/>
                </a:cubicBezTo>
                <a:cubicBezTo>
                  <a:pt x="-75087" y="3057372"/>
                  <a:pt x="50916" y="2948065"/>
                  <a:pt x="0" y="2641549"/>
                </a:cubicBezTo>
                <a:cubicBezTo>
                  <a:pt x="-50916" y="2335033"/>
                  <a:pt x="74179" y="2283963"/>
                  <a:pt x="0" y="2023314"/>
                </a:cubicBezTo>
                <a:cubicBezTo>
                  <a:pt x="-74179" y="1762666"/>
                  <a:pt x="68982" y="1708647"/>
                  <a:pt x="0" y="1405079"/>
                </a:cubicBezTo>
                <a:cubicBezTo>
                  <a:pt x="-68982" y="1101511"/>
                  <a:pt x="44952" y="1131847"/>
                  <a:pt x="0" y="955454"/>
                </a:cubicBezTo>
                <a:cubicBezTo>
                  <a:pt x="-44952" y="779062"/>
                  <a:pt x="87947" y="339739"/>
                  <a:pt x="0" y="0"/>
                </a:cubicBezTo>
                <a:close/>
              </a:path>
            </a:pathLst>
          </a:custGeom>
          <a:solidFill>
            <a:schemeClr val="bg1"/>
          </a:solidFill>
          <a:ln w="34925">
            <a:solidFill>
              <a:srgbClr val="6C4707"/>
            </a:solidFill>
            <a:prstDash val="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Rectangle: Rounded Corners 21">
            <a:extLst>
              <a:ext uri="{FF2B5EF4-FFF2-40B4-BE49-F238E27FC236}">
                <a16:creationId xmlns:a16="http://schemas.microsoft.com/office/drawing/2014/main" id="{1B392C71-D33D-4D29-A00F-8C63D2B0CFC5}"/>
              </a:ext>
            </a:extLst>
          </p:cNvPr>
          <p:cNvSpPr/>
          <p:nvPr/>
        </p:nvSpPr>
        <p:spPr>
          <a:xfrm>
            <a:off x="1455174" y="304035"/>
            <a:ext cx="9644769" cy="1396490"/>
          </a:xfrm>
          <a:custGeom>
            <a:avLst/>
            <a:gdLst>
              <a:gd name="connsiteX0" fmla="*/ 0 w 9644769"/>
              <a:gd name="connsiteY0" fmla="*/ 138602 h 1396490"/>
              <a:gd name="connsiteX1" fmla="*/ 138602 w 9644769"/>
              <a:gd name="connsiteY1" fmla="*/ 0 h 1396490"/>
              <a:gd name="connsiteX2" fmla="*/ 526687 w 9644769"/>
              <a:gd name="connsiteY2" fmla="*/ 0 h 1396490"/>
              <a:gd name="connsiteX3" fmla="*/ 1195799 w 9644769"/>
              <a:gd name="connsiteY3" fmla="*/ 0 h 1396490"/>
              <a:gd name="connsiteX4" fmla="*/ 1583883 w 9644769"/>
              <a:gd name="connsiteY4" fmla="*/ 0 h 1396490"/>
              <a:gd name="connsiteX5" fmla="*/ 2065644 w 9644769"/>
              <a:gd name="connsiteY5" fmla="*/ 0 h 1396490"/>
              <a:gd name="connsiteX6" fmla="*/ 2547404 w 9644769"/>
              <a:gd name="connsiteY6" fmla="*/ 0 h 1396490"/>
              <a:gd name="connsiteX7" fmla="*/ 3216516 w 9644769"/>
              <a:gd name="connsiteY7" fmla="*/ 0 h 1396490"/>
              <a:gd name="connsiteX8" fmla="*/ 4072979 w 9644769"/>
              <a:gd name="connsiteY8" fmla="*/ 0 h 1396490"/>
              <a:gd name="connsiteX9" fmla="*/ 4648415 w 9644769"/>
              <a:gd name="connsiteY9" fmla="*/ 0 h 1396490"/>
              <a:gd name="connsiteX10" fmla="*/ 5223852 w 9644769"/>
              <a:gd name="connsiteY10" fmla="*/ 0 h 1396490"/>
              <a:gd name="connsiteX11" fmla="*/ 5611936 w 9644769"/>
              <a:gd name="connsiteY11" fmla="*/ 0 h 1396490"/>
              <a:gd name="connsiteX12" fmla="*/ 6468399 w 9644769"/>
              <a:gd name="connsiteY12" fmla="*/ 0 h 1396490"/>
              <a:gd name="connsiteX13" fmla="*/ 7231187 w 9644769"/>
              <a:gd name="connsiteY13" fmla="*/ 0 h 1396490"/>
              <a:gd name="connsiteX14" fmla="*/ 7993974 w 9644769"/>
              <a:gd name="connsiteY14" fmla="*/ 0 h 1396490"/>
              <a:gd name="connsiteX15" fmla="*/ 8475735 w 9644769"/>
              <a:gd name="connsiteY15" fmla="*/ 0 h 1396490"/>
              <a:gd name="connsiteX16" fmla="*/ 9506167 w 9644769"/>
              <a:gd name="connsiteY16" fmla="*/ 0 h 1396490"/>
              <a:gd name="connsiteX17" fmla="*/ 9644769 w 9644769"/>
              <a:gd name="connsiteY17" fmla="*/ 138602 h 1396490"/>
              <a:gd name="connsiteX18" fmla="*/ 9644769 w 9644769"/>
              <a:gd name="connsiteY18" fmla="*/ 709438 h 1396490"/>
              <a:gd name="connsiteX19" fmla="*/ 9644769 w 9644769"/>
              <a:gd name="connsiteY19" fmla="*/ 1257888 h 1396490"/>
              <a:gd name="connsiteX20" fmla="*/ 9506167 w 9644769"/>
              <a:gd name="connsiteY20" fmla="*/ 1396490 h 1396490"/>
              <a:gd name="connsiteX21" fmla="*/ 8930731 w 9644769"/>
              <a:gd name="connsiteY21" fmla="*/ 1396490 h 1396490"/>
              <a:gd name="connsiteX22" fmla="*/ 8448970 w 9644769"/>
              <a:gd name="connsiteY22" fmla="*/ 1396490 h 1396490"/>
              <a:gd name="connsiteX23" fmla="*/ 7686183 w 9644769"/>
              <a:gd name="connsiteY23" fmla="*/ 1396490 h 1396490"/>
              <a:gd name="connsiteX24" fmla="*/ 7204422 w 9644769"/>
              <a:gd name="connsiteY24" fmla="*/ 1396490 h 1396490"/>
              <a:gd name="connsiteX25" fmla="*/ 6816338 w 9644769"/>
              <a:gd name="connsiteY25" fmla="*/ 1396490 h 1396490"/>
              <a:gd name="connsiteX26" fmla="*/ 6147226 w 9644769"/>
              <a:gd name="connsiteY26" fmla="*/ 1396490 h 1396490"/>
              <a:gd name="connsiteX27" fmla="*/ 5478114 w 9644769"/>
              <a:gd name="connsiteY27" fmla="*/ 1396490 h 1396490"/>
              <a:gd name="connsiteX28" fmla="*/ 4715327 w 9644769"/>
              <a:gd name="connsiteY28" fmla="*/ 1396490 h 1396490"/>
              <a:gd name="connsiteX29" fmla="*/ 4139890 w 9644769"/>
              <a:gd name="connsiteY29" fmla="*/ 1396490 h 1396490"/>
              <a:gd name="connsiteX30" fmla="*/ 3377103 w 9644769"/>
              <a:gd name="connsiteY30" fmla="*/ 1396490 h 1396490"/>
              <a:gd name="connsiteX31" fmla="*/ 2707991 w 9644769"/>
              <a:gd name="connsiteY31" fmla="*/ 1396490 h 1396490"/>
              <a:gd name="connsiteX32" fmla="*/ 2132555 w 9644769"/>
              <a:gd name="connsiteY32" fmla="*/ 1396490 h 1396490"/>
              <a:gd name="connsiteX33" fmla="*/ 1369768 w 9644769"/>
              <a:gd name="connsiteY33" fmla="*/ 1396490 h 1396490"/>
              <a:gd name="connsiteX34" fmla="*/ 981683 w 9644769"/>
              <a:gd name="connsiteY34" fmla="*/ 1396490 h 1396490"/>
              <a:gd name="connsiteX35" fmla="*/ 138602 w 9644769"/>
              <a:gd name="connsiteY35" fmla="*/ 1396490 h 1396490"/>
              <a:gd name="connsiteX36" fmla="*/ 0 w 9644769"/>
              <a:gd name="connsiteY36" fmla="*/ 1257888 h 1396490"/>
              <a:gd name="connsiteX37" fmla="*/ 0 w 9644769"/>
              <a:gd name="connsiteY37" fmla="*/ 731824 h 1396490"/>
              <a:gd name="connsiteX38" fmla="*/ 0 w 9644769"/>
              <a:gd name="connsiteY38" fmla="*/ 138602 h 139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44769" h="1396490" fill="none" extrusionOk="0">
                <a:moveTo>
                  <a:pt x="0" y="138602"/>
                </a:moveTo>
                <a:cubicBezTo>
                  <a:pt x="-2321" y="60498"/>
                  <a:pt x="73838" y="1255"/>
                  <a:pt x="138602" y="0"/>
                </a:cubicBezTo>
                <a:cubicBezTo>
                  <a:pt x="236919" y="416"/>
                  <a:pt x="384535" y="-15037"/>
                  <a:pt x="526687" y="0"/>
                </a:cubicBezTo>
                <a:cubicBezTo>
                  <a:pt x="668840" y="15037"/>
                  <a:pt x="937767" y="-32701"/>
                  <a:pt x="1195799" y="0"/>
                </a:cubicBezTo>
                <a:cubicBezTo>
                  <a:pt x="1453831" y="32701"/>
                  <a:pt x="1473066" y="19015"/>
                  <a:pt x="1583883" y="0"/>
                </a:cubicBezTo>
                <a:cubicBezTo>
                  <a:pt x="1694700" y="-19015"/>
                  <a:pt x="1926841" y="-19123"/>
                  <a:pt x="2065644" y="0"/>
                </a:cubicBezTo>
                <a:cubicBezTo>
                  <a:pt x="2204447" y="19123"/>
                  <a:pt x="2346630" y="22522"/>
                  <a:pt x="2547404" y="0"/>
                </a:cubicBezTo>
                <a:cubicBezTo>
                  <a:pt x="2748178" y="-22522"/>
                  <a:pt x="2980509" y="5098"/>
                  <a:pt x="3216516" y="0"/>
                </a:cubicBezTo>
                <a:cubicBezTo>
                  <a:pt x="3452523" y="-5098"/>
                  <a:pt x="3839056" y="-23812"/>
                  <a:pt x="4072979" y="0"/>
                </a:cubicBezTo>
                <a:cubicBezTo>
                  <a:pt x="4306902" y="23812"/>
                  <a:pt x="4421916" y="19105"/>
                  <a:pt x="4648415" y="0"/>
                </a:cubicBezTo>
                <a:cubicBezTo>
                  <a:pt x="4874914" y="-19105"/>
                  <a:pt x="4950838" y="-1997"/>
                  <a:pt x="5223852" y="0"/>
                </a:cubicBezTo>
                <a:cubicBezTo>
                  <a:pt x="5496866" y="1997"/>
                  <a:pt x="5508891" y="-12220"/>
                  <a:pt x="5611936" y="0"/>
                </a:cubicBezTo>
                <a:cubicBezTo>
                  <a:pt x="5714981" y="12220"/>
                  <a:pt x="6191537" y="19192"/>
                  <a:pt x="6468399" y="0"/>
                </a:cubicBezTo>
                <a:cubicBezTo>
                  <a:pt x="6745261" y="-19192"/>
                  <a:pt x="7036151" y="32317"/>
                  <a:pt x="7231187" y="0"/>
                </a:cubicBezTo>
                <a:cubicBezTo>
                  <a:pt x="7426223" y="-32317"/>
                  <a:pt x="7741386" y="-31973"/>
                  <a:pt x="7993974" y="0"/>
                </a:cubicBezTo>
                <a:cubicBezTo>
                  <a:pt x="8246562" y="31973"/>
                  <a:pt x="8250265" y="-22504"/>
                  <a:pt x="8475735" y="0"/>
                </a:cubicBezTo>
                <a:cubicBezTo>
                  <a:pt x="8701205" y="22504"/>
                  <a:pt x="9020133" y="18510"/>
                  <a:pt x="9506167" y="0"/>
                </a:cubicBezTo>
                <a:cubicBezTo>
                  <a:pt x="9581551" y="-2607"/>
                  <a:pt x="9644734" y="54210"/>
                  <a:pt x="9644769" y="138602"/>
                </a:cubicBezTo>
                <a:cubicBezTo>
                  <a:pt x="9669666" y="295564"/>
                  <a:pt x="9658219" y="490241"/>
                  <a:pt x="9644769" y="709438"/>
                </a:cubicBezTo>
                <a:cubicBezTo>
                  <a:pt x="9631319" y="928635"/>
                  <a:pt x="9640548" y="1144495"/>
                  <a:pt x="9644769" y="1257888"/>
                </a:cubicBezTo>
                <a:cubicBezTo>
                  <a:pt x="9661210" y="1342805"/>
                  <a:pt x="9574683" y="1397905"/>
                  <a:pt x="9506167" y="1396490"/>
                </a:cubicBezTo>
                <a:cubicBezTo>
                  <a:pt x="9248047" y="1393754"/>
                  <a:pt x="9070949" y="1408261"/>
                  <a:pt x="8930731" y="1396490"/>
                </a:cubicBezTo>
                <a:cubicBezTo>
                  <a:pt x="8790513" y="1384719"/>
                  <a:pt x="8550998" y="1399928"/>
                  <a:pt x="8448970" y="1396490"/>
                </a:cubicBezTo>
                <a:cubicBezTo>
                  <a:pt x="8346942" y="1393052"/>
                  <a:pt x="7901871" y="1379187"/>
                  <a:pt x="7686183" y="1396490"/>
                </a:cubicBezTo>
                <a:cubicBezTo>
                  <a:pt x="7470495" y="1413793"/>
                  <a:pt x="7327848" y="1405661"/>
                  <a:pt x="7204422" y="1396490"/>
                </a:cubicBezTo>
                <a:cubicBezTo>
                  <a:pt x="7080996" y="1387319"/>
                  <a:pt x="6972381" y="1383989"/>
                  <a:pt x="6816338" y="1396490"/>
                </a:cubicBezTo>
                <a:cubicBezTo>
                  <a:pt x="6660295" y="1408991"/>
                  <a:pt x="6296164" y="1394760"/>
                  <a:pt x="6147226" y="1396490"/>
                </a:cubicBezTo>
                <a:cubicBezTo>
                  <a:pt x="5998288" y="1398220"/>
                  <a:pt x="5662079" y="1388294"/>
                  <a:pt x="5478114" y="1396490"/>
                </a:cubicBezTo>
                <a:cubicBezTo>
                  <a:pt x="5294149" y="1404686"/>
                  <a:pt x="5066861" y="1365798"/>
                  <a:pt x="4715327" y="1396490"/>
                </a:cubicBezTo>
                <a:cubicBezTo>
                  <a:pt x="4363793" y="1427182"/>
                  <a:pt x="4398011" y="1383585"/>
                  <a:pt x="4139890" y="1396490"/>
                </a:cubicBezTo>
                <a:cubicBezTo>
                  <a:pt x="3881769" y="1409395"/>
                  <a:pt x="3638967" y="1428917"/>
                  <a:pt x="3377103" y="1396490"/>
                </a:cubicBezTo>
                <a:cubicBezTo>
                  <a:pt x="3115239" y="1364063"/>
                  <a:pt x="2846973" y="1373785"/>
                  <a:pt x="2707991" y="1396490"/>
                </a:cubicBezTo>
                <a:cubicBezTo>
                  <a:pt x="2569009" y="1419195"/>
                  <a:pt x="2379595" y="1375375"/>
                  <a:pt x="2132555" y="1396490"/>
                </a:cubicBezTo>
                <a:cubicBezTo>
                  <a:pt x="1885515" y="1417605"/>
                  <a:pt x="1738623" y="1383954"/>
                  <a:pt x="1369768" y="1396490"/>
                </a:cubicBezTo>
                <a:cubicBezTo>
                  <a:pt x="1000913" y="1409026"/>
                  <a:pt x="1120301" y="1399036"/>
                  <a:pt x="981683" y="1396490"/>
                </a:cubicBezTo>
                <a:cubicBezTo>
                  <a:pt x="843065" y="1393944"/>
                  <a:pt x="362541" y="1432848"/>
                  <a:pt x="138602" y="1396490"/>
                </a:cubicBezTo>
                <a:cubicBezTo>
                  <a:pt x="62511" y="1393339"/>
                  <a:pt x="-10594" y="1335582"/>
                  <a:pt x="0" y="1257888"/>
                </a:cubicBezTo>
                <a:cubicBezTo>
                  <a:pt x="-2008" y="1090084"/>
                  <a:pt x="-19431" y="857048"/>
                  <a:pt x="0" y="731824"/>
                </a:cubicBezTo>
                <a:cubicBezTo>
                  <a:pt x="19431" y="606600"/>
                  <a:pt x="-2519" y="400676"/>
                  <a:pt x="0" y="138602"/>
                </a:cubicBezTo>
                <a:close/>
              </a:path>
              <a:path w="9644769" h="1396490" stroke="0" extrusionOk="0">
                <a:moveTo>
                  <a:pt x="0" y="138602"/>
                </a:moveTo>
                <a:cubicBezTo>
                  <a:pt x="6080" y="62843"/>
                  <a:pt x="63815" y="-8880"/>
                  <a:pt x="138602" y="0"/>
                </a:cubicBezTo>
                <a:cubicBezTo>
                  <a:pt x="283907" y="-2265"/>
                  <a:pt x="371374" y="-17899"/>
                  <a:pt x="526687" y="0"/>
                </a:cubicBezTo>
                <a:cubicBezTo>
                  <a:pt x="682000" y="17899"/>
                  <a:pt x="736341" y="6901"/>
                  <a:pt x="914772" y="0"/>
                </a:cubicBezTo>
                <a:cubicBezTo>
                  <a:pt x="1093204" y="-6901"/>
                  <a:pt x="1543069" y="2961"/>
                  <a:pt x="1771235" y="0"/>
                </a:cubicBezTo>
                <a:cubicBezTo>
                  <a:pt x="1999401" y="-2961"/>
                  <a:pt x="2189068" y="1811"/>
                  <a:pt x="2440347" y="0"/>
                </a:cubicBezTo>
                <a:cubicBezTo>
                  <a:pt x="2691626" y="-1811"/>
                  <a:pt x="2930069" y="33272"/>
                  <a:pt x="3203134" y="0"/>
                </a:cubicBezTo>
                <a:cubicBezTo>
                  <a:pt x="3476199" y="-33272"/>
                  <a:pt x="3467145" y="19144"/>
                  <a:pt x="3591219" y="0"/>
                </a:cubicBezTo>
                <a:cubicBezTo>
                  <a:pt x="3715294" y="-19144"/>
                  <a:pt x="4074248" y="18465"/>
                  <a:pt x="4260331" y="0"/>
                </a:cubicBezTo>
                <a:cubicBezTo>
                  <a:pt x="4446414" y="-18465"/>
                  <a:pt x="4695196" y="11653"/>
                  <a:pt x="5023118" y="0"/>
                </a:cubicBezTo>
                <a:cubicBezTo>
                  <a:pt x="5351040" y="-11653"/>
                  <a:pt x="5322697" y="-5220"/>
                  <a:pt x="5411203" y="0"/>
                </a:cubicBezTo>
                <a:cubicBezTo>
                  <a:pt x="5499710" y="5220"/>
                  <a:pt x="5625016" y="-17639"/>
                  <a:pt x="5799288" y="0"/>
                </a:cubicBezTo>
                <a:cubicBezTo>
                  <a:pt x="5973561" y="17639"/>
                  <a:pt x="6229508" y="2955"/>
                  <a:pt x="6374724" y="0"/>
                </a:cubicBezTo>
                <a:cubicBezTo>
                  <a:pt x="6519940" y="-2955"/>
                  <a:pt x="6748492" y="2310"/>
                  <a:pt x="6856484" y="0"/>
                </a:cubicBezTo>
                <a:cubicBezTo>
                  <a:pt x="6964476" y="-2310"/>
                  <a:pt x="7105321" y="-10527"/>
                  <a:pt x="7244569" y="0"/>
                </a:cubicBezTo>
                <a:cubicBezTo>
                  <a:pt x="7383818" y="10527"/>
                  <a:pt x="7622143" y="13711"/>
                  <a:pt x="7913681" y="0"/>
                </a:cubicBezTo>
                <a:cubicBezTo>
                  <a:pt x="8205219" y="-13711"/>
                  <a:pt x="8180577" y="7927"/>
                  <a:pt x="8301766" y="0"/>
                </a:cubicBezTo>
                <a:cubicBezTo>
                  <a:pt x="8422956" y="-7927"/>
                  <a:pt x="9212404" y="-39532"/>
                  <a:pt x="9506167" y="0"/>
                </a:cubicBezTo>
                <a:cubicBezTo>
                  <a:pt x="9583893" y="2188"/>
                  <a:pt x="9637356" y="55058"/>
                  <a:pt x="9644769" y="138602"/>
                </a:cubicBezTo>
                <a:cubicBezTo>
                  <a:pt x="9642618" y="255717"/>
                  <a:pt x="9667638" y="552537"/>
                  <a:pt x="9644769" y="698245"/>
                </a:cubicBezTo>
                <a:cubicBezTo>
                  <a:pt x="9621900" y="843953"/>
                  <a:pt x="9648648" y="1031687"/>
                  <a:pt x="9644769" y="1257888"/>
                </a:cubicBezTo>
                <a:cubicBezTo>
                  <a:pt x="9640825" y="1346372"/>
                  <a:pt x="9593893" y="1399237"/>
                  <a:pt x="9506167" y="1396490"/>
                </a:cubicBezTo>
                <a:cubicBezTo>
                  <a:pt x="9339941" y="1411015"/>
                  <a:pt x="9190650" y="1402506"/>
                  <a:pt x="8930731" y="1396490"/>
                </a:cubicBezTo>
                <a:cubicBezTo>
                  <a:pt x="8670812" y="1390474"/>
                  <a:pt x="8481087" y="1402057"/>
                  <a:pt x="8355295" y="1396490"/>
                </a:cubicBezTo>
                <a:cubicBezTo>
                  <a:pt x="8229503" y="1390923"/>
                  <a:pt x="8082010" y="1400674"/>
                  <a:pt x="7873534" y="1396490"/>
                </a:cubicBezTo>
                <a:cubicBezTo>
                  <a:pt x="7665058" y="1392306"/>
                  <a:pt x="7477067" y="1363373"/>
                  <a:pt x="7204422" y="1396490"/>
                </a:cubicBezTo>
                <a:cubicBezTo>
                  <a:pt x="6931777" y="1429607"/>
                  <a:pt x="6888476" y="1399134"/>
                  <a:pt x="6628986" y="1396490"/>
                </a:cubicBezTo>
                <a:cubicBezTo>
                  <a:pt x="6369496" y="1393846"/>
                  <a:pt x="6181017" y="1396901"/>
                  <a:pt x="6053550" y="1396490"/>
                </a:cubicBezTo>
                <a:cubicBezTo>
                  <a:pt x="5926083" y="1396079"/>
                  <a:pt x="5531166" y="1428723"/>
                  <a:pt x="5384438" y="1396490"/>
                </a:cubicBezTo>
                <a:cubicBezTo>
                  <a:pt x="5237710" y="1364257"/>
                  <a:pt x="4840680" y="1373140"/>
                  <a:pt x="4527975" y="1396490"/>
                </a:cubicBezTo>
                <a:cubicBezTo>
                  <a:pt x="4215270" y="1419840"/>
                  <a:pt x="3957088" y="1410679"/>
                  <a:pt x="3765188" y="1396490"/>
                </a:cubicBezTo>
                <a:cubicBezTo>
                  <a:pt x="3573288" y="1382301"/>
                  <a:pt x="3231745" y="1397106"/>
                  <a:pt x="3096076" y="1396490"/>
                </a:cubicBezTo>
                <a:cubicBezTo>
                  <a:pt x="2960407" y="1395874"/>
                  <a:pt x="2527785" y="1369363"/>
                  <a:pt x="2239613" y="1396490"/>
                </a:cubicBezTo>
                <a:cubicBezTo>
                  <a:pt x="1951441" y="1423617"/>
                  <a:pt x="1872562" y="1412758"/>
                  <a:pt x="1757853" y="1396490"/>
                </a:cubicBezTo>
                <a:cubicBezTo>
                  <a:pt x="1643144" y="1380222"/>
                  <a:pt x="1371775" y="1380489"/>
                  <a:pt x="1182416" y="1396490"/>
                </a:cubicBezTo>
                <a:cubicBezTo>
                  <a:pt x="993057" y="1412491"/>
                  <a:pt x="375267" y="1365197"/>
                  <a:pt x="138602" y="1396490"/>
                </a:cubicBezTo>
                <a:cubicBezTo>
                  <a:pt x="66175" y="1400594"/>
                  <a:pt x="10304" y="1340147"/>
                  <a:pt x="0" y="1257888"/>
                </a:cubicBezTo>
                <a:cubicBezTo>
                  <a:pt x="-12429" y="1094205"/>
                  <a:pt x="-3007" y="917012"/>
                  <a:pt x="0" y="687052"/>
                </a:cubicBezTo>
                <a:cubicBezTo>
                  <a:pt x="3007" y="457092"/>
                  <a:pt x="23895" y="332868"/>
                  <a:pt x="0" y="138602"/>
                </a:cubicBezTo>
                <a:close/>
              </a:path>
            </a:pathLst>
          </a:custGeom>
          <a:solidFill>
            <a:srgbClr val="CCFFFF"/>
          </a:solidFill>
          <a:ln w="25400" cap="flat" cmpd="sng" algn="ctr">
            <a:solidFill>
              <a:srgbClr val="363636"/>
            </a:solidFill>
            <a:prstDash val="solid"/>
            <a:extLst>
              <a:ext uri="{C807C97D-BFC1-408E-A445-0C87EB9F89A2}">
                <ask:lineSketchStyleProps xmlns="" xmlns:ask="http://schemas.microsoft.com/office/drawing/2018/sketchyshapes" sd="3128413774">
                  <a:prstGeom prst="roundRect">
                    <a:avLst>
                      <a:gd name="adj" fmla="val 9925"/>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Hãy  giới thiệu một sản phẩm sáng tạo của em hoặc bạn.</a:t>
            </a:r>
          </a:p>
        </p:txBody>
      </p:sp>
      <p:grpSp>
        <p:nvGrpSpPr>
          <p:cNvPr id="2" name="Group 1">
            <a:extLst>
              <a:ext uri="{FF2B5EF4-FFF2-40B4-BE49-F238E27FC236}">
                <a16:creationId xmlns:a16="http://schemas.microsoft.com/office/drawing/2014/main" id="{62675F28-03C5-83CC-7B89-A4917339F3DE}"/>
              </a:ext>
            </a:extLst>
          </p:cNvPr>
          <p:cNvGrpSpPr/>
          <p:nvPr/>
        </p:nvGrpSpPr>
        <p:grpSpPr>
          <a:xfrm>
            <a:off x="3052545" y="1905001"/>
            <a:ext cx="6945809" cy="4724790"/>
            <a:chOff x="2415054" y="1216267"/>
            <a:chExt cx="8530020" cy="5802429"/>
          </a:xfrm>
        </p:grpSpPr>
        <p:pic>
          <p:nvPicPr>
            <p:cNvPr id="3" name="Picture 2">
              <a:extLst>
                <a:ext uri="{FF2B5EF4-FFF2-40B4-BE49-F238E27FC236}">
                  <a16:creationId xmlns:a16="http://schemas.microsoft.com/office/drawing/2014/main" id="{6C162B39-B5EF-6143-BE82-F99B5A699143}"/>
                </a:ext>
              </a:extLst>
            </p:cNvPr>
            <p:cNvPicPr>
              <a:picLocks noChangeAspect="1"/>
            </p:cNvPicPr>
            <p:nvPr/>
          </p:nvPicPr>
          <p:blipFill rotWithShape="1">
            <a:blip r:embed="rId5">
              <a:extLst>
                <a:ext uri="{28A0092B-C50C-407E-A947-70E740481C1C}">
                  <a14:useLocalDpi xmlns:a14="http://schemas.microsoft.com/office/drawing/2010/main" val="0"/>
                </a:ext>
              </a:extLst>
            </a:blip>
            <a:srcRect t="36890" r="208" b="23658"/>
            <a:stretch/>
          </p:blipFill>
          <p:spPr>
            <a:xfrm>
              <a:off x="2415054" y="1216267"/>
              <a:ext cx="7506224" cy="3127133"/>
            </a:xfrm>
            <a:prstGeom prst="rect">
              <a:avLst/>
            </a:prstGeom>
          </p:spPr>
        </p:pic>
        <p:sp>
          <p:nvSpPr>
            <p:cNvPr id="4" name="TextBox 3">
              <a:extLst>
                <a:ext uri="{FF2B5EF4-FFF2-40B4-BE49-F238E27FC236}">
                  <a16:creationId xmlns:a16="http://schemas.microsoft.com/office/drawing/2014/main" id="{2687B4DE-D0FB-759E-8B12-B13870876A3F}"/>
                </a:ext>
              </a:extLst>
            </p:cNvPr>
            <p:cNvSpPr txBox="1"/>
            <p:nvPr/>
          </p:nvSpPr>
          <p:spPr>
            <a:xfrm>
              <a:off x="3527892" y="2059394"/>
              <a:ext cx="5249546" cy="1474102"/>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CÙNG</a:t>
              </a:r>
              <a:r>
                <a:rPr kumimoji="0" lang="en-US" altLang="en-US" sz="3600" b="1" i="0" u="none" strike="noStrike" kern="1200" cap="none" spc="0" normalizeH="0" noProof="0">
                  <a:ln>
                    <a:noFill/>
                  </a:ln>
                  <a:solidFill>
                    <a:srgbClr val="FFFF00"/>
                  </a:solidFill>
                  <a:effectLst/>
                  <a:uLnTx/>
                  <a:uFillTx/>
                  <a:latin typeface="Calibri" panose="020F0502020204030204" pitchFamily="34" charset="0"/>
                  <a:ea typeface="+mn-ea"/>
                  <a:cs typeface="Calibri" panose="020F0502020204030204" pitchFamily="34" charset="0"/>
                </a:rPr>
                <a:t> CHIA SẺ </a:t>
              </a:r>
              <a:br>
                <a:rPr kumimoji="0" lang="en-US" altLang="en-US" sz="3600" b="1" i="0" u="none" strike="noStrike" kern="1200" cap="none" spc="0" normalizeH="0" noProof="0">
                  <a:ln>
                    <a:noFill/>
                  </a:ln>
                  <a:solidFill>
                    <a:srgbClr val="FFFF00"/>
                  </a:solidFill>
                  <a:effectLst/>
                  <a:uLnTx/>
                  <a:uFillTx/>
                  <a:latin typeface="Calibri" panose="020F0502020204030204" pitchFamily="34" charset="0"/>
                  <a:ea typeface="+mn-ea"/>
                  <a:cs typeface="Calibri" panose="020F0502020204030204" pitchFamily="34" charset="0"/>
                </a:rPr>
              </a:br>
              <a:r>
                <a:rPr kumimoji="0" lang="en-US" altLang="en-US" sz="3600" b="1" i="0" u="none" strike="noStrike" kern="1200" cap="none" spc="0" normalizeH="0" noProof="0">
                  <a:ln>
                    <a:noFill/>
                  </a:ln>
                  <a:solidFill>
                    <a:srgbClr val="FFFF00"/>
                  </a:solidFill>
                  <a:effectLst/>
                  <a:uLnTx/>
                  <a:uFillTx/>
                  <a:latin typeface="Calibri" panose="020F0502020204030204" pitchFamily="34" charset="0"/>
                  <a:ea typeface="+mn-ea"/>
                  <a:cs typeface="Calibri" panose="020F0502020204030204" pitchFamily="34" charset="0"/>
                </a:rPr>
                <a:t>SẢN PHẨM CỦA EM</a:t>
              </a:r>
              <a:endParaRPr kumimoji="0" lang="en-US" altLang="en-US" sz="36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D7D9C0C0-8E17-ADBF-14CF-2798BA9A27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8850" y="2796445"/>
              <a:ext cx="7506224" cy="4222251"/>
            </a:xfrm>
            <a:prstGeom prst="rect">
              <a:avLst/>
            </a:prstGeom>
          </p:spPr>
        </p:pic>
      </p:grpSp>
    </p:spTree>
    <p:extLst>
      <p:ext uri="{BB962C8B-B14F-4D97-AF65-F5344CB8AC3E}">
        <p14:creationId xmlns:p14="http://schemas.microsoft.com/office/powerpoint/2010/main" val="2972103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E1033-CC97-4056-B5FA-4450BE936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5410200" cy="6477000"/>
          </a:xfrm>
          <a:prstGeom prst="rect">
            <a:avLst/>
          </a:prstGeom>
        </p:spPr>
      </p:pic>
      <p:pic>
        <p:nvPicPr>
          <p:cNvPr id="5" name="Picture 4">
            <a:extLst>
              <a:ext uri="{FF2B5EF4-FFF2-40B4-BE49-F238E27FC236}">
                <a16:creationId xmlns:a16="http://schemas.microsoft.com/office/drawing/2014/main" id="{7B32DA97-13C1-4F78-9B8F-76A185024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6629400" cy="6477000"/>
          </a:xfrm>
          <a:prstGeom prst="rect">
            <a:avLst/>
          </a:prstGeom>
        </p:spPr>
      </p:pic>
    </p:spTree>
    <p:extLst>
      <p:ext uri="{BB962C8B-B14F-4D97-AF65-F5344CB8AC3E}">
        <p14:creationId xmlns:p14="http://schemas.microsoft.com/office/powerpoint/2010/main" val="3508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828800" y="549420"/>
            <a:ext cx="7503954" cy="378906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34" name="Google Shape;1034;p15"/>
          <p:cNvSpPr/>
          <p:nvPr/>
        </p:nvSpPr>
        <p:spPr>
          <a:xfrm>
            <a:off x="2418220" y="546834"/>
            <a:ext cx="6843757" cy="4101366"/>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2" name="Google Shape;1092;p15"/>
          <p:cNvGrpSpPr/>
          <p:nvPr/>
        </p:nvGrpSpPr>
        <p:grpSpPr>
          <a:xfrm>
            <a:off x="2215020" y="180331"/>
            <a:ext cx="6843831" cy="4267244"/>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106" name="Google Shape;1106;p15"/>
          <p:cNvSpPr txBox="1">
            <a:spLocks noGrp="1"/>
          </p:cNvSpPr>
          <p:nvPr>
            <p:ph type="ctrTitle"/>
          </p:nvPr>
        </p:nvSpPr>
        <p:spPr>
          <a:xfrm>
            <a:off x="2986906" y="1004242"/>
            <a:ext cx="5604066" cy="2575586"/>
          </a:xfrm>
          <a:prstGeom prst="rect">
            <a:avLst/>
          </a:prstGeom>
        </p:spPr>
        <p:txBody>
          <a:bodyPr spcFirstLastPara="1" wrap="square" lIns="121900" tIns="121900" rIns="121900" bIns="121900" anchor="ctr" anchorCtr="0">
            <a:noAutofit/>
          </a:bodyPr>
          <a:lstStyle/>
          <a:p>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Trò</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ch</a:t>
            </a:r>
            <a:r>
              <a:rPr lang="vi-VN" sz="6000" dirty="0">
                <a:solidFill>
                  <a:srgbClr val="FF0000"/>
                </a:solidFill>
                <a:latin typeface="#9Slide03 BoosterNextFYBlack" panose="02000A03000000020004" pitchFamily="2" charset="0"/>
                <a:ea typeface="Fira Sans Extra Condensed"/>
                <a:cs typeface="Fira Sans Extra Condensed"/>
                <a:sym typeface="Fira Sans Extra Condensed"/>
              </a:rPr>
              <a:t>ơ</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i</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giải</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ô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chữ</a:t>
            </a:r>
            <a:endParaRPr sz="6000" dirty="0">
              <a:solidFill>
                <a:srgbClr val="FF0000"/>
              </a:solidFill>
              <a:latin typeface="#9Slide03 BoosterNextFYBlack" panose="02000A03000000020004" pitchFamily="2" charset="0"/>
              <a:ea typeface="Fira Sans Extra Condensed"/>
              <a:cs typeface="Fira Sans Extra Condensed"/>
              <a:sym typeface="Fira Sans Extra Condensed"/>
            </a:endParaRPr>
          </a:p>
        </p:txBody>
      </p:sp>
      <p:pic>
        <p:nvPicPr>
          <p:cNvPr id="7" name="Picture 6">
            <a:extLst>
              <a:ext uri="{FF2B5EF4-FFF2-40B4-BE49-F238E27FC236}">
                <a16:creationId xmlns:a16="http://schemas.microsoft.com/office/drawing/2014/main" id="{DEACD152-030F-33A1-216F-E84FBC400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012" y="3200400"/>
            <a:ext cx="6521404" cy="3668290"/>
          </a:xfrm>
          <a:prstGeom prst="rect">
            <a:avLst/>
          </a:prstGeom>
        </p:spPr>
      </p:pic>
    </p:spTree>
    <p:extLst>
      <p:ext uri="{BB962C8B-B14F-4D97-AF65-F5344CB8AC3E}">
        <p14:creationId xmlns:p14="http://schemas.microsoft.com/office/powerpoint/2010/main" val="37673941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9924" y="2800800"/>
            <a:ext cx="1354324" cy="1354324"/>
          </a:xfrm>
          <a:prstGeom prst="rect">
            <a:avLst/>
          </a:prstGeom>
        </p:spPr>
      </p:pic>
      <p:graphicFrame>
        <p:nvGraphicFramePr>
          <p:cNvPr id="4" name="Table 3"/>
          <p:cNvGraphicFramePr>
            <a:graphicFrameLocks noGrp="1"/>
          </p:cNvGraphicFramePr>
          <p:nvPr>
            <p:extLst/>
          </p:nvPr>
        </p:nvGraphicFramePr>
        <p:xfrm>
          <a:off x="3059294" y="471632"/>
          <a:ext cx="7164756" cy="437388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1126898419"/>
                    </a:ext>
                  </a:extLst>
                </a:gridCol>
                <a:gridCol w="796084">
                  <a:extLst>
                    <a:ext uri="{9D8B030D-6E8A-4147-A177-3AD203B41FA5}">
                      <a16:colId xmlns:a16="http://schemas.microsoft.com/office/drawing/2014/main" val="2207607800"/>
                    </a:ext>
                  </a:extLst>
                </a:gridCol>
                <a:gridCol w="796084">
                  <a:extLst>
                    <a:ext uri="{9D8B030D-6E8A-4147-A177-3AD203B41FA5}">
                      <a16:colId xmlns:a16="http://schemas.microsoft.com/office/drawing/2014/main" val="309812368"/>
                    </a:ext>
                  </a:extLst>
                </a:gridCol>
                <a:gridCol w="796084">
                  <a:extLst>
                    <a:ext uri="{9D8B030D-6E8A-4147-A177-3AD203B41FA5}">
                      <a16:colId xmlns:a16="http://schemas.microsoft.com/office/drawing/2014/main" val="138124572"/>
                    </a:ext>
                  </a:extLst>
                </a:gridCol>
                <a:gridCol w="796084">
                  <a:extLst>
                    <a:ext uri="{9D8B030D-6E8A-4147-A177-3AD203B41FA5}">
                      <a16:colId xmlns:a16="http://schemas.microsoft.com/office/drawing/2014/main" val="3865159493"/>
                    </a:ext>
                  </a:extLst>
                </a:gridCol>
                <a:gridCol w="796084">
                  <a:extLst>
                    <a:ext uri="{9D8B030D-6E8A-4147-A177-3AD203B41FA5}">
                      <a16:colId xmlns:a16="http://schemas.microsoft.com/office/drawing/2014/main" val="3351239759"/>
                    </a:ext>
                  </a:extLst>
                </a:gridCol>
                <a:gridCol w="796084">
                  <a:extLst>
                    <a:ext uri="{9D8B030D-6E8A-4147-A177-3AD203B41FA5}">
                      <a16:colId xmlns:a16="http://schemas.microsoft.com/office/drawing/2014/main" val="4089717835"/>
                    </a:ext>
                  </a:extLst>
                </a:gridCol>
                <a:gridCol w="796084">
                  <a:extLst>
                    <a:ext uri="{9D8B030D-6E8A-4147-A177-3AD203B41FA5}">
                      <a16:colId xmlns:a16="http://schemas.microsoft.com/office/drawing/2014/main" val="896407038"/>
                    </a:ext>
                  </a:extLst>
                </a:gridCol>
                <a:gridCol w="796084">
                  <a:extLst>
                    <a:ext uri="{9D8B030D-6E8A-4147-A177-3AD203B41FA5}">
                      <a16:colId xmlns:a16="http://schemas.microsoft.com/office/drawing/2014/main" val="696851627"/>
                    </a:ext>
                  </a:extLst>
                </a:gridCol>
              </a:tblGrid>
              <a:tr h="559126">
                <a:tc>
                  <a:txBody>
                    <a:bodyPr/>
                    <a:lstStyle/>
                    <a:p>
                      <a:pPr algn="ctr"/>
                      <a:r>
                        <a:rPr lang="en-US" sz="3500" dirty="0">
                          <a:latin typeface="Times New Roman" panose="02020603050405020304" pitchFamily="18" charset="0"/>
                          <a:cs typeface="Times New Roman" panose="02020603050405020304" pitchFamily="18" charset="0"/>
                        </a:rPr>
                        <a:t>B</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U</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Ổ</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I</a:t>
                      </a:r>
                    </a:p>
                  </a:txBody>
                  <a:tcPr anchor="ct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S</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Á</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N</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G</a:t>
                      </a:r>
                    </a:p>
                  </a:txBody>
                  <a:tcPr anchor="ct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lnR w="12700" cap="flat" cmpd="sng" algn="ctr">
                      <a:no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3893845853"/>
                  </a:ext>
                </a:extLst>
              </a:tr>
              <a:tr h="559126">
                <a:tc>
                  <a:txBody>
                    <a:bodyPr/>
                    <a:lstStyle/>
                    <a:p>
                      <a:pPr algn="ctr"/>
                      <a:r>
                        <a:rPr lang="en-US" sz="3500" dirty="0">
                          <a:latin typeface="Times New Roman" panose="02020603050405020304" pitchFamily="18" charset="0"/>
                          <a:cs typeface="Times New Roman" panose="02020603050405020304" pitchFamily="18" charset="0"/>
                        </a:rPr>
                        <a:t>C</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O</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N</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C</a:t>
                      </a:r>
                    </a:p>
                  </a:txBody>
                  <a:tcPr anchor="ct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Á</a:t>
                      </a:r>
                    </a:p>
                  </a:txBody>
                  <a:tcPr anchor="ctr"/>
                </a:tc>
                <a:tc gridSpan="4">
                  <a:txBody>
                    <a:bodyPr/>
                    <a:lstStyle/>
                    <a:p>
                      <a:pPr algn="ctr"/>
                      <a:endParaRPr lang="en-US" sz="3500" dirty="0">
                        <a:latin typeface="Times New Roman" panose="02020603050405020304" pitchFamily="18" charset="0"/>
                        <a:cs typeface="Times New Roman" panose="02020603050405020304" pitchFamily="18" charset="0"/>
                      </a:endParaRPr>
                    </a:p>
                  </a:txBody>
                  <a:tcPr anchor="ctr">
                    <a:lnR w="12700" cmpd="sng">
                      <a:noFill/>
                    </a:lnR>
                  </a:tcP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08648085"/>
                  </a:ext>
                </a:extLst>
              </a:tr>
              <a:tr h="559126">
                <a:tc>
                  <a:txBody>
                    <a:bodyPr/>
                    <a:lstStyle/>
                    <a:p>
                      <a:pPr algn="ctr"/>
                      <a:r>
                        <a:rPr lang="en-US" sz="3500" dirty="0">
                          <a:latin typeface="Times New Roman" panose="02020603050405020304" pitchFamily="18" charset="0"/>
                          <a:cs typeface="Times New Roman" panose="02020603050405020304" pitchFamily="18" charset="0"/>
                        </a:rPr>
                        <a:t>C</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H</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Ă</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M</a:t>
                      </a:r>
                    </a:p>
                  </a:txBody>
                  <a:tcPr anchor="ct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N</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G</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O</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A</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N</a:t>
                      </a:r>
                    </a:p>
                  </a:txBody>
                  <a:tcPr anchor="ctr"/>
                </a:tc>
                <a:extLst>
                  <a:ext uri="{0D108BD9-81ED-4DB2-BD59-A6C34878D82A}">
                    <a16:rowId xmlns:a16="http://schemas.microsoft.com/office/drawing/2014/main" val="1860949918"/>
                  </a:ext>
                </a:extLst>
              </a:tr>
              <a:tr h="559126">
                <a:tc>
                  <a:txBody>
                    <a:bodyPr/>
                    <a:lstStyle/>
                    <a:p>
                      <a:pPr algn="ctr"/>
                      <a:r>
                        <a:rPr lang="en-US" sz="3500" dirty="0">
                          <a:latin typeface="Times New Roman" panose="02020603050405020304" pitchFamily="18" charset="0"/>
                          <a:cs typeface="Times New Roman" panose="02020603050405020304" pitchFamily="18" charset="0"/>
                        </a:rPr>
                        <a:t>T</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Ư</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Ơ</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N</a:t>
                      </a:r>
                    </a:p>
                  </a:txBody>
                  <a:tcPr anchor="ct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G</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L</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A</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I</a:t>
                      </a:r>
                    </a:p>
                  </a:txBody>
                  <a:tcPr anchor="ct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lnR w="12700" cmpd="sng">
                      <a:noFill/>
                    </a:lnR>
                    <a:lnB w="12700" cmpd="sng">
                      <a:noFill/>
                    </a:lnB>
                  </a:tcPr>
                </a:tc>
                <a:extLst>
                  <a:ext uri="{0D108BD9-81ED-4DB2-BD59-A6C34878D82A}">
                    <a16:rowId xmlns:a16="http://schemas.microsoft.com/office/drawing/2014/main" val="2809505339"/>
                  </a:ext>
                </a:extLst>
              </a:tr>
              <a:tr h="559126">
                <a:tc>
                  <a:txBody>
                    <a:bodyPr/>
                    <a:lstStyle/>
                    <a:p>
                      <a:pPr algn="ctr"/>
                      <a:r>
                        <a:rPr lang="en-US" sz="3500" dirty="0">
                          <a:latin typeface="Times New Roman" panose="02020603050405020304" pitchFamily="18" charset="0"/>
                          <a:cs typeface="Times New Roman" panose="02020603050405020304" pitchFamily="18" charset="0"/>
                        </a:rPr>
                        <a:t>T</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Ư</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Ơ</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I</a:t>
                      </a:r>
                    </a:p>
                  </a:txBody>
                  <a:tcPr anchor="ct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T</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Ố</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T</a:t>
                      </a:r>
                    </a:p>
                  </a:txBody>
                  <a:tcPr anchor="ctr"/>
                </a:tc>
                <a:tc gridSpan="2">
                  <a:txBody>
                    <a:bodyPr/>
                    <a:lstStyle/>
                    <a:p>
                      <a:pPr algn="ctr"/>
                      <a:endParaRPr lang="en-US" sz="3500" dirty="0">
                        <a:latin typeface="Times New Roman" panose="02020603050405020304" pitchFamily="18" charset="0"/>
                        <a:cs typeface="Times New Roman" panose="02020603050405020304" pitchFamily="18" charset="0"/>
                      </a:endParaRPr>
                    </a:p>
                  </a:txBody>
                  <a:tcPr anchor="ctr">
                    <a:lnR w="12700" cmpd="sng">
                      <a:noFill/>
                    </a:lnR>
                    <a:lnB w="12700" cmpd="sng">
                      <a:noFill/>
                    </a:lnB>
                  </a:tcP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10510485"/>
                  </a:ext>
                </a:extLst>
              </a:tr>
              <a:tr h="559126">
                <a:tc>
                  <a:txBody>
                    <a:bodyPr/>
                    <a:lstStyle/>
                    <a:p>
                      <a:pPr algn="ctr"/>
                      <a:r>
                        <a:rPr lang="en-US" sz="3500" dirty="0">
                          <a:latin typeface="Times New Roman" panose="02020603050405020304" pitchFamily="18" charset="0"/>
                          <a:cs typeface="Times New Roman" panose="02020603050405020304" pitchFamily="18" charset="0"/>
                        </a:rPr>
                        <a:t>H</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Ạ</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T</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G</a:t>
                      </a:r>
                    </a:p>
                  </a:txBody>
                  <a:tcPr anchor="ct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Ạ</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O</a:t>
                      </a:r>
                    </a:p>
                  </a:txBody>
                  <a:tcPr anchor="ctr"/>
                </a:tc>
                <a:tc gridSpan="3">
                  <a:txBody>
                    <a:bodyPr/>
                    <a:lstStyle/>
                    <a:p>
                      <a:pPr algn="ctr"/>
                      <a:endParaRPr lang="en-US" sz="3500" dirty="0">
                        <a:latin typeface="Times New Roman" panose="02020603050405020304" pitchFamily="18" charset="0"/>
                        <a:cs typeface="Times New Roman" panose="02020603050405020304" pitchFamily="18" charset="0"/>
                      </a:endParaRPr>
                    </a:p>
                  </a:txBody>
                  <a:tcPr anchor="ctr">
                    <a:lnR w="12700" cmpd="sng">
                      <a:noFill/>
                    </a:lnR>
                  </a:tcP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66345392"/>
                  </a:ext>
                </a:extLst>
              </a:tr>
              <a:tr h="559126">
                <a:tc gridSpan="3">
                  <a:txBody>
                    <a:bodyPr/>
                    <a:lstStyle/>
                    <a:p>
                      <a:pPr algn="ctr"/>
                      <a:endParaRPr lang="en-US" sz="3500"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B w="12700" cmpd="sng">
                      <a:noFill/>
                    </a:lnB>
                  </a:tcPr>
                </a:tc>
                <a:tc hMerge="1">
                  <a:txBody>
                    <a:bodyPr/>
                    <a:lstStyle/>
                    <a:p>
                      <a:pPr algn="ctr"/>
                      <a:endParaRPr lang="en-US" sz="3500" dirty="0">
                        <a:latin typeface="Times New Roman" panose="02020603050405020304" pitchFamily="18" charset="0"/>
                        <a:cs typeface="Times New Roman" panose="02020603050405020304" pitchFamily="18" charset="0"/>
                      </a:endParaRPr>
                    </a:p>
                  </a:txBody>
                  <a:tcPr anchor="ctr"/>
                </a:tc>
                <a:tc hMerge="1">
                  <a:txBody>
                    <a:bodyPr/>
                    <a:lstStyle/>
                    <a:p>
                      <a:pPr algn="ctr"/>
                      <a:endParaRPr lang="en-US" sz="3500">
                        <a:latin typeface="Times New Roman" panose="02020603050405020304" pitchFamily="18" charset="0"/>
                        <a:cs typeface="Times New Roman" panose="02020603050405020304" pitchFamily="18" charset="0"/>
                      </a:endParaRPr>
                    </a:p>
                  </a:txBody>
                  <a:tcPr anchor="ctr"/>
                </a:tc>
                <a:tc>
                  <a:txBody>
                    <a:bodyPr/>
                    <a:lstStyle/>
                    <a:p>
                      <a:pPr algn="ctr"/>
                      <a:r>
                        <a:rPr lang="en-US" sz="3500"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tcPr>
                </a:tc>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O</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A</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M</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A</a:t>
                      </a:r>
                    </a:p>
                  </a:txBody>
                  <a:tcPr anchor="ctr"/>
                </a:tc>
                <a:tc>
                  <a:txBody>
                    <a:bodyPr/>
                    <a:lstStyle/>
                    <a:p>
                      <a:pPr algn="ctr"/>
                      <a:r>
                        <a:rPr lang="en-US" sz="3500" dirty="0">
                          <a:latin typeface="Times New Roman" panose="02020603050405020304" pitchFamily="18" charset="0"/>
                          <a:cs typeface="Times New Roman" panose="02020603050405020304" pitchFamily="18" charset="0"/>
                        </a:rPr>
                        <a:t>I</a:t>
                      </a:r>
                    </a:p>
                  </a:txBody>
                  <a:tcPr anchor="ctr"/>
                </a:tc>
                <a:extLst>
                  <a:ext uri="{0D108BD9-81ED-4DB2-BD59-A6C34878D82A}">
                    <a16:rowId xmlns:a16="http://schemas.microsoft.com/office/drawing/2014/main" val="988825636"/>
                  </a:ext>
                </a:extLst>
              </a:tr>
            </a:tbl>
          </a:graphicData>
        </a:graphic>
      </p:graphicFrame>
      <p:pic>
        <p:nvPicPr>
          <p:cNvPr id="5" name="but1"/>
          <p:cNvPicPr>
            <a:picLocks noChangeAspect="1"/>
          </p:cNvPicPr>
          <p:nvPr/>
        </p:nvPicPr>
        <p:blipFill>
          <a:blip r:embed="rId3"/>
          <a:stretch>
            <a:fillRect/>
          </a:stretch>
        </p:blipFill>
        <p:spPr>
          <a:xfrm>
            <a:off x="446373" y="227254"/>
            <a:ext cx="1658256" cy="646232"/>
          </a:xfrm>
          <a:prstGeom prst="rect">
            <a:avLst/>
          </a:prstGeom>
        </p:spPr>
      </p:pic>
      <p:pic>
        <p:nvPicPr>
          <p:cNvPr id="6" name="but2"/>
          <p:cNvPicPr>
            <a:picLocks noChangeAspect="1"/>
          </p:cNvPicPr>
          <p:nvPr/>
        </p:nvPicPr>
        <p:blipFill>
          <a:blip r:embed="rId4"/>
          <a:stretch>
            <a:fillRect/>
          </a:stretch>
        </p:blipFill>
        <p:spPr>
          <a:xfrm>
            <a:off x="446373" y="903255"/>
            <a:ext cx="1658256" cy="658425"/>
          </a:xfrm>
          <a:prstGeom prst="rect">
            <a:avLst/>
          </a:prstGeom>
        </p:spPr>
      </p:pic>
      <p:pic>
        <p:nvPicPr>
          <p:cNvPr id="7" name="but3"/>
          <p:cNvPicPr>
            <a:picLocks noChangeAspect="1"/>
          </p:cNvPicPr>
          <p:nvPr/>
        </p:nvPicPr>
        <p:blipFill>
          <a:blip r:embed="rId5"/>
          <a:stretch>
            <a:fillRect/>
          </a:stretch>
        </p:blipFill>
        <p:spPr>
          <a:xfrm>
            <a:off x="446373" y="1591059"/>
            <a:ext cx="1652159" cy="658425"/>
          </a:xfrm>
          <a:prstGeom prst="rect">
            <a:avLst/>
          </a:prstGeom>
        </p:spPr>
      </p:pic>
      <p:pic>
        <p:nvPicPr>
          <p:cNvPr id="8" name="but4"/>
          <p:cNvPicPr>
            <a:picLocks noChangeAspect="1"/>
          </p:cNvPicPr>
          <p:nvPr/>
        </p:nvPicPr>
        <p:blipFill>
          <a:blip r:embed="rId6"/>
          <a:stretch>
            <a:fillRect/>
          </a:stretch>
        </p:blipFill>
        <p:spPr>
          <a:xfrm>
            <a:off x="446373" y="2279254"/>
            <a:ext cx="1652159" cy="646232"/>
          </a:xfrm>
          <a:prstGeom prst="rect">
            <a:avLst/>
          </a:prstGeom>
        </p:spPr>
      </p:pic>
      <p:pic>
        <p:nvPicPr>
          <p:cNvPr id="9" name="but5"/>
          <p:cNvPicPr>
            <a:picLocks noChangeAspect="1"/>
          </p:cNvPicPr>
          <p:nvPr/>
        </p:nvPicPr>
        <p:blipFill>
          <a:blip r:embed="rId7"/>
          <a:stretch>
            <a:fillRect/>
          </a:stretch>
        </p:blipFill>
        <p:spPr>
          <a:xfrm>
            <a:off x="446373" y="2962729"/>
            <a:ext cx="1652159" cy="646232"/>
          </a:xfrm>
          <a:prstGeom prst="rect">
            <a:avLst/>
          </a:prstGeom>
        </p:spPr>
      </p:pic>
      <p:pic>
        <p:nvPicPr>
          <p:cNvPr id="10" name="but6"/>
          <p:cNvPicPr>
            <a:picLocks noChangeAspect="1"/>
          </p:cNvPicPr>
          <p:nvPr/>
        </p:nvPicPr>
        <p:blipFill>
          <a:blip r:embed="rId8"/>
          <a:stretch>
            <a:fillRect/>
          </a:stretch>
        </p:blipFill>
        <p:spPr>
          <a:xfrm>
            <a:off x="446373" y="3644826"/>
            <a:ext cx="1658256" cy="652329"/>
          </a:xfrm>
          <a:prstGeom prst="rect">
            <a:avLst/>
          </a:prstGeom>
        </p:spPr>
      </p:pic>
      <p:pic>
        <p:nvPicPr>
          <p:cNvPr id="11" name="but7"/>
          <p:cNvPicPr>
            <a:picLocks noChangeAspect="1"/>
          </p:cNvPicPr>
          <p:nvPr/>
        </p:nvPicPr>
        <p:blipFill>
          <a:blip r:embed="rId9"/>
          <a:stretch>
            <a:fillRect/>
          </a:stretch>
        </p:blipFill>
        <p:spPr>
          <a:xfrm>
            <a:off x="446373" y="4321114"/>
            <a:ext cx="1652159" cy="658425"/>
          </a:xfrm>
          <a:prstGeom prst="rect">
            <a:avLst/>
          </a:prstGeom>
        </p:spPr>
      </p:pic>
      <p:graphicFrame>
        <p:nvGraphicFramePr>
          <p:cNvPr id="12" name="Table 11"/>
          <p:cNvGraphicFramePr>
            <a:graphicFrameLocks noGrp="1"/>
          </p:cNvGraphicFramePr>
          <p:nvPr>
            <p:extLst/>
          </p:nvPr>
        </p:nvGraphicFramePr>
        <p:xfrm>
          <a:off x="3059294" y="464467"/>
          <a:ext cx="6368672"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699060939"/>
                    </a:ext>
                  </a:extLst>
                </a:gridCol>
                <a:gridCol w="796084">
                  <a:extLst>
                    <a:ext uri="{9D8B030D-6E8A-4147-A177-3AD203B41FA5}">
                      <a16:colId xmlns:a16="http://schemas.microsoft.com/office/drawing/2014/main" val="2273971941"/>
                    </a:ext>
                  </a:extLst>
                </a:gridCol>
                <a:gridCol w="796084">
                  <a:extLst>
                    <a:ext uri="{9D8B030D-6E8A-4147-A177-3AD203B41FA5}">
                      <a16:colId xmlns:a16="http://schemas.microsoft.com/office/drawing/2014/main" val="3024925198"/>
                    </a:ext>
                  </a:extLst>
                </a:gridCol>
                <a:gridCol w="796084">
                  <a:extLst>
                    <a:ext uri="{9D8B030D-6E8A-4147-A177-3AD203B41FA5}">
                      <a16:colId xmlns:a16="http://schemas.microsoft.com/office/drawing/2014/main" val="444214741"/>
                    </a:ext>
                  </a:extLst>
                </a:gridCol>
                <a:gridCol w="796084">
                  <a:extLst>
                    <a:ext uri="{9D8B030D-6E8A-4147-A177-3AD203B41FA5}">
                      <a16:colId xmlns:a16="http://schemas.microsoft.com/office/drawing/2014/main" val="3377251658"/>
                    </a:ext>
                  </a:extLst>
                </a:gridCol>
                <a:gridCol w="796084">
                  <a:extLst>
                    <a:ext uri="{9D8B030D-6E8A-4147-A177-3AD203B41FA5}">
                      <a16:colId xmlns:a16="http://schemas.microsoft.com/office/drawing/2014/main" val="2882479652"/>
                    </a:ext>
                  </a:extLst>
                </a:gridCol>
                <a:gridCol w="796084">
                  <a:extLst>
                    <a:ext uri="{9D8B030D-6E8A-4147-A177-3AD203B41FA5}">
                      <a16:colId xmlns:a16="http://schemas.microsoft.com/office/drawing/2014/main" val="455617037"/>
                    </a:ext>
                  </a:extLst>
                </a:gridCol>
                <a:gridCol w="796084">
                  <a:extLst>
                    <a:ext uri="{9D8B030D-6E8A-4147-A177-3AD203B41FA5}">
                      <a16:colId xmlns:a16="http://schemas.microsoft.com/office/drawing/2014/main" val="1084045474"/>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823558753"/>
                  </a:ext>
                </a:extLst>
              </a:tr>
            </a:tbl>
          </a:graphicData>
        </a:graphic>
      </p:graphicFrame>
      <p:graphicFrame>
        <p:nvGraphicFramePr>
          <p:cNvPr id="13" name="Table 12"/>
          <p:cNvGraphicFramePr>
            <a:graphicFrameLocks noGrp="1"/>
          </p:cNvGraphicFramePr>
          <p:nvPr>
            <p:extLst/>
          </p:nvPr>
        </p:nvGraphicFramePr>
        <p:xfrm>
          <a:off x="3053197" y="1112386"/>
          <a:ext cx="3980420"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630391964"/>
                    </a:ext>
                  </a:extLst>
                </a:gridCol>
                <a:gridCol w="796084">
                  <a:extLst>
                    <a:ext uri="{9D8B030D-6E8A-4147-A177-3AD203B41FA5}">
                      <a16:colId xmlns:a16="http://schemas.microsoft.com/office/drawing/2014/main" val="3820163890"/>
                    </a:ext>
                  </a:extLst>
                </a:gridCol>
                <a:gridCol w="796084">
                  <a:extLst>
                    <a:ext uri="{9D8B030D-6E8A-4147-A177-3AD203B41FA5}">
                      <a16:colId xmlns:a16="http://schemas.microsoft.com/office/drawing/2014/main" val="515196762"/>
                    </a:ext>
                  </a:extLst>
                </a:gridCol>
                <a:gridCol w="796084">
                  <a:extLst>
                    <a:ext uri="{9D8B030D-6E8A-4147-A177-3AD203B41FA5}">
                      <a16:colId xmlns:a16="http://schemas.microsoft.com/office/drawing/2014/main" val="3714723267"/>
                    </a:ext>
                  </a:extLst>
                </a:gridCol>
                <a:gridCol w="796084">
                  <a:extLst>
                    <a:ext uri="{9D8B030D-6E8A-4147-A177-3AD203B41FA5}">
                      <a16:colId xmlns:a16="http://schemas.microsoft.com/office/drawing/2014/main" val="234548589"/>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373485725"/>
                  </a:ext>
                </a:extLst>
              </a:tr>
            </a:tbl>
          </a:graphicData>
        </a:graphic>
      </p:graphicFrame>
      <p:graphicFrame>
        <p:nvGraphicFramePr>
          <p:cNvPr id="14" name="Table 13"/>
          <p:cNvGraphicFramePr>
            <a:graphicFrameLocks noGrp="1"/>
          </p:cNvGraphicFramePr>
          <p:nvPr>
            <p:extLst/>
          </p:nvPr>
        </p:nvGraphicFramePr>
        <p:xfrm>
          <a:off x="3053197" y="1716983"/>
          <a:ext cx="7164756"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699060939"/>
                    </a:ext>
                  </a:extLst>
                </a:gridCol>
                <a:gridCol w="796084">
                  <a:extLst>
                    <a:ext uri="{9D8B030D-6E8A-4147-A177-3AD203B41FA5}">
                      <a16:colId xmlns:a16="http://schemas.microsoft.com/office/drawing/2014/main" val="2273971941"/>
                    </a:ext>
                  </a:extLst>
                </a:gridCol>
                <a:gridCol w="796084">
                  <a:extLst>
                    <a:ext uri="{9D8B030D-6E8A-4147-A177-3AD203B41FA5}">
                      <a16:colId xmlns:a16="http://schemas.microsoft.com/office/drawing/2014/main" val="3024925198"/>
                    </a:ext>
                  </a:extLst>
                </a:gridCol>
                <a:gridCol w="796084">
                  <a:extLst>
                    <a:ext uri="{9D8B030D-6E8A-4147-A177-3AD203B41FA5}">
                      <a16:colId xmlns:a16="http://schemas.microsoft.com/office/drawing/2014/main" val="444214741"/>
                    </a:ext>
                  </a:extLst>
                </a:gridCol>
                <a:gridCol w="796084">
                  <a:extLst>
                    <a:ext uri="{9D8B030D-6E8A-4147-A177-3AD203B41FA5}">
                      <a16:colId xmlns:a16="http://schemas.microsoft.com/office/drawing/2014/main" val="3377251658"/>
                    </a:ext>
                  </a:extLst>
                </a:gridCol>
                <a:gridCol w="796084">
                  <a:extLst>
                    <a:ext uri="{9D8B030D-6E8A-4147-A177-3AD203B41FA5}">
                      <a16:colId xmlns:a16="http://schemas.microsoft.com/office/drawing/2014/main" val="2882479652"/>
                    </a:ext>
                  </a:extLst>
                </a:gridCol>
                <a:gridCol w="796084">
                  <a:extLst>
                    <a:ext uri="{9D8B030D-6E8A-4147-A177-3AD203B41FA5}">
                      <a16:colId xmlns:a16="http://schemas.microsoft.com/office/drawing/2014/main" val="455617037"/>
                    </a:ext>
                  </a:extLst>
                </a:gridCol>
                <a:gridCol w="796084">
                  <a:extLst>
                    <a:ext uri="{9D8B030D-6E8A-4147-A177-3AD203B41FA5}">
                      <a16:colId xmlns:a16="http://schemas.microsoft.com/office/drawing/2014/main" val="1084045474"/>
                    </a:ext>
                  </a:extLst>
                </a:gridCol>
                <a:gridCol w="796084">
                  <a:extLst>
                    <a:ext uri="{9D8B030D-6E8A-4147-A177-3AD203B41FA5}">
                      <a16:colId xmlns:a16="http://schemas.microsoft.com/office/drawing/2014/main" val="3095118441"/>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823558753"/>
                  </a:ext>
                </a:extLst>
              </a:tr>
            </a:tbl>
          </a:graphicData>
        </a:graphic>
      </p:graphicFrame>
      <p:graphicFrame>
        <p:nvGraphicFramePr>
          <p:cNvPr id="15" name="Table 14"/>
          <p:cNvGraphicFramePr>
            <a:graphicFrameLocks noGrp="1"/>
          </p:cNvGraphicFramePr>
          <p:nvPr>
            <p:extLst/>
          </p:nvPr>
        </p:nvGraphicFramePr>
        <p:xfrm>
          <a:off x="3059294" y="2364902"/>
          <a:ext cx="6368672"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699060939"/>
                    </a:ext>
                  </a:extLst>
                </a:gridCol>
                <a:gridCol w="796084">
                  <a:extLst>
                    <a:ext uri="{9D8B030D-6E8A-4147-A177-3AD203B41FA5}">
                      <a16:colId xmlns:a16="http://schemas.microsoft.com/office/drawing/2014/main" val="2273971941"/>
                    </a:ext>
                  </a:extLst>
                </a:gridCol>
                <a:gridCol w="796084">
                  <a:extLst>
                    <a:ext uri="{9D8B030D-6E8A-4147-A177-3AD203B41FA5}">
                      <a16:colId xmlns:a16="http://schemas.microsoft.com/office/drawing/2014/main" val="3024925198"/>
                    </a:ext>
                  </a:extLst>
                </a:gridCol>
                <a:gridCol w="796084">
                  <a:extLst>
                    <a:ext uri="{9D8B030D-6E8A-4147-A177-3AD203B41FA5}">
                      <a16:colId xmlns:a16="http://schemas.microsoft.com/office/drawing/2014/main" val="444214741"/>
                    </a:ext>
                  </a:extLst>
                </a:gridCol>
                <a:gridCol w="796084">
                  <a:extLst>
                    <a:ext uri="{9D8B030D-6E8A-4147-A177-3AD203B41FA5}">
                      <a16:colId xmlns:a16="http://schemas.microsoft.com/office/drawing/2014/main" val="3377251658"/>
                    </a:ext>
                  </a:extLst>
                </a:gridCol>
                <a:gridCol w="796084">
                  <a:extLst>
                    <a:ext uri="{9D8B030D-6E8A-4147-A177-3AD203B41FA5}">
                      <a16:colId xmlns:a16="http://schemas.microsoft.com/office/drawing/2014/main" val="2882479652"/>
                    </a:ext>
                  </a:extLst>
                </a:gridCol>
                <a:gridCol w="796084">
                  <a:extLst>
                    <a:ext uri="{9D8B030D-6E8A-4147-A177-3AD203B41FA5}">
                      <a16:colId xmlns:a16="http://schemas.microsoft.com/office/drawing/2014/main" val="455617037"/>
                    </a:ext>
                  </a:extLst>
                </a:gridCol>
                <a:gridCol w="796084">
                  <a:extLst>
                    <a:ext uri="{9D8B030D-6E8A-4147-A177-3AD203B41FA5}">
                      <a16:colId xmlns:a16="http://schemas.microsoft.com/office/drawing/2014/main" val="1084045474"/>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823558753"/>
                  </a:ext>
                </a:extLst>
              </a:tr>
            </a:tbl>
          </a:graphicData>
        </a:graphic>
      </p:graphicFrame>
      <p:graphicFrame>
        <p:nvGraphicFramePr>
          <p:cNvPr id="16" name="Table 15"/>
          <p:cNvGraphicFramePr>
            <a:graphicFrameLocks noGrp="1"/>
          </p:cNvGraphicFramePr>
          <p:nvPr>
            <p:extLst/>
          </p:nvPr>
        </p:nvGraphicFramePr>
        <p:xfrm>
          <a:off x="3053197" y="3012821"/>
          <a:ext cx="5572588"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699060939"/>
                    </a:ext>
                  </a:extLst>
                </a:gridCol>
                <a:gridCol w="796084">
                  <a:extLst>
                    <a:ext uri="{9D8B030D-6E8A-4147-A177-3AD203B41FA5}">
                      <a16:colId xmlns:a16="http://schemas.microsoft.com/office/drawing/2014/main" val="2273971941"/>
                    </a:ext>
                  </a:extLst>
                </a:gridCol>
                <a:gridCol w="796084">
                  <a:extLst>
                    <a:ext uri="{9D8B030D-6E8A-4147-A177-3AD203B41FA5}">
                      <a16:colId xmlns:a16="http://schemas.microsoft.com/office/drawing/2014/main" val="3024925198"/>
                    </a:ext>
                  </a:extLst>
                </a:gridCol>
                <a:gridCol w="796084">
                  <a:extLst>
                    <a:ext uri="{9D8B030D-6E8A-4147-A177-3AD203B41FA5}">
                      <a16:colId xmlns:a16="http://schemas.microsoft.com/office/drawing/2014/main" val="444214741"/>
                    </a:ext>
                  </a:extLst>
                </a:gridCol>
                <a:gridCol w="796084">
                  <a:extLst>
                    <a:ext uri="{9D8B030D-6E8A-4147-A177-3AD203B41FA5}">
                      <a16:colId xmlns:a16="http://schemas.microsoft.com/office/drawing/2014/main" val="3377251658"/>
                    </a:ext>
                  </a:extLst>
                </a:gridCol>
                <a:gridCol w="796084">
                  <a:extLst>
                    <a:ext uri="{9D8B030D-6E8A-4147-A177-3AD203B41FA5}">
                      <a16:colId xmlns:a16="http://schemas.microsoft.com/office/drawing/2014/main" val="2882479652"/>
                    </a:ext>
                  </a:extLst>
                </a:gridCol>
                <a:gridCol w="796084">
                  <a:extLst>
                    <a:ext uri="{9D8B030D-6E8A-4147-A177-3AD203B41FA5}">
                      <a16:colId xmlns:a16="http://schemas.microsoft.com/office/drawing/2014/main" val="455617037"/>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823558753"/>
                  </a:ext>
                </a:extLst>
              </a:tr>
            </a:tbl>
          </a:graphicData>
        </a:graphic>
      </p:graphicFrame>
      <p:graphicFrame>
        <p:nvGraphicFramePr>
          <p:cNvPr id="17" name="Table 16"/>
          <p:cNvGraphicFramePr>
            <a:graphicFrameLocks noGrp="1"/>
          </p:cNvGraphicFramePr>
          <p:nvPr>
            <p:extLst/>
          </p:nvPr>
        </p:nvGraphicFramePr>
        <p:xfrm>
          <a:off x="3065391" y="3644826"/>
          <a:ext cx="4776504"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822634438"/>
                    </a:ext>
                  </a:extLst>
                </a:gridCol>
                <a:gridCol w="796084">
                  <a:extLst>
                    <a:ext uri="{9D8B030D-6E8A-4147-A177-3AD203B41FA5}">
                      <a16:colId xmlns:a16="http://schemas.microsoft.com/office/drawing/2014/main" val="3411798838"/>
                    </a:ext>
                  </a:extLst>
                </a:gridCol>
                <a:gridCol w="796084">
                  <a:extLst>
                    <a:ext uri="{9D8B030D-6E8A-4147-A177-3AD203B41FA5}">
                      <a16:colId xmlns:a16="http://schemas.microsoft.com/office/drawing/2014/main" val="2978062064"/>
                    </a:ext>
                  </a:extLst>
                </a:gridCol>
                <a:gridCol w="796084">
                  <a:extLst>
                    <a:ext uri="{9D8B030D-6E8A-4147-A177-3AD203B41FA5}">
                      <a16:colId xmlns:a16="http://schemas.microsoft.com/office/drawing/2014/main" val="856376924"/>
                    </a:ext>
                  </a:extLst>
                </a:gridCol>
                <a:gridCol w="796084">
                  <a:extLst>
                    <a:ext uri="{9D8B030D-6E8A-4147-A177-3AD203B41FA5}">
                      <a16:colId xmlns:a16="http://schemas.microsoft.com/office/drawing/2014/main" val="1754640118"/>
                    </a:ext>
                  </a:extLst>
                </a:gridCol>
                <a:gridCol w="796084">
                  <a:extLst>
                    <a:ext uri="{9D8B030D-6E8A-4147-A177-3AD203B41FA5}">
                      <a16:colId xmlns:a16="http://schemas.microsoft.com/office/drawing/2014/main" val="4145886030"/>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934227647"/>
                  </a:ext>
                </a:extLst>
              </a:tr>
            </a:tbl>
          </a:graphicData>
        </a:graphic>
      </p:graphicFrame>
      <p:graphicFrame>
        <p:nvGraphicFramePr>
          <p:cNvPr id="19" name="Table 18"/>
          <p:cNvGraphicFramePr>
            <a:graphicFrameLocks noGrp="1"/>
          </p:cNvGraphicFramePr>
          <p:nvPr>
            <p:extLst/>
          </p:nvPr>
        </p:nvGraphicFramePr>
        <p:xfrm>
          <a:off x="5453643" y="4243751"/>
          <a:ext cx="4776504" cy="62484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699060939"/>
                    </a:ext>
                  </a:extLst>
                </a:gridCol>
                <a:gridCol w="796084">
                  <a:extLst>
                    <a:ext uri="{9D8B030D-6E8A-4147-A177-3AD203B41FA5}">
                      <a16:colId xmlns:a16="http://schemas.microsoft.com/office/drawing/2014/main" val="2273971941"/>
                    </a:ext>
                  </a:extLst>
                </a:gridCol>
                <a:gridCol w="796084">
                  <a:extLst>
                    <a:ext uri="{9D8B030D-6E8A-4147-A177-3AD203B41FA5}">
                      <a16:colId xmlns:a16="http://schemas.microsoft.com/office/drawing/2014/main" val="3024925198"/>
                    </a:ext>
                  </a:extLst>
                </a:gridCol>
                <a:gridCol w="796084">
                  <a:extLst>
                    <a:ext uri="{9D8B030D-6E8A-4147-A177-3AD203B41FA5}">
                      <a16:colId xmlns:a16="http://schemas.microsoft.com/office/drawing/2014/main" val="444214741"/>
                    </a:ext>
                  </a:extLst>
                </a:gridCol>
                <a:gridCol w="796084">
                  <a:extLst>
                    <a:ext uri="{9D8B030D-6E8A-4147-A177-3AD203B41FA5}">
                      <a16:colId xmlns:a16="http://schemas.microsoft.com/office/drawing/2014/main" val="3377251658"/>
                    </a:ext>
                  </a:extLst>
                </a:gridCol>
                <a:gridCol w="796084">
                  <a:extLst>
                    <a:ext uri="{9D8B030D-6E8A-4147-A177-3AD203B41FA5}">
                      <a16:colId xmlns:a16="http://schemas.microsoft.com/office/drawing/2014/main" val="2882479652"/>
                    </a:ext>
                  </a:extLst>
                </a:gridCol>
              </a:tblGrid>
              <a:tr h="559126">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b="1" dirty="0">
                        <a:solidFill>
                          <a:srgbClr val="FF0000"/>
                        </a:solidFill>
                        <a:latin typeface="Times New Roman" panose="02020603050405020304" pitchFamily="18" charset="0"/>
                        <a:cs typeface="Times New Roman" panose="02020603050405020304" pitchFamily="18" charset="0"/>
                      </a:endParaRPr>
                    </a:p>
                  </a:txBody>
                  <a:tcPr anchor="ctr">
                    <a:solidFill>
                      <a:srgbClr val="FFFF00"/>
                    </a:solidFill>
                  </a:tcPr>
                </a:tc>
                <a:tc>
                  <a:txBody>
                    <a:bodyPr/>
                    <a:lstStyle/>
                    <a:p>
                      <a:pPr algn="ctr"/>
                      <a:endParaRPr lang="en-US" sz="3500" dirty="0">
                        <a:latin typeface="Times New Roman" panose="02020603050405020304" pitchFamily="18" charset="0"/>
                        <a:cs typeface="Times New Roman" panose="02020603050405020304" pitchFamily="18" charset="0"/>
                      </a:endParaRPr>
                    </a:p>
                  </a:txBody>
                  <a:tcPr anchor="ctr">
                    <a:solidFill>
                      <a:srgbClr val="FFFF00"/>
                    </a:solidFill>
                  </a:tcPr>
                </a:tc>
                <a:extLst>
                  <a:ext uri="{0D108BD9-81ED-4DB2-BD59-A6C34878D82A}">
                    <a16:rowId xmlns:a16="http://schemas.microsoft.com/office/drawing/2014/main" val="2823558753"/>
                  </a:ext>
                </a:extLst>
              </a:tr>
            </a:tbl>
          </a:graphicData>
        </a:graphic>
      </p:graphicFrame>
      <p:sp>
        <p:nvSpPr>
          <p:cNvPr id="20" name="Rectangle 19"/>
          <p:cNvSpPr/>
          <p:nvPr/>
        </p:nvSpPr>
        <p:spPr>
          <a:xfrm>
            <a:off x="1666297" y="5062664"/>
            <a:ext cx="8517169"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a:t>
            </a:r>
          </a:p>
        </p:txBody>
      </p:sp>
      <p:sp>
        <p:nvSpPr>
          <p:cNvPr id="18" name="Rectangle 17"/>
          <p:cNvSpPr/>
          <p:nvPr/>
        </p:nvSpPr>
        <p:spPr>
          <a:xfrm>
            <a:off x="1685677" y="5040759"/>
            <a:ext cx="8517169"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Con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sp>
        <p:nvSpPr>
          <p:cNvPr id="21" name="Rectangle 20"/>
          <p:cNvSpPr/>
          <p:nvPr/>
        </p:nvSpPr>
        <p:spPr>
          <a:xfrm>
            <a:off x="1686179" y="4996555"/>
            <a:ext cx="8517169"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a:t>
            </a:r>
          </a:p>
        </p:txBody>
      </p:sp>
      <p:sp>
        <p:nvSpPr>
          <p:cNvPr id="22" name="Rectangle 21"/>
          <p:cNvSpPr/>
          <p:nvPr/>
        </p:nvSpPr>
        <p:spPr>
          <a:xfrm>
            <a:off x="1666297" y="5025517"/>
            <a:ext cx="8996641"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khứ</a:t>
            </a:r>
            <a:r>
              <a:rPr lang="en-US" sz="4000" dirty="0">
                <a:latin typeface="Times New Roman" panose="02020603050405020304" pitchFamily="18" charset="0"/>
                <a:cs typeface="Times New Roman" panose="02020603050405020304" pitchFamily="18" charset="0"/>
              </a:rPr>
              <a:t>).</a:t>
            </a:r>
          </a:p>
        </p:txBody>
      </p:sp>
      <p:sp>
        <p:nvSpPr>
          <p:cNvPr id="23" name="Rectangle 22"/>
          <p:cNvSpPr/>
          <p:nvPr/>
        </p:nvSpPr>
        <p:spPr>
          <a:xfrm>
            <a:off x="1745309" y="5066028"/>
            <a:ext cx="8996641"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héo</a:t>
            </a:r>
            <a:r>
              <a:rPr lang="en-US" sz="4000" dirty="0">
                <a:latin typeface="Times New Roman" panose="02020603050405020304" pitchFamily="18" charset="0"/>
                <a:cs typeface="Times New Roman" panose="02020603050405020304" pitchFamily="18" charset="0"/>
              </a:rPr>
              <a:t>.</a:t>
            </a:r>
          </a:p>
        </p:txBody>
      </p:sp>
      <p:sp>
        <p:nvSpPr>
          <p:cNvPr id="24" name="Rectangle 23"/>
          <p:cNvSpPr/>
          <p:nvPr/>
        </p:nvSpPr>
        <p:spPr>
          <a:xfrm>
            <a:off x="1705803" y="5055800"/>
            <a:ext cx="8996641"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Lương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cơm</a:t>
            </a:r>
            <a:r>
              <a:rPr lang="en-US" sz="4000" dirty="0">
                <a:latin typeface="Times New Roman" panose="02020603050405020304" pitchFamily="18" charset="0"/>
                <a:cs typeface="Times New Roman" panose="02020603050405020304" pitchFamily="18" charset="0"/>
              </a:rPr>
              <a:t>.</a:t>
            </a:r>
          </a:p>
        </p:txBody>
      </p:sp>
      <p:sp>
        <p:nvSpPr>
          <p:cNvPr id="25" name="Rectangle 24"/>
          <p:cNvSpPr/>
          <p:nvPr/>
        </p:nvSpPr>
        <p:spPr>
          <a:xfrm>
            <a:off x="1686050" y="5046708"/>
            <a:ext cx="8996641" cy="1536192"/>
          </a:xfrm>
          <a:prstGeom prst="rect">
            <a:avLst/>
          </a:prstGeom>
          <a:solidFill>
            <a:srgbClr val="99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cánh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Tết</a:t>
            </a:r>
            <a:r>
              <a:rPr lang="en-US" sz="4000" dirty="0">
                <a:latin typeface="Times New Roman" panose="02020603050405020304" pitchFamily="18" charset="0"/>
                <a:cs typeface="Times New Roman" panose="02020603050405020304" pitchFamily="18" charset="0"/>
              </a:rPr>
              <a:t>.</a:t>
            </a:r>
          </a:p>
        </p:txBody>
      </p:sp>
      <p:graphicFrame>
        <p:nvGraphicFramePr>
          <p:cNvPr id="28" name="Table 27"/>
          <p:cNvGraphicFramePr>
            <a:graphicFrameLocks noGrp="1"/>
          </p:cNvGraphicFramePr>
          <p:nvPr>
            <p:extLst/>
          </p:nvPr>
        </p:nvGraphicFramePr>
        <p:xfrm>
          <a:off x="6243629" y="480649"/>
          <a:ext cx="796084" cy="4373880"/>
        </p:xfrm>
        <a:graphic>
          <a:graphicData uri="http://schemas.openxmlformats.org/drawingml/2006/table">
            <a:tbl>
              <a:tblPr firstRow="1" bandRow="1">
                <a:effectLst>
                  <a:outerShdw blurRad="50800" dist="38100" dir="13500000" algn="br" rotWithShape="0">
                    <a:prstClr val="black">
                      <a:alpha val="40000"/>
                    </a:prstClr>
                  </a:outerShdw>
                </a:effectLst>
                <a:tableStyleId>{5940675A-B579-460E-94D1-54222C63F5DA}</a:tableStyleId>
              </a:tblPr>
              <a:tblGrid>
                <a:gridCol w="796084">
                  <a:extLst>
                    <a:ext uri="{9D8B030D-6E8A-4147-A177-3AD203B41FA5}">
                      <a16:colId xmlns:a16="http://schemas.microsoft.com/office/drawing/2014/main" val="2115799326"/>
                    </a:ext>
                  </a:extLst>
                </a:gridCol>
              </a:tblGrid>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S</a:t>
                      </a:r>
                    </a:p>
                  </a:txBody>
                  <a:tcPr anchor="ctr"/>
                </a:tc>
                <a:extLst>
                  <a:ext uri="{0D108BD9-81ED-4DB2-BD59-A6C34878D82A}">
                    <a16:rowId xmlns:a16="http://schemas.microsoft.com/office/drawing/2014/main" val="3847507469"/>
                  </a:ext>
                </a:extLst>
              </a:tr>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Á</a:t>
                      </a:r>
                    </a:p>
                  </a:txBody>
                  <a:tcPr anchor="ctr"/>
                </a:tc>
                <a:extLst>
                  <a:ext uri="{0D108BD9-81ED-4DB2-BD59-A6C34878D82A}">
                    <a16:rowId xmlns:a16="http://schemas.microsoft.com/office/drawing/2014/main" val="2220197432"/>
                  </a:ext>
                </a:extLst>
              </a:tr>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N</a:t>
                      </a:r>
                    </a:p>
                  </a:txBody>
                  <a:tcPr anchor="ctr"/>
                </a:tc>
                <a:extLst>
                  <a:ext uri="{0D108BD9-81ED-4DB2-BD59-A6C34878D82A}">
                    <a16:rowId xmlns:a16="http://schemas.microsoft.com/office/drawing/2014/main" val="3634407799"/>
                  </a:ext>
                </a:extLst>
              </a:tr>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G</a:t>
                      </a:r>
                    </a:p>
                  </a:txBody>
                  <a:tcPr anchor="ctr"/>
                </a:tc>
                <a:extLst>
                  <a:ext uri="{0D108BD9-81ED-4DB2-BD59-A6C34878D82A}">
                    <a16:rowId xmlns:a16="http://schemas.microsoft.com/office/drawing/2014/main" val="1107495907"/>
                  </a:ext>
                </a:extLst>
              </a:tr>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T</a:t>
                      </a:r>
                    </a:p>
                  </a:txBody>
                  <a:tcPr anchor="ctr"/>
                </a:tc>
                <a:extLst>
                  <a:ext uri="{0D108BD9-81ED-4DB2-BD59-A6C34878D82A}">
                    <a16:rowId xmlns:a16="http://schemas.microsoft.com/office/drawing/2014/main" val="3104734289"/>
                  </a:ext>
                </a:extLst>
              </a:tr>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Ạ</a:t>
                      </a:r>
                    </a:p>
                  </a:txBody>
                  <a:tcPr anchor="ctr"/>
                </a:tc>
                <a:extLst>
                  <a:ext uri="{0D108BD9-81ED-4DB2-BD59-A6C34878D82A}">
                    <a16:rowId xmlns:a16="http://schemas.microsoft.com/office/drawing/2014/main" val="3368998830"/>
                  </a:ext>
                </a:extLst>
              </a:tr>
              <a:tr h="559126">
                <a:tc>
                  <a:txBody>
                    <a:bodyPr/>
                    <a:lstStyle/>
                    <a:p>
                      <a:pPr algn="ctr"/>
                      <a:r>
                        <a:rPr lang="en-US" sz="3500" b="1" dirty="0">
                          <a:solidFill>
                            <a:srgbClr val="FF0000"/>
                          </a:solidFill>
                          <a:latin typeface="Times New Roman" panose="02020603050405020304" pitchFamily="18" charset="0"/>
                          <a:cs typeface="Times New Roman" panose="02020603050405020304" pitchFamily="18" charset="0"/>
                        </a:rPr>
                        <a:t>O</a:t>
                      </a:r>
                    </a:p>
                  </a:txBody>
                  <a:tcPr anchor="ctr"/>
                </a:tc>
                <a:extLst>
                  <a:ext uri="{0D108BD9-81ED-4DB2-BD59-A6C34878D82A}">
                    <a16:rowId xmlns:a16="http://schemas.microsoft.com/office/drawing/2014/main" val="353551046"/>
                  </a:ext>
                </a:extLst>
              </a:tr>
            </a:tbl>
          </a:graphicData>
        </a:graphic>
      </p:graphicFrame>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7060" y="2814019"/>
            <a:ext cx="1158340" cy="1158340"/>
          </a:xfrm>
          <a:prstGeom prst="rect">
            <a:avLst/>
          </a:prstGeom>
        </p:spPr>
      </p:pic>
    </p:spTree>
    <p:extLst>
      <p:ext uri="{BB962C8B-B14F-4D97-AF65-F5344CB8AC3E}">
        <p14:creationId xmlns:p14="http://schemas.microsoft.com/office/powerpoint/2010/main" val="2231521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13"/>
                                        </p:tgtEl>
                                      </p:cBhvr>
                                    </p:animEffect>
                                    <p:anim calcmode="lin" valueType="num">
                                      <p:cBhvr>
                                        <p:cTn id="13" dur="1000"/>
                                        <p:tgtEl>
                                          <p:spTgt spid="13"/>
                                        </p:tgtEl>
                                        <p:attrNameLst>
                                          <p:attrName>ppt_x</p:attrName>
                                        </p:attrNameLst>
                                      </p:cBhvr>
                                      <p:tavLst>
                                        <p:tav tm="0">
                                          <p:val>
                                            <p:strVal val="ppt_x"/>
                                          </p:val>
                                        </p:tav>
                                        <p:tav tm="100000">
                                          <p:val>
                                            <p:strVal val="ppt_x"/>
                                          </p:val>
                                        </p:tav>
                                      </p:tavLst>
                                    </p:anim>
                                    <p:anim calcmode="lin" valueType="num">
                                      <p:cBhvr>
                                        <p:cTn id="14" dur="1000"/>
                                        <p:tgtEl>
                                          <p:spTgt spid="13"/>
                                        </p:tgtEl>
                                        <p:attrNameLst>
                                          <p:attrName>ppt_y</p:attrName>
                                        </p:attrNameLst>
                                      </p:cBhvr>
                                      <p:tavLst>
                                        <p:tav tm="0">
                                          <p:val>
                                            <p:strVal val="ppt_y"/>
                                          </p:val>
                                        </p:tav>
                                        <p:tav tm="100000">
                                          <p:val>
                                            <p:strVal val="ppt_y+.1"/>
                                          </p:val>
                                        </p:tav>
                                      </p:tavLst>
                                    </p:anim>
                                    <p:set>
                                      <p:cBhvr>
                                        <p:cTn id="1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6" presetClass="exit" presetSubtype="32" fill="hold" nodeType="clickEffect">
                                  <p:stCondLst>
                                    <p:cond delay="0"/>
                                  </p:stCondLst>
                                  <p:childTnLst>
                                    <p:animEffect transition="out" filter="circle(out)">
                                      <p:cBhvr>
                                        <p:cTn id="32" dur="2000"/>
                                        <p:tgtEl>
                                          <p:spTgt spid="16"/>
                                        </p:tgtEl>
                                      </p:cBhvr>
                                    </p:animEffect>
                                    <p:set>
                                      <p:cBhvr>
                                        <p:cTn id="3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19"/>
                                        </p:tgtEl>
                                        <p:attrNameLst>
                                          <p:attrName>ppt_w</p:attrName>
                                        </p:attrNameLst>
                                      </p:cBhvr>
                                      <p:tavLst>
                                        <p:tav tm="0">
                                          <p:val>
                                            <p:strVal val="ppt_w"/>
                                          </p:val>
                                        </p:tav>
                                        <p:tav tm="100000">
                                          <p:val>
                                            <p:fltVal val="0"/>
                                          </p:val>
                                        </p:tav>
                                      </p:tavLst>
                                    </p:anim>
                                    <p:anim calcmode="lin" valueType="num">
                                      <p:cBhvr>
                                        <p:cTn id="45" dur="1000"/>
                                        <p:tgtEl>
                                          <p:spTgt spid="19"/>
                                        </p:tgtEl>
                                        <p:attrNameLst>
                                          <p:attrName>ppt_h</p:attrName>
                                        </p:attrNameLst>
                                      </p:cBhvr>
                                      <p:tavLst>
                                        <p:tav tm="0">
                                          <p:val>
                                            <p:strVal val="ppt_h"/>
                                          </p:val>
                                        </p:tav>
                                        <p:tav tm="100000">
                                          <p:val>
                                            <p:fltVal val="0"/>
                                          </p:val>
                                        </p:tav>
                                      </p:tavLst>
                                    </p:anim>
                                    <p:anim calcmode="lin" valueType="num">
                                      <p:cBhvr>
                                        <p:cTn id="46" dur="1000"/>
                                        <p:tgtEl>
                                          <p:spTgt spid="19"/>
                                        </p:tgtEl>
                                        <p:attrNameLst>
                                          <p:attrName>style.rotation</p:attrName>
                                        </p:attrNameLst>
                                      </p:cBhvr>
                                      <p:tavLst>
                                        <p:tav tm="0">
                                          <p:val>
                                            <p:fltVal val="0"/>
                                          </p:val>
                                        </p:tav>
                                        <p:tav tm="100000">
                                          <p:val>
                                            <p:fltVal val="90"/>
                                          </p:val>
                                        </p:tav>
                                      </p:tavLst>
                                    </p:anim>
                                    <p:animEffect transition="out" filter="fade">
                                      <p:cBhvr>
                                        <p:cTn id="47" dur="1000"/>
                                        <p:tgtEl>
                                          <p:spTgt spid="19"/>
                                        </p:tgtEl>
                                      </p:cBhvr>
                                    </p:animEffect>
                                    <p:set>
                                      <p:cBhvr>
                                        <p:cTn id="48"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6"/>
                                        </p:tgtEl>
                                      </p:cBhvr>
                                    </p:animEffect>
                                    <p:animScale>
                                      <p:cBhvr>
                                        <p:cTn id="71" dur="250" autoRev="1" fill="hold"/>
                                        <p:tgtEl>
                                          <p:spTgt spid="6"/>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7"/>
                                        </p:tgtEl>
                                      </p:cBhvr>
                                    </p:animEffect>
                                    <p:animScale>
                                      <p:cBhvr>
                                        <p:cTn id="89" dur="250" autoRev="1" fill="hold"/>
                                        <p:tgtEl>
                                          <p:spTgt spid="7"/>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2" restart="whenNotActive" fill="hold" evtFilter="cancelBubble" nodeType="interactiveSeq">
                <p:stCondLst>
                  <p:cond evt="onClick" delay="0">
                    <p:tgtEl>
                      <p:spTgt spid="8"/>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nodeType="clickEffect">
                                  <p:stCondLst>
                                    <p:cond delay="0"/>
                                  </p:stCondLst>
                                  <p:childTnLst>
                                    <p:animEffect transition="out" filter="fade">
                                      <p:cBhvr>
                                        <p:cTn id="106" dur="500" tmFilter="0, 0; .2, .5; .8, .5; 1, 0"/>
                                        <p:tgtEl>
                                          <p:spTgt spid="8"/>
                                        </p:tgtEl>
                                      </p:cBhvr>
                                    </p:animEffect>
                                    <p:animScale>
                                      <p:cBhvr>
                                        <p:cTn id="107" dur="250" autoRev="1" fill="hold"/>
                                        <p:tgtEl>
                                          <p:spTgt spid="8"/>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1000"/>
                                        <p:tgtEl>
                                          <p:spTgt spid="22"/>
                                        </p:tgtEl>
                                      </p:cBhvr>
                                    </p:animEffect>
                                    <p:anim calcmode="lin" valueType="num">
                                      <p:cBhvr>
                                        <p:cTn id="113" dur="1000" fill="hold"/>
                                        <p:tgtEl>
                                          <p:spTgt spid="22"/>
                                        </p:tgtEl>
                                        <p:attrNameLst>
                                          <p:attrName>ppt_x</p:attrName>
                                        </p:attrNameLst>
                                      </p:cBhvr>
                                      <p:tavLst>
                                        <p:tav tm="0">
                                          <p:val>
                                            <p:strVal val="#ppt_x"/>
                                          </p:val>
                                        </p:tav>
                                        <p:tav tm="100000">
                                          <p:val>
                                            <p:strVal val="#ppt_x"/>
                                          </p:val>
                                        </p:tav>
                                      </p:tavLst>
                                    </p:anim>
                                    <p:anim calcmode="lin" valueType="num">
                                      <p:cBhvr>
                                        <p:cTn id="1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9"/>
                    </p:tgtEl>
                  </p:cond>
                </p:stCondLst>
                <p:endSync evt="end" delay="0">
                  <p:rtn val="all"/>
                </p:endSync>
                <p:childTnLst>
                  <p:par>
                    <p:cTn id="121" fill="hold">
                      <p:stCondLst>
                        <p:cond delay="0"/>
                      </p:stCondLst>
                      <p:childTnLst>
                        <p:par>
                          <p:cTn id="122" fill="hold">
                            <p:stCondLst>
                              <p:cond delay="0"/>
                            </p:stCondLst>
                            <p:childTnLst>
                              <p:par>
                                <p:cTn id="123" presetID="26" presetClass="emph" presetSubtype="0" fill="hold" nodeType="clickEffect">
                                  <p:stCondLst>
                                    <p:cond delay="0"/>
                                  </p:stCondLst>
                                  <p:childTnLst>
                                    <p:animEffect transition="out" filter="fade">
                                      <p:cBhvr>
                                        <p:cTn id="124" dur="500" tmFilter="0, 0; .2, .5; .8, .5; 1, 0"/>
                                        <p:tgtEl>
                                          <p:spTgt spid="9"/>
                                        </p:tgtEl>
                                      </p:cBhvr>
                                    </p:animEffect>
                                    <p:animScale>
                                      <p:cBhvr>
                                        <p:cTn id="125" dur="250" autoRev="1" fill="hold"/>
                                        <p:tgtEl>
                                          <p:spTgt spid="9"/>
                                        </p:tgtEl>
                                      </p:cBhvr>
                                      <p:by x="105000" y="105000"/>
                                    </p:animScale>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fade">
                                      <p:cBhvr>
                                        <p:cTn id="130" dur="1000"/>
                                        <p:tgtEl>
                                          <p:spTgt spid="23"/>
                                        </p:tgtEl>
                                      </p:cBhvr>
                                    </p:animEffect>
                                    <p:anim calcmode="lin" valueType="num">
                                      <p:cBhvr>
                                        <p:cTn id="131" dur="1000" fill="hold"/>
                                        <p:tgtEl>
                                          <p:spTgt spid="23"/>
                                        </p:tgtEl>
                                        <p:attrNameLst>
                                          <p:attrName>ppt_x</p:attrName>
                                        </p:attrNameLst>
                                      </p:cBhvr>
                                      <p:tavLst>
                                        <p:tav tm="0">
                                          <p:val>
                                            <p:strVal val="#ppt_x"/>
                                          </p:val>
                                        </p:tav>
                                        <p:tav tm="100000">
                                          <p:val>
                                            <p:strVal val="#ppt_x"/>
                                          </p:val>
                                        </p:tav>
                                      </p:tavLst>
                                    </p:anim>
                                    <p:anim calcmode="lin" valueType="num">
                                      <p:cBhvr>
                                        <p:cTn id="1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3"/>
                                        </p:tgtEl>
                                      </p:cBhvr>
                                    </p:animEffect>
                                    <p:set>
                                      <p:cBhvr>
                                        <p:cTn id="1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8" restart="whenNotActive" fill="hold" evtFilter="cancelBubble" nodeType="interactiveSeq">
                <p:stCondLst>
                  <p:cond evt="onClick" delay="0">
                    <p:tgtEl>
                      <p:spTgt spid="10"/>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10"/>
                                        </p:tgtEl>
                                      </p:cBhvr>
                                    </p:animEffect>
                                    <p:animScale>
                                      <p:cBhvr>
                                        <p:cTn id="143" dur="250" autoRev="1" fill="hold"/>
                                        <p:tgtEl>
                                          <p:spTgt spid="10"/>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24"/>
                                        </p:tgtEl>
                                        <p:attrNameLst>
                                          <p:attrName>style.visibility</p:attrName>
                                        </p:attrNameLst>
                                      </p:cBhvr>
                                      <p:to>
                                        <p:strVal val="visible"/>
                                      </p:to>
                                    </p:set>
                                    <p:animEffect transition="in" filter="fade">
                                      <p:cBhvr>
                                        <p:cTn id="148" dur="1000"/>
                                        <p:tgtEl>
                                          <p:spTgt spid="24"/>
                                        </p:tgtEl>
                                      </p:cBhvr>
                                    </p:animEffect>
                                    <p:anim calcmode="lin" valueType="num">
                                      <p:cBhvr>
                                        <p:cTn id="149" dur="1000" fill="hold"/>
                                        <p:tgtEl>
                                          <p:spTgt spid="24"/>
                                        </p:tgtEl>
                                        <p:attrNameLst>
                                          <p:attrName>ppt_x</p:attrName>
                                        </p:attrNameLst>
                                      </p:cBhvr>
                                      <p:tavLst>
                                        <p:tav tm="0">
                                          <p:val>
                                            <p:strVal val="#ppt_x"/>
                                          </p:val>
                                        </p:tav>
                                        <p:tav tm="100000">
                                          <p:val>
                                            <p:strVal val="#ppt_x"/>
                                          </p:val>
                                        </p:tav>
                                      </p:tavLst>
                                    </p:anim>
                                    <p:anim calcmode="lin" valueType="num">
                                      <p:cBhvr>
                                        <p:cTn id="1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500"/>
                                        <p:tgtEl>
                                          <p:spTgt spid="24"/>
                                        </p:tgtEl>
                                      </p:cBhvr>
                                    </p:animEffect>
                                    <p:set>
                                      <p:cBhvr>
                                        <p:cTn id="1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6" restart="whenNotActive" fill="hold" evtFilter="cancelBubble" nodeType="interactiveSeq">
                <p:stCondLst>
                  <p:cond evt="onClick" delay="0">
                    <p:tgtEl>
                      <p:spTgt spid="11"/>
                    </p:tgtEl>
                  </p:cond>
                </p:stCondLst>
                <p:endSync evt="end" delay="0">
                  <p:rtn val="all"/>
                </p:endSync>
                <p:childTnLst>
                  <p:par>
                    <p:cTn id="157" fill="hold">
                      <p:stCondLst>
                        <p:cond delay="0"/>
                      </p:stCondLst>
                      <p:childTnLst>
                        <p:par>
                          <p:cTn id="158" fill="hold">
                            <p:stCondLst>
                              <p:cond delay="0"/>
                            </p:stCondLst>
                            <p:childTnLst>
                              <p:par>
                                <p:cTn id="159" presetID="26" presetClass="emph" presetSubtype="0" fill="hold" nodeType="clickEffect">
                                  <p:stCondLst>
                                    <p:cond delay="0"/>
                                  </p:stCondLst>
                                  <p:childTnLst>
                                    <p:animEffect transition="out" filter="fade">
                                      <p:cBhvr>
                                        <p:cTn id="160" dur="500" tmFilter="0, 0; .2, .5; .8, .5; 1, 0"/>
                                        <p:tgtEl>
                                          <p:spTgt spid="11"/>
                                        </p:tgtEl>
                                      </p:cBhvr>
                                    </p:animEffect>
                                    <p:animScale>
                                      <p:cBhvr>
                                        <p:cTn id="161" dur="250" autoRev="1" fill="hold"/>
                                        <p:tgtEl>
                                          <p:spTgt spid="11"/>
                                        </p:tgtEl>
                                      </p:cBhvr>
                                      <p:by x="105000" y="105000"/>
                                    </p:animScale>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5"/>
                                        </p:tgtEl>
                                        <p:attrNameLst>
                                          <p:attrName>style.visibility</p:attrName>
                                        </p:attrNameLst>
                                      </p:cBhvr>
                                      <p:to>
                                        <p:strVal val="visible"/>
                                      </p:to>
                                    </p:set>
                                    <p:animEffect transition="in" filter="fade">
                                      <p:cBhvr>
                                        <p:cTn id="166" dur="1000"/>
                                        <p:tgtEl>
                                          <p:spTgt spid="25"/>
                                        </p:tgtEl>
                                      </p:cBhvr>
                                    </p:animEffect>
                                    <p:anim calcmode="lin" valueType="num">
                                      <p:cBhvr>
                                        <p:cTn id="167" dur="1000" fill="hold"/>
                                        <p:tgtEl>
                                          <p:spTgt spid="25"/>
                                        </p:tgtEl>
                                        <p:attrNameLst>
                                          <p:attrName>ppt_x</p:attrName>
                                        </p:attrNameLst>
                                      </p:cBhvr>
                                      <p:tavLst>
                                        <p:tav tm="0">
                                          <p:val>
                                            <p:strVal val="#ppt_x"/>
                                          </p:val>
                                        </p:tav>
                                        <p:tav tm="100000">
                                          <p:val>
                                            <p:strVal val="#ppt_x"/>
                                          </p:val>
                                        </p:tav>
                                      </p:tavLst>
                                    </p:anim>
                                    <p:anim calcmode="lin" valueType="num">
                                      <p:cBhvr>
                                        <p:cTn id="1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grpId="1" nodeType="clickEffect">
                                  <p:stCondLst>
                                    <p:cond delay="0"/>
                                  </p:stCondLst>
                                  <p:childTnLst>
                                    <p:animEffect transition="out" filter="fade">
                                      <p:cBhvr>
                                        <p:cTn id="172" dur="500"/>
                                        <p:tgtEl>
                                          <p:spTgt spid="25"/>
                                        </p:tgtEl>
                                      </p:cBhvr>
                                    </p:animEffect>
                                    <p:set>
                                      <p:cBhvr>
                                        <p:cTn id="1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4" restart="whenNotActive" fill="hold" evtFilter="cancelBubble" nodeType="interactiveSeq">
                <p:stCondLst>
                  <p:cond evt="onClick" delay="0">
                    <p:tgtEl>
                      <p:spTgt spid="29"/>
                    </p:tgtEl>
                  </p:cond>
                </p:stCondLst>
                <p:endSync evt="end" delay="0">
                  <p:rtn val="all"/>
                </p:endSync>
                <p:childTnLst>
                  <p:par>
                    <p:cTn id="175" fill="hold">
                      <p:stCondLst>
                        <p:cond delay="0"/>
                      </p:stCondLst>
                      <p:childTnLst>
                        <p:par>
                          <p:cTn id="176" fill="hold">
                            <p:stCondLst>
                              <p:cond delay="0"/>
                            </p:stCondLst>
                            <p:childTnLst>
                              <p:par>
                                <p:cTn id="177" presetID="26" presetClass="emph" presetSubtype="0" fill="hold" nodeType="clickEffect">
                                  <p:stCondLst>
                                    <p:cond delay="0"/>
                                  </p:stCondLst>
                                  <p:childTnLst>
                                    <p:animEffect transition="out" filter="fade">
                                      <p:cBhvr>
                                        <p:cTn id="178" dur="500" tmFilter="0, 0; .2, .5; .8, .5; 1, 0"/>
                                        <p:tgtEl>
                                          <p:spTgt spid="29"/>
                                        </p:tgtEl>
                                      </p:cBhvr>
                                    </p:animEffect>
                                    <p:animScale>
                                      <p:cBhvr>
                                        <p:cTn id="179" dur="250" autoRev="1" fill="hold"/>
                                        <p:tgtEl>
                                          <p:spTgt spid="29"/>
                                        </p:tgtEl>
                                      </p:cBhvr>
                                      <p:by x="105000" y="105000"/>
                                    </p:animScale>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nodeType="clickEffect">
                                  <p:stCondLst>
                                    <p:cond delay="0"/>
                                  </p:stCondLst>
                                  <p:childTnLst>
                                    <p:set>
                                      <p:cBhvr>
                                        <p:cTn id="183" dur="1" fill="hold">
                                          <p:stCondLst>
                                            <p:cond delay="0"/>
                                          </p:stCondLst>
                                        </p:cTn>
                                        <p:tgtEl>
                                          <p:spTgt spid="28"/>
                                        </p:tgtEl>
                                        <p:attrNameLst>
                                          <p:attrName>style.visibility</p:attrName>
                                        </p:attrNameLst>
                                      </p:cBhvr>
                                      <p:to>
                                        <p:strVal val="visible"/>
                                      </p:to>
                                    </p:set>
                                    <p:animEffect transition="in" filter="fade">
                                      <p:cBhvr>
                                        <p:cTn id="184" dur="1000"/>
                                        <p:tgtEl>
                                          <p:spTgt spid="28"/>
                                        </p:tgtEl>
                                      </p:cBhvr>
                                    </p:animEffect>
                                    <p:anim calcmode="lin" valueType="num">
                                      <p:cBhvr>
                                        <p:cTn id="185" dur="1000" fill="hold"/>
                                        <p:tgtEl>
                                          <p:spTgt spid="28"/>
                                        </p:tgtEl>
                                        <p:attrNameLst>
                                          <p:attrName>ppt_x</p:attrName>
                                        </p:attrNameLst>
                                      </p:cBhvr>
                                      <p:tavLst>
                                        <p:tav tm="0">
                                          <p:val>
                                            <p:strVal val="#ppt_x"/>
                                          </p:val>
                                        </p:tav>
                                        <p:tav tm="100000">
                                          <p:val>
                                            <p:strVal val="#ppt_x"/>
                                          </p:val>
                                        </p:tav>
                                      </p:tavLst>
                                    </p:anim>
                                    <p:anim calcmode="lin" valueType="num">
                                      <p:cBhvr>
                                        <p:cTn id="18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20" grpId="0" animBg="1"/>
      <p:bldP spid="20" grpId="1" animBg="1"/>
      <p:bldP spid="18" grpId="0" animBg="1"/>
      <p:bldP spid="18"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14F13C7-5663-BDFC-BBB8-7C522A23EB53}"/>
              </a:ext>
            </a:extLst>
          </p:cNvPr>
          <p:cNvSpPr>
            <a:spLocks noGrp="1" noRot="1" noMove="1" noResize="1" noEditPoints="1" noAdjustHandles="1" noChangeArrowheads="1" noChangeShapeType="1"/>
          </p:cNvSpPr>
          <p:nvPr/>
        </p:nvSpPr>
        <p:spPr>
          <a:xfrm>
            <a:off x="202957" y="76200"/>
            <a:ext cx="11836643" cy="6629399"/>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ectangle 8">
            <a:extLst>
              <a:ext uri="{FF2B5EF4-FFF2-40B4-BE49-F238E27FC236}">
                <a16:creationId xmlns:a16="http://schemas.microsoft.com/office/drawing/2014/main" id="{C82BA1C7-788B-48F7-9816-B193FF566A80}"/>
              </a:ext>
            </a:extLst>
          </p:cNvPr>
          <p:cNvSpPr/>
          <p:nvPr/>
        </p:nvSpPr>
        <p:spPr>
          <a:xfrm>
            <a:off x="1171085" y="273793"/>
            <a:ext cx="9268315" cy="793007"/>
          </a:xfrm>
          <a:custGeom>
            <a:avLst/>
            <a:gdLst>
              <a:gd name="connsiteX0" fmla="*/ 0 w 8946726"/>
              <a:gd name="connsiteY0" fmla="*/ 0 h 793007"/>
              <a:gd name="connsiteX1" fmla="*/ 775383 w 8946726"/>
              <a:gd name="connsiteY1" fmla="*/ 0 h 793007"/>
              <a:gd name="connsiteX2" fmla="*/ 1192897 w 8946726"/>
              <a:gd name="connsiteY2" fmla="*/ 0 h 793007"/>
              <a:gd name="connsiteX3" fmla="*/ 1789345 w 8946726"/>
              <a:gd name="connsiteY3" fmla="*/ 0 h 793007"/>
              <a:gd name="connsiteX4" fmla="*/ 2475261 w 8946726"/>
              <a:gd name="connsiteY4" fmla="*/ 0 h 793007"/>
              <a:gd name="connsiteX5" fmla="*/ 2803307 w 8946726"/>
              <a:gd name="connsiteY5" fmla="*/ 0 h 793007"/>
              <a:gd name="connsiteX6" fmla="*/ 3131354 w 8946726"/>
              <a:gd name="connsiteY6" fmla="*/ 0 h 793007"/>
              <a:gd name="connsiteX7" fmla="*/ 3906737 w 8946726"/>
              <a:gd name="connsiteY7" fmla="*/ 0 h 793007"/>
              <a:gd name="connsiteX8" fmla="*/ 4503185 w 8946726"/>
              <a:gd name="connsiteY8" fmla="*/ 0 h 793007"/>
              <a:gd name="connsiteX9" fmla="*/ 4831232 w 8946726"/>
              <a:gd name="connsiteY9" fmla="*/ 0 h 793007"/>
              <a:gd name="connsiteX10" fmla="*/ 5427680 w 8946726"/>
              <a:gd name="connsiteY10" fmla="*/ 0 h 793007"/>
              <a:gd name="connsiteX11" fmla="*/ 6203063 w 8946726"/>
              <a:gd name="connsiteY11" fmla="*/ 0 h 793007"/>
              <a:gd name="connsiteX12" fmla="*/ 6710045 w 8946726"/>
              <a:gd name="connsiteY12" fmla="*/ 0 h 793007"/>
              <a:gd name="connsiteX13" fmla="*/ 7217026 w 8946726"/>
              <a:gd name="connsiteY13" fmla="*/ 0 h 793007"/>
              <a:gd name="connsiteX14" fmla="*/ 7813474 w 8946726"/>
              <a:gd name="connsiteY14" fmla="*/ 0 h 793007"/>
              <a:gd name="connsiteX15" fmla="*/ 8946726 w 8946726"/>
              <a:gd name="connsiteY15" fmla="*/ 0 h 793007"/>
              <a:gd name="connsiteX16" fmla="*/ 8946726 w 8946726"/>
              <a:gd name="connsiteY16" fmla="*/ 404434 h 793007"/>
              <a:gd name="connsiteX17" fmla="*/ 8946726 w 8946726"/>
              <a:gd name="connsiteY17" fmla="*/ 793007 h 793007"/>
              <a:gd name="connsiteX18" fmla="*/ 8439745 w 8946726"/>
              <a:gd name="connsiteY18" fmla="*/ 793007 h 793007"/>
              <a:gd name="connsiteX19" fmla="*/ 8022231 w 8946726"/>
              <a:gd name="connsiteY19" fmla="*/ 793007 h 793007"/>
              <a:gd name="connsiteX20" fmla="*/ 7246848 w 8946726"/>
              <a:gd name="connsiteY20" fmla="*/ 793007 h 793007"/>
              <a:gd name="connsiteX21" fmla="*/ 6650400 w 8946726"/>
              <a:gd name="connsiteY21" fmla="*/ 793007 h 793007"/>
              <a:gd name="connsiteX22" fmla="*/ 6322353 w 8946726"/>
              <a:gd name="connsiteY22" fmla="*/ 793007 h 793007"/>
              <a:gd name="connsiteX23" fmla="*/ 5725905 w 8946726"/>
              <a:gd name="connsiteY23" fmla="*/ 793007 h 793007"/>
              <a:gd name="connsiteX24" fmla="*/ 5218924 w 8946726"/>
              <a:gd name="connsiteY24" fmla="*/ 793007 h 793007"/>
              <a:gd name="connsiteX25" fmla="*/ 4711942 w 8946726"/>
              <a:gd name="connsiteY25" fmla="*/ 793007 h 793007"/>
              <a:gd name="connsiteX26" fmla="*/ 4204961 w 8946726"/>
              <a:gd name="connsiteY26" fmla="*/ 793007 h 793007"/>
              <a:gd name="connsiteX27" fmla="*/ 3697980 w 8946726"/>
              <a:gd name="connsiteY27" fmla="*/ 793007 h 793007"/>
              <a:gd name="connsiteX28" fmla="*/ 3012064 w 8946726"/>
              <a:gd name="connsiteY28" fmla="*/ 793007 h 793007"/>
              <a:gd name="connsiteX29" fmla="*/ 2415616 w 8946726"/>
              <a:gd name="connsiteY29" fmla="*/ 793007 h 793007"/>
              <a:gd name="connsiteX30" fmla="*/ 2087569 w 8946726"/>
              <a:gd name="connsiteY30" fmla="*/ 793007 h 793007"/>
              <a:gd name="connsiteX31" fmla="*/ 1580588 w 8946726"/>
              <a:gd name="connsiteY31" fmla="*/ 793007 h 793007"/>
              <a:gd name="connsiteX32" fmla="*/ 894673 w 8946726"/>
              <a:gd name="connsiteY32" fmla="*/ 793007 h 793007"/>
              <a:gd name="connsiteX33" fmla="*/ 0 w 8946726"/>
              <a:gd name="connsiteY33" fmla="*/ 793007 h 793007"/>
              <a:gd name="connsiteX34" fmla="*/ 0 w 8946726"/>
              <a:gd name="connsiteY34" fmla="*/ 380643 h 793007"/>
              <a:gd name="connsiteX35" fmla="*/ 0 w 8946726"/>
              <a:gd name="connsiteY35" fmla="*/ 0 h 79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46726" h="793007" fill="none" extrusionOk="0">
                <a:moveTo>
                  <a:pt x="0" y="0"/>
                </a:moveTo>
                <a:cubicBezTo>
                  <a:pt x="164096" y="-76283"/>
                  <a:pt x="534010" y="50204"/>
                  <a:pt x="775383" y="0"/>
                </a:cubicBezTo>
                <a:cubicBezTo>
                  <a:pt x="1016756" y="-50204"/>
                  <a:pt x="1034204" y="32881"/>
                  <a:pt x="1192897" y="0"/>
                </a:cubicBezTo>
                <a:cubicBezTo>
                  <a:pt x="1351590" y="-32881"/>
                  <a:pt x="1611122" y="7426"/>
                  <a:pt x="1789345" y="0"/>
                </a:cubicBezTo>
                <a:cubicBezTo>
                  <a:pt x="1967568" y="-7426"/>
                  <a:pt x="2296296" y="61839"/>
                  <a:pt x="2475261" y="0"/>
                </a:cubicBezTo>
                <a:cubicBezTo>
                  <a:pt x="2654226" y="-61839"/>
                  <a:pt x="2698470" y="11718"/>
                  <a:pt x="2803307" y="0"/>
                </a:cubicBezTo>
                <a:cubicBezTo>
                  <a:pt x="2908144" y="-11718"/>
                  <a:pt x="3012937" y="7059"/>
                  <a:pt x="3131354" y="0"/>
                </a:cubicBezTo>
                <a:cubicBezTo>
                  <a:pt x="3249771" y="-7059"/>
                  <a:pt x="3522419" y="16773"/>
                  <a:pt x="3906737" y="0"/>
                </a:cubicBezTo>
                <a:cubicBezTo>
                  <a:pt x="4291055" y="-16773"/>
                  <a:pt x="4318096" y="13787"/>
                  <a:pt x="4503185" y="0"/>
                </a:cubicBezTo>
                <a:cubicBezTo>
                  <a:pt x="4688274" y="-13787"/>
                  <a:pt x="4710911" y="14567"/>
                  <a:pt x="4831232" y="0"/>
                </a:cubicBezTo>
                <a:cubicBezTo>
                  <a:pt x="4951553" y="-14567"/>
                  <a:pt x="5302357" y="44249"/>
                  <a:pt x="5427680" y="0"/>
                </a:cubicBezTo>
                <a:cubicBezTo>
                  <a:pt x="5553003" y="-44249"/>
                  <a:pt x="5851858" y="84249"/>
                  <a:pt x="6203063" y="0"/>
                </a:cubicBezTo>
                <a:cubicBezTo>
                  <a:pt x="6554268" y="-84249"/>
                  <a:pt x="6603392" y="33666"/>
                  <a:pt x="6710045" y="0"/>
                </a:cubicBezTo>
                <a:cubicBezTo>
                  <a:pt x="6816698" y="-33666"/>
                  <a:pt x="6968998" y="17314"/>
                  <a:pt x="7217026" y="0"/>
                </a:cubicBezTo>
                <a:cubicBezTo>
                  <a:pt x="7465054" y="-17314"/>
                  <a:pt x="7551155" y="54147"/>
                  <a:pt x="7813474" y="0"/>
                </a:cubicBezTo>
                <a:cubicBezTo>
                  <a:pt x="8075793" y="-54147"/>
                  <a:pt x="8509156" y="6471"/>
                  <a:pt x="8946726" y="0"/>
                </a:cubicBezTo>
                <a:cubicBezTo>
                  <a:pt x="8970065" y="201568"/>
                  <a:pt x="8903436" y="228347"/>
                  <a:pt x="8946726" y="404434"/>
                </a:cubicBezTo>
                <a:cubicBezTo>
                  <a:pt x="8990016" y="580521"/>
                  <a:pt x="8944173" y="680856"/>
                  <a:pt x="8946726" y="793007"/>
                </a:cubicBezTo>
                <a:cubicBezTo>
                  <a:pt x="8696755" y="841649"/>
                  <a:pt x="8570898" y="780399"/>
                  <a:pt x="8439745" y="793007"/>
                </a:cubicBezTo>
                <a:cubicBezTo>
                  <a:pt x="8308592" y="805615"/>
                  <a:pt x="8124211" y="760449"/>
                  <a:pt x="8022231" y="793007"/>
                </a:cubicBezTo>
                <a:cubicBezTo>
                  <a:pt x="7920251" y="825565"/>
                  <a:pt x="7576086" y="786992"/>
                  <a:pt x="7246848" y="793007"/>
                </a:cubicBezTo>
                <a:cubicBezTo>
                  <a:pt x="6917610" y="799022"/>
                  <a:pt x="6783361" y="743157"/>
                  <a:pt x="6650400" y="793007"/>
                </a:cubicBezTo>
                <a:cubicBezTo>
                  <a:pt x="6517439" y="842857"/>
                  <a:pt x="6437875" y="762485"/>
                  <a:pt x="6322353" y="793007"/>
                </a:cubicBezTo>
                <a:cubicBezTo>
                  <a:pt x="6206831" y="823529"/>
                  <a:pt x="5868824" y="741547"/>
                  <a:pt x="5725905" y="793007"/>
                </a:cubicBezTo>
                <a:cubicBezTo>
                  <a:pt x="5582986" y="844467"/>
                  <a:pt x="5426383" y="746957"/>
                  <a:pt x="5218924" y="793007"/>
                </a:cubicBezTo>
                <a:cubicBezTo>
                  <a:pt x="5011465" y="839057"/>
                  <a:pt x="4912779" y="743157"/>
                  <a:pt x="4711942" y="793007"/>
                </a:cubicBezTo>
                <a:cubicBezTo>
                  <a:pt x="4511105" y="842857"/>
                  <a:pt x="4328531" y="783652"/>
                  <a:pt x="4204961" y="793007"/>
                </a:cubicBezTo>
                <a:cubicBezTo>
                  <a:pt x="4081391" y="802362"/>
                  <a:pt x="3912042" y="771175"/>
                  <a:pt x="3697980" y="793007"/>
                </a:cubicBezTo>
                <a:cubicBezTo>
                  <a:pt x="3483918" y="814839"/>
                  <a:pt x="3349729" y="783057"/>
                  <a:pt x="3012064" y="793007"/>
                </a:cubicBezTo>
                <a:cubicBezTo>
                  <a:pt x="2674399" y="802957"/>
                  <a:pt x="2627585" y="790233"/>
                  <a:pt x="2415616" y="793007"/>
                </a:cubicBezTo>
                <a:cubicBezTo>
                  <a:pt x="2203647" y="795781"/>
                  <a:pt x="2226900" y="789173"/>
                  <a:pt x="2087569" y="793007"/>
                </a:cubicBezTo>
                <a:cubicBezTo>
                  <a:pt x="1948238" y="796841"/>
                  <a:pt x="1696419" y="740494"/>
                  <a:pt x="1580588" y="793007"/>
                </a:cubicBezTo>
                <a:cubicBezTo>
                  <a:pt x="1464757" y="845520"/>
                  <a:pt x="1050707" y="718694"/>
                  <a:pt x="894673" y="793007"/>
                </a:cubicBezTo>
                <a:cubicBezTo>
                  <a:pt x="738639" y="867320"/>
                  <a:pt x="349903" y="730470"/>
                  <a:pt x="0" y="793007"/>
                </a:cubicBezTo>
                <a:cubicBezTo>
                  <a:pt x="-29614" y="593062"/>
                  <a:pt x="18509" y="550323"/>
                  <a:pt x="0" y="380643"/>
                </a:cubicBezTo>
                <a:cubicBezTo>
                  <a:pt x="-18509" y="210963"/>
                  <a:pt x="33200" y="131874"/>
                  <a:pt x="0" y="0"/>
                </a:cubicBezTo>
                <a:close/>
              </a:path>
              <a:path w="8946726" h="793007" stroke="0" extrusionOk="0">
                <a:moveTo>
                  <a:pt x="0" y="0"/>
                </a:moveTo>
                <a:cubicBezTo>
                  <a:pt x="212295" y="-34948"/>
                  <a:pt x="305511" y="52051"/>
                  <a:pt x="506981" y="0"/>
                </a:cubicBezTo>
                <a:cubicBezTo>
                  <a:pt x="708451" y="-52051"/>
                  <a:pt x="681835" y="14773"/>
                  <a:pt x="835028" y="0"/>
                </a:cubicBezTo>
                <a:cubicBezTo>
                  <a:pt x="988221" y="-14773"/>
                  <a:pt x="1325498" y="85524"/>
                  <a:pt x="1610411" y="0"/>
                </a:cubicBezTo>
                <a:cubicBezTo>
                  <a:pt x="1895324" y="-85524"/>
                  <a:pt x="1919366" y="43212"/>
                  <a:pt x="2117392" y="0"/>
                </a:cubicBezTo>
                <a:cubicBezTo>
                  <a:pt x="2315418" y="-43212"/>
                  <a:pt x="2428463" y="4234"/>
                  <a:pt x="2624373" y="0"/>
                </a:cubicBezTo>
                <a:cubicBezTo>
                  <a:pt x="2820283" y="-4234"/>
                  <a:pt x="3030048" y="50152"/>
                  <a:pt x="3399756" y="0"/>
                </a:cubicBezTo>
                <a:cubicBezTo>
                  <a:pt x="3769464" y="-50152"/>
                  <a:pt x="3612896" y="8740"/>
                  <a:pt x="3817270" y="0"/>
                </a:cubicBezTo>
                <a:cubicBezTo>
                  <a:pt x="4021644" y="-8740"/>
                  <a:pt x="4388405" y="59847"/>
                  <a:pt x="4592653" y="0"/>
                </a:cubicBezTo>
                <a:cubicBezTo>
                  <a:pt x="4796901" y="-59847"/>
                  <a:pt x="5082975" y="47559"/>
                  <a:pt x="5368036" y="0"/>
                </a:cubicBezTo>
                <a:cubicBezTo>
                  <a:pt x="5653097" y="-47559"/>
                  <a:pt x="5807477" y="67872"/>
                  <a:pt x="5964484" y="0"/>
                </a:cubicBezTo>
                <a:cubicBezTo>
                  <a:pt x="6121491" y="-67872"/>
                  <a:pt x="6407827" y="75022"/>
                  <a:pt x="6739867" y="0"/>
                </a:cubicBezTo>
                <a:cubicBezTo>
                  <a:pt x="7071907" y="-75022"/>
                  <a:pt x="7097406" y="19478"/>
                  <a:pt x="7246848" y="0"/>
                </a:cubicBezTo>
                <a:cubicBezTo>
                  <a:pt x="7396290" y="-19478"/>
                  <a:pt x="7539747" y="42098"/>
                  <a:pt x="7753829" y="0"/>
                </a:cubicBezTo>
                <a:cubicBezTo>
                  <a:pt x="7967911" y="-42098"/>
                  <a:pt x="8142939" y="52748"/>
                  <a:pt x="8439745" y="0"/>
                </a:cubicBezTo>
                <a:cubicBezTo>
                  <a:pt x="8736551" y="-52748"/>
                  <a:pt x="8702093" y="2463"/>
                  <a:pt x="8946726" y="0"/>
                </a:cubicBezTo>
                <a:cubicBezTo>
                  <a:pt x="8954028" y="105900"/>
                  <a:pt x="8922389" y="322097"/>
                  <a:pt x="8946726" y="412364"/>
                </a:cubicBezTo>
                <a:cubicBezTo>
                  <a:pt x="8971063" y="502631"/>
                  <a:pt x="8901958" y="617753"/>
                  <a:pt x="8946726" y="793007"/>
                </a:cubicBezTo>
                <a:cubicBezTo>
                  <a:pt x="8803625" y="863122"/>
                  <a:pt x="8515345" y="753906"/>
                  <a:pt x="8260810" y="793007"/>
                </a:cubicBezTo>
                <a:cubicBezTo>
                  <a:pt x="8006275" y="832108"/>
                  <a:pt x="8013203" y="766081"/>
                  <a:pt x="7932764" y="793007"/>
                </a:cubicBezTo>
                <a:cubicBezTo>
                  <a:pt x="7852325" y="819933"/>
                  <a:pt x="7606720" y="781643"/>
                  <a:pt x="7515250" y="793007"/>
                </a:cubicBezTo>
                <a:cubicBezTo>
                  <a:pt x="7423780" y="804371"/>
                  <a:pt x="7079177" y="785296"/>
                  <a:pt x="6739867" y="793007"/>
                </a:cubicBezTo>
                <a:cubicBezTo>
                  <a:pt x="6400557" y="800718"/>
                  <a:pt x="6341757" y="769958"/>
                  <a:pt x="6143419" y="793007"/>
                </a:cubicBezTo>
                <a:cubicBezTo>
                  <a:pt x="5945081" y="816056"/>
                  <a:pt x="5855784" y="751139"/>
                  <a:pt x="5725905" y="793007"/>
                </a:cubicBezTo>
                <a:cubicBezTo>
                  <a:pt x="5596026" y="834875"/>
                  <a:pt x="5260741" y="726436"/>
                  <a:pt x="5129456" y="793007"/>
                </a:cubicBezTo>
                <a:cubicBezTo>
                  <a:pt x="4998171" y="859578"/>
                  <a:pt x="4881276" y="762765"/>
                  <a:pt x="4801410" y="793007"/>
                </a:cubicBezTo>
                <a:cubicBezTo>
                  <a:pt x="4721544" y="823249"/>
                  <a:pt x="4587143" y="754971"/>
                  <a:pt x="4473363" y="793007"/>
                </a:cubicBezTo>
                <a:cubicBezTo>
                  <a:pt x="4359583" y="831043"/>
                  <a:pt x="4075825" y="791948"/>
                  <a:pt x="3876915" y="793007"/>
                </a:cubicBezTo>
                <a:cubicBezTo>
                  <a:pt x="3678005" y="794066"/>
                  <a:pt x="3570123" y="784371"/>
                  <a:pt x="3459401" y="793007"/>
                </a:cubicBezTo>
                <a:cubicBezTo>
                  <a:pt x="3348679" y="801643"/>
                  <a:pt x="3100448" y="748033"/>
                  <a:pt x="2773485" y="793007"/>
                </a:cubicBezTo>
                <a:cubicBezTo>
                  <a:pt x="2446522" y="837981"/>
                  <a:pt x="2540421" y="782070"/>
                  <a:pt x="2355971" y="793007"/>
                </a:cubicBezTo>
                <a:cubicBezTo>
                  <a:pt x="2171521" y="803944"/>
                  <a:pt x="1909892" y="781572"/>
                  <a:pt x="1670056" y="793007"/>
                </a:cubicBezTo>
                <a:cubicBezTo>
                  <a:pt x="1430221" y="804442"/>
                  <a:pt x="1465318" y="765311"/>
                  <a:pt x="1342009" y="793007"/>
                </a:cubicBezTo>
                <a:cubicBezTo>
                  <a:pt x="1218700" y="820703"/>
                  <a:pt x="987838" y="753962"/>
                  <a:pt x="656093" y="793007"/>
                </a:cubicBezTo>
                <a:cubicBezTo>
                  <a:pt x="324348" y="832052"/>
                  <a:pt x="185474" y="773718"/>
                  <a:pt x="0" y="793007"/>
                </a:cubicBezTo>
                <a:cubicBezTo>
                  <a:pt x="-5900" y="632729"/>
                  <a:pt x="10251" y="566566"/>
                  <a:pt x="0" y="420294"/>
                </a:cubicBezTo>
                <a:cubicBezTo>
                  <a:pt x="-10251" y="274022"/>
                  <a:pt x="29515" y="186995"/>
                  <a:pt x="0" y="0"/>
                </a:cubicBezTo>
                <a:close/>
              </a:path>
            </a:pathLst>
          </a:custGeom>
          <a:solidFill>
            <a:srgbClr val="FFC943"/>
          </a:solidFill>
          <a:ln w="34925">
            <a:solidFill>
              <a:srgbClr val="571600"/>
            </a:solidFill>
            <a:prstDash val="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0836;p65">
            <a:extLst>
              <a:ext uri="{FF2B5EF4-FFF2-40B4-BE49-F238E27FC236}">
                <a16:creationId xmlns:a16="http://schemas.microsoft.com/office/drawing/2014/main" id="{AB63BDE5-7E9A-4CE5-B78D-089A052A1378}"/>
              </a:ext>
            </a:extLst>
          </p:cNvPr>
          <p:cNvSpPr txBox="1">
            <a:spLocks/>
          </p:cNvSpPr>
          <p:nvPr/>
        </p:nvSpPr>
        <p:spPr>
          <a:xfrm>
            <a:off x="1241783" y="319237"/>
            <a:ext cx="9045217" cy="7475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Slackey"/>
              <a:buNone/>
              <a:defRPr sz="4000" b="0" i="0" u="none" strike="noStrike" cap="none">
                <a:solidFill>
                  <a:schemeClr val="dk1"/>
                </a:solidFill>
                <a:latin typeface="Slackey"/>
                <a:ea typeface="Slackey"/>
                <a:cs typeface="Slackey"/>
                <a:sym typeface="Slackey"/>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4000"/>
              <a:buFont typeface="Slackey"/>
              <a:buNone/>
              <a:tabLst/>
              <a:defRPr/>
            </a:pPr>
            <a:r>
              <a:rPr lang="en-US" b="1" kern="0" dirty="0">
                <a:ln w="9525">
                  <a:noFill/>
                  <a:prstDash val="solid"/>
                </a:ln>
                <a:solidFill>
                  <a:srgbClr val="005099"/>
                </a:solidFill>
                <a:latin typeface="Calibri" panose="020F0502020204030204" pitchFamily="34" charset="0"/>
                <a:cs typeface="Calibri" panose="020F0502020204030204" pitchFamily="34" charset="0"/>
              </a:rPr>
              <a:t>1. </a:t>
            </a:r>
            <a:r>
              <a:rPr lang="en-US" b="1" kern="0" dirty="0" err="1">
                <a:ln w="9525">
                  <a:noFill/>
                  <a:prstDash val="solid"/>
                </a:ln>
                <a:solidFill>
                  <a:srgbClr val="005099"/>
                </a:solidFill>
                <a:latin typeface="Calibri" panose="020F0502020204030204" pitchFamily="34" charset="0"/>
                <a:cs typeface="Calibri" panose="020F0502020204030204" pitchFamily="34" charset="0"/>
              </a:rPr>
              <a:t>Xếp</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các</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từ</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ngữ</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dưới</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đây</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vào</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ba</a:t>
            </a:r>
            <a:r>
              <a:rPr lang="en-US" b="1" kern="0" dirty="0">
                <a:ln w="9525">
                  <a:noFill/>
                  <a:prstDash val="solid"/>
                </a:ln>
                <a:solidFill>
                  <a:srgbClr val="005099"/>
                </a:solidFill>
                <a:latin typeface="Calibri" panose="020F0502020204030204" pitchFamily="34" charset="0"/>
                <a:cs typeface="Calibri" panose="020F0502020204030204" pitchFamily="34" charset="0"/>
              </a:rPr>
              <a:t> </a:t>
            </a:r>
            <a:r>
              <a:rPr lang="en-US" b="1" kern="0" dirty="0" err="1">
                <a:ln w="9525">
                  <a:noFill/>
                  <a:prstDash val="solid"/>
                </a:ln>
                <a:solidFill>
                  <a:srgbClr val="005099"/>
                </a:solidFill>
                <a:latin typeface="Calibri" panose="020F0502020204030204" pitchFamily="34" charset="0"/>
                <a:cs typeface="Calibri" panose="020F0502020204030204" pitchFamily="34" charset="0"/>
              </a:rPr>
              <a:t>nhóm</a:t>
            </a:r>
            <a:r>
              <a:rPr lang="en-US" b="1" kern="0" dirty="0">
                <a:ln w="9525">
                  <a:noFill/>
                  <a:prstDash val="solid"/>
                </a:ln>
                <a:solidFill>
                  <a:srgbClr val="005099"/>
                </a:solidFill>
                <a:latin typeface="Calibri" panose="020F0502020204030204" pitchFamily="34" charset="0"/>
                <a:cs typeface="Calibri" panose="020F0502020204030204" pitchFamily="34" charset="0"/>
              </a:rPr>
              <a:t>:</a:t>
            </a:r>
            <a:endParaRPr kumimoji="0" lang="en-US" b="1" i="0" u="none" strike="noStrike" kern="0" cap="none" spc="0" normalizeH="0" baseline="0" noProof="0" dirty="0">
              <a:ln w="9525">
                <a:noFill/>
                <a:prstDash val="solid"/>
              </a:ln>
              <a:solidFill>
                <a:srgbClr val="005099"/>
              </a:solidFill>
              <a:effectLst/>
              <a:uLnTx/>
              <a:uFillTx/>
              <a:latin typeface="Calibri" panose="020F0502020204030204" pitchFamily="34" charset="0"/>
              <a:cs typeface="Calibri" panose="020F0502020204030204" pitchFamily="34" charset="0"/>
              <a:sym typeface="Slackey"/>
            </a:endParaRPr>
          </a:p>
        </p:txBody>
      </p:sp>
      <p:grpSp>
        <p:nvGrpSpPr>
          <p:cNvPr id="119" name="THE TU">
            <a:extLst>
              <a:ext uri="{FF2B5EF4-FFF2-40B4-BE49-F238E27FC236}">
                <a16:creationId xmlns:a16="http://schemas.microsoft.com/office/drawing/2014/main" id="{998B7755-6F31-5F88-F02B-3910F3558DCE}"/>
              </a:ext>
            </a:extLst>
          </p:cNvPr>
          <p:cNvGrpSpPr/>
          <p:nvPr/>
        </p:nvGrpSpPr>
        <p:grpSpPr>
          <a:xfrm>
            <a:off x="553574" y="1336088"/>
            <a:ext cx="1752599" cy="747563"/>
            <a:chOff x="609602" y="3061123"/>
            <a:chExt cx="3058810" cy="1159747"/>
          </a:xfrm>
          <a:solidFill>
            <a:srgbClr val="36C5FD"/>
          </a:solidFill>
        </p:grpSpPr>
        <p:grpSp>
          <p:nvGrpSpPr>
            <p:cNvPr id="121" name="Group 120">
              <a:extLst>
                <a:ext uri="{FF2B5EF4-FFF2-40B4-BE49-F238E27FC236}">
                  <a16:creationId xmlns:a16="http://schemas.microsoft.com/office/drawing/2014/main" id="{C1236A31-C205-B3CB-C25C-FB4E6398E7F6}"/>
                </a:ext>
              </a:extLst>
            </p:cNvPr>
            <p:cNvGrpSpPr/>
            <p:nvPr/>
          </p:nvGrpSpPr>
          <p:grpSpPr>
            <a:xfrm>
              <a:off x="609602" y="3061123"/>
              <a:ext cx="3058810" cy="1159747"/>
              <a:chOff x="289677" y="3263477"/>
              <a:chExt cx="6422719" cy="1615958"/>
            </a:xfrm>
            <a:grpFill/>
          </p:grpSpPr>
          <p:sp>
            <p:nvSpPr>
              <p:cNvPr id="123" name="Rectangle: Rounded Corners 122">
                <a:extLst>
                  <a:ext uri="{FF2B5EF4-FFF2-40B4-BE49-F238E27FC236}">
                    <a16:creationId xmlns:a16="http://schemas.microsoft.com/office/drawing/2014/main" id="{3377679A-3CA6-F973-6BFF-F09C0A2BBBF3}"/>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24" name="Rectangle: Rounded Corners 123">
                <a:extLst>
                  <a:ext uri="{FF2B5EF4-FFF2-40B4-BE49-F238E27FC236}">
                    <a16:creationId xmlns:a16="http://schemas.microsoft.com/office/drawing/2014/main" id="{B2CB8ED5-BA56-60B5-FDF3-C802410CFFDD}"/>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22" name="TextBox 121">
              <a:extLst>
                <a:ext uri="{FF2B5EF4-FFF2-40B4-BE49-F238E27FC236}">
                  <a16:creationId xmlns:a16="http://schemas.microsoft.com/office/drawing/2014/main" id="{22E23EAB-C70F-08B5-B16E-538FFD952701}"/>
                </a:ext>
              </a:extLst>
            </p:cNvPr>
            <p:cNvSpPr txBox="1"/>
            <p:nvPr/>
          </p:nvSpPr>
          <p:spPr>
            <a:xfrm>
              <a:off x="830779" y="3307202"/>
              <a:ext cx="2616453" cy="72018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mới mẻ</a:t>
              </a:r>
            </a:p>
          </p:txBody>
        </p:sp>
      </p:grpSp>
      <p:grpSp>
        <p:nvGrpSpPr>
          <p:cNvPr id="15" name="THE TU">
            <a:extLst>
              <a:ext uri="{FF2B5EF4-FFF2-40B4-BE49-F238E27FC236}">
                <a16:creationId xmlns:a16="http://schemas.microsoft.com/office/drawing/2014/main" id="{B917C8A6-DD1B-6AA1-FA90-39118D21D1EA}"/>
              </a:ext>
            </a:extLst>
          </p:cNvPr>
          <p:cNvGrpSpPr/>
          <p:nvPr/>
        </p:nvGrpSpPr>
        <p:grpSpPr>
          <a:xfrm>
            <a:off x="5178698" y="1309836"/>
            <a:ext cx="1868397" cy="774490"/>
            <a:chOff x="609602" y="3019348"/>
            <a:chExt cx="3260912" cy="1201522"/>
          </a:xfrm>
          <a:solidFill>
            <a:srgbClr val="36C5FD"/>
          </a:solidFill>
        </p:grpSpPr>
        <p:grpSp>
          <p:nvGrpSpPr>
            <p:cNvPr id="17" name="Group 16">
              <a:extLst>
                <a:ext uri="{FF2B5EF4-FFF2-40B4-BE49-F238E27FC236}">
                  <a16:creationId xmlns:a16="http://schemas.microsoft.com/office/drawing/2014/main" id="{70FA7D29-2492-5592-0CE0-88D6F98028B7}"/>
                </a:ext>
              </a:extLst>
            </p:cNvPr>
            <p:cNvGrpSpPr/>
            <p:nvPr/>
          </p:nvGrpSpPr>
          <p:grpSpPr>
            <a:xfrm>
              <a:off x="609602" y="3019348"/>
              <a:ext cx="3260912" cy="1201522"/>
              <a:chOff x="289677" y="3205269"/>
              <a:chExt cx="6847082" cy="1674166"/>
            </a:xfrm>
            <a:grpFill/>
          </p:grpSpPr>
          <p:sp>
            <p:nvSpPr>
              <p:cNvPr id="19" name="Rectangle: Rounded Corners 18">
                <a:extLst>
                  <a:ext uri="{FF2B5EF4-FFF2-40B4-BE49-F238E27FC236}">
                    <a16:creationId xmlns:a16="http://schemas.microsoft.com/office/drawing/2014/main" id="{F3C71A89-2615-7A5C-BF98-A15960376B5F}"/>
                  </a:ext>
                </a:extLst>
              </p:cNvPr>
              <p:cNvSpPr/>
              <p:nvPr/>
            </p:nvSpPr>
            <p:spPr>
              <a:xfrm>
                <a:off x="289677" y="3205269"/>
                <a:ext cx="6847082" cy="1674166"/>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0" name="Rectangle: Rounded Corners 19">
                <a:extLst>
                  <a:ext uri="{FF2B5EF4-FFF2-40B4-BE49-F238E27FC236}">
                    <a16:creationId xmlns:a16="http://schemas.microsoft.com/office/drawing/2014/main" id="{7E1BFD7E-EE08-62D7-4D9D-F9D4EA457DE1}"/>
                  </a:ext>
                </a:extLst>
              </p:cNvPr>
              <p:cNvSpPr/>
              <p:nvPr/>
            </p:nvSpPr>
            <p:spPr>
              <a:xfrm>
                <a:off x="606229" y="3554965"/>
                <a:ext cx="5958305" cy="1106266"/>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8" name="TextBox 17">
              <a:extLst>
                <a:ext uri="{FF2B5EF4-FFF2-40B4-BE49-F238E27FC236}">
                  <a16:creationId xmlns:a16="http://schemas.microsoft.com/office/drawing/2014/main" id="{1A78E429-44FC-5457-9AFE-31147DB71F28}"/>
                </a:ext>
              </a:extLst>
            </p:cNvPr>
            <p:cNvSpPr txBox="1"/>
            <p:nvPr/>
          </p:nvSpPr>
          <p:spPr>
            <a:xfrm>
              <a:off x="800871" y="3255810"/>
              <a:ext cx="2797949" cy="76396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bản nhạc</a:t>
              </a:r>
            </a:p>
          </p:txBody>
        </p:sp>
      </p:grpSp>
      <p:grpSp>
        <p:nvGrpSpPr>
          <p:cNvPr id="21" name="THE TU">
            <a:extLst>
              <a:ext uri="{FF2B5EF4-FFF2-40B4-BE49-F238E27FC236}">
                <a16:creationId xmlns:a16="http://schemas.microsoft.com/office/drawing/2014/main" id="{BF9805EB-C633-0E6A-FCBB-8A2564D94DEB}"/>
              </a:ext>
            </a:extLst>
          </p:cNvPr>
          <p:cNvGrpSpPr/>
          <p:nvPr/>
        </p:nvGrpSpPr>
        <p:grpSpPr>
          <a:xfrm>
            <a:off x="7454443" y="1309836"/>
            <a:ext cx="1752599" cy="747563"/>
            <a:chOff x="609602" y="3061123"/>
            <a:chExt cx="3058810" cy="1159747"/>
          </a:xfrm>
          <a:solidFill>
            <a:srgbClr val="36C5FD"/>
          </a:solidFill>
        </p:grpSpPr>
        <p:grpSp>
          <p:nvGrpSpPr>
            <p:cNvPr id="22" name="Group 21">
              <a:extLst>
                <a:ext uri="{FF2B5EF4-FFF2-40B4-BE49-F238E27FC236}">
                  <a16:creationId xmlns:a16="http://schemas.microsoft.com/office/drawing/2014/main" id="{18CBDB4E-6FEB-8680-8DF1-1FA30DFF56E1}"/>
                </a:ext>
              </a:extLst>
            </p:cNvPr>
            <p:cNvGrpSpPr/>
            <p:nvPr/>
          </p:nvGrpSpPr>
          <p:grpSpPr>
            <a:xfrm>
              <a:off x="609602" y="3061123"/>
              <a:ext cx="3058810" cy="1159747"/>
              <a:chOff x="289677" y="3263477"/>
              <a:chExt cx="6422719" cy="1615958"/>
            </a:xfrm>
            <a:grpFill/>
          </p:grpSpPr>
          <p:sp>
            <p:nvSpPr>
              <p:cNvPr id="24" name="Rectangle: Rounded Corners 23">
                <a:extLst>
                  <a:ext uri="{FF2B5EF4-FFF2-40B4-BE49-F238E27FC236}">
                    <a16:creationId xmlns:a16="http://schemas.microsoft.com/office/drawing/2014/main" id="{0210DC36-3E35-3E84-A070-F8FD8BD2D672}"/>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5" name="Rectangle: Rounded Corners 24">
                <a:extLst>
                  <a:ext uri="{FF2B5EF4-FFF2-40B4-BE49-F238E27FC236}">
                    <a16:creationId xmlns:a16="http://schemas.microsoft.com/office/drawing/2014/main" id="{6D4400F5-F8FB-AEE6-A392-31CA11A5F2E7}"/>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grpSp>
        <p:sp>
          <p:nvSpPr>
            <p:cNvPr id="23" name="TextBox 22">
              <a:extLst>
                <a:ext uri="{FF2B5EF4-FFF2-40B4-BE49-F238E27FC236}">
                  <a16:creationId xmlns:a16="http://schemas.microsoft.com/office/drawing/2014/main" id="{9B131E96-C4FF-81D8-339A-CF49F3EE0EF4}"/>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5099"/>
                  </a:solidFill>
                  <a:latin typeface="Calibri" panose="020F0502020204030204" pitchFamily="34" charset="0"/>
                  <a:cs typeface="Calibri" panose="020F0502020204030204" pitchFamily="34" charset="0"/>
                </a:rPr>
                <a:t>độc</a:t>
              </a:r>
              <a:r>
                <a:rPr lang="en-US" sz="3200" b="1" kern="0" dirty="0">
                  <a:solidFill>
                    <a:srgbClr val="005099"/>
                  </a:solidFill>
                  <a:latin typeface="Calibri" panose="020F0502020204030204" pitchFamily="34" charset="0"/>
                  <a:cs typeface="Calibri" panose="020F0502020204030204" pitchFamily="34" charset="0"/>
                </a:rPr>
                <a:t> </a:t>
              </a:r>
              <a:r>
                <a:rPr lang="en-US" sz="3200" b="1" kern="0" dirty="0" err="1">
                  <a:solidFill>
                    <a:srgbClr val="005099"/>
                  </a:solidFill>
                  <a:latin typeface="Calibri" panose="020F0502020204030204" pitchFamily="34" charset="0"/>
                  <a:cs typeface="Calibri" panose="020F0502020204030204" pitchFamily="34" charset="0"/>
                </a:rPr>
                <a:t>đáo</a:t>
              </a:r>
              <a:endParaRPr kumimoji="0" lang="en-US" sz="3200" b="1" i="0" u="none" strike="noStrike" kern="0" cap="none" spc="0" normalizeH="0" baseline="0" noProof="0" dirty="0">
                <a:ln>
                  <a:noFill/>
                </a:ln>
                <a:solidFill>
                  <a:srgbClr val="005099"/>
                </a:solidFill>
                <a:effectLst/>
                <a:uLnTx/>
                <a:uFillTx/>
                <a:latin typeface="Calibri" panose="020F0502020204030204" pitchFamily="34" charset="0"/>
                <a:ea typeface="+mn-ea"/>
                <a:cs typeface="Calibri" panose="020F0502020204030204" pitchFamily="34" charset="0"/>
              </a:endParaRPr>
            </a:p>
          </p:txBody>
        </p:sp>
      </p:grpSp>
      <p:grpSp>
        <p:nvGrpSpPr>
          <p:cNvPr id="144" name="Dap an A - 9Slide.vn">
            <a:extLst>
              <a:ext uri="{FF2B5EF4-FFF2-40B4-BE49-F238E27FC236}">
                <a16:creationId xmlns:a16="http://schemas.microsoft.com/office/drawing/2014/main" id="{F164C40B-77F5-6C21-CCF3-7A166FB704CA}"/>
              </a:ext>
            </a:extLst>
          </p:cNvPr>
          <p:cNvGrpSpPr/>
          <p:nvPr/>
        </p:nvGrpSpPr>
        <p:grpSpPr>
          <a:xfrm>
            <a:off x="2809145" y="2223082"/>
            <a:ext cx="1826233" cy="747563"/>
            <a:chOff x="609602" y="3061123"/>
            <a:chExt cx="3187323" cy="1159747"/>
          </a:xfrm>
          <a:solidFill>
            <a:srgbClr val="36C5FD"/>
          </a:solidFill>
        </p:grpSpPr>
        <p:grpSp>
          <p:nvGrpSpPr>
            <p:cNvPr id="145" name="Group 144">
              <a:extLst>
                <a:ext uri="{FF2B5EF4-FFF2-40B4-BE49-F238E27FC236}">
                  <a16:creationId xmlns:a16="http://schemas.microsoft.com/office/drawing/2014/main" id="{6AFD1485-F874-98F8-8EB7-934A69081AF4}"/>
                </a:ext>
              </a:extLst>
            </p:cNvPr>
            <p:cNvGrpSpPr/>
            <p:nvPr/>
          </p:nvGrpSpPr>
          <p:grpSpPr>
            <a:xfrm>
              <a:off x="609602" y="3061123"/>
              <a:ext cx="3187323" cy="1159747"/>
              <a:chOff x="289677" y="3263477"/>
              <a:chExt cx="6692564" cy="1615958"/>
            </a:xfrm>
            <a:grpFill/>
          </p:grpSpPr>
          <p:sp>
            <p:nvSpPr>
              <p:cNvPr id="147" name="Rectangle: Rounded Corners 146">
                <a:extLst>
                  <a:ext uri="{FF2B5EF4-FFF2-40B4-BE49-F238E27FC236}">
                    <a16:creationId xmlns:a16="http://schemas.microsoft.com/office/drawing/2014/main" id="{EBEF2AFF-C4DB-F68F-2810-03377B58D255}"/>
                  </a:ext>
                </a:extLst>
              </p:cNvPr>
              <p:cNvSpPr/>
              <p:nvPr/>
            </p:nvSpPr>
            <p:spPr>
              <a:xfrm>
                <a:off x="289677" y="3263477"/>
                <a:ext cx="6692564"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8" name="Rectangle: Rounded Corners 147">
                <a:extLst>
                  <a:ext uri="{FF2B5EF4-FFF2-40B4-BE49-F238E27FC236}">
                    <a16:creationId xmlns:a16="http://schemas.microsoft.com/office/drawing/2014/main" id="{019B4783-0744-839C-44CA-AC39DDEAB6A7}"/>
                  </a:ext>
                </a:extLst>
              </p:cNvPr>
              <p:cNvSpPr/>
              <p:nvPr/>
            </p:nvSpPr>
            <p:spPr>
              <a:xfrm>
                <a:off x="757565" y="3554965"/>
                <a:ext cx="5880899" cy="1106266"/>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46" name="TextBox 145">
              <a:extLst>
                <a:ext uri="{FF2B5EF4-FFF2-40B4-BE49-F238E27FC236}">
                  <a16:creationId xmlns:a16="http://schemas.microsoft.com/office/drawing/2014/main" id="{25CB53B4-8650-BE17-ADE5-8E76FB72ADEF}"/>
                </a:ext>
              </a:extLst>
            </p:cNvPr>
            <p:cNvSpPr txBox="1"/>
            <p:nvPr/>
          </p:nvSpPr>
          <p:spPr>
            <a:xfrm>
              <a:off x="798501" y="3305433"/>
              <a:ext cx="2872178"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máy móc</a:t>
              </a:r>
            </a:p>
          </p:txBody>
        </p:sp>
      </p:grpSp>
      <p:graphicFrame>
        <p:nvGraphicFramePr>
          <p:cNvPr id="125" name="Table 125">
            <a:extLst>
              <a:ext uri="{FF2B5EF4-FFF2-40B4-BE49-F238E27FC236}">
                <a16:creationId xmlns:a16="http://schemas.microsoft.com/office/drawing/2014/main" id="{4334EE0C-9C0D-F62B-177F-9D26624D7426}"/>
              </a:ext>
            </a:extLst>
          </p:cNvPr>
          <p:cNvGraphicFramePr>
            <a:graphicFrameLocks noGrp="1"/>
          </p:cNvGraphicFramePr>
          <p:nvPr>
            <p:extLst>
              <p:ext uri="{D42A27DB-BD31-4B8C-83A1-F6EECF244321}">
                <p14:modId xmlns:p14="http://schemas.microsoft.com/office/powerpoint/2010/main" val="2889228282"/>
              </p:ext>
            </p:extLst>
          </p:nvPr>
        </p:nvGraphicFramePr>
        <p:xfrm>
          <a:off x="665479" y="4171128"/>
          <a:ext cx="10975320" cy="2610672"/>
        </p:xfrm>
        <a:graphic>
          <a:graphicData uri="http://schemas.openxmlformats.org/drawingml/2006/table">
            <a:tbl>
              <a:tblPr firstRow="1" bandRow="1">
                <a:tableStyleId>{5940675A-B579-460E-94D1-54222C63F5DA}</a:tableStyleId>
              </a:tblPr>
              <a:tblGrid>
                <a:gridCol w="3658440">
                  <a:extLst>
                    <a:ext uri="{9D8B030D-6E8A-4147-A177-3AD203B41FA5}">
                      <a16:colId xmlns:a16="http://schemas.microsoft.com/office/drawing/2014/main" val="2889045469"/>
                    </a:ext>
                  </a:extLst>
                </a:gridCol>
                <a:gridCol w="3658440">
                  <a:extLst>
                    <a:ext uri="{9D8B030D-6E8A-4147-A177-3AD203B41FA5}">
                      <a16:colId xmlns:a16="http://schemas.microsoft.com/office/drawing/2014/main" val="139012582"/>
                    </a:ext>
                  </a:extLst>
                </a:gridCol>
                <a:gridCol w="3658440">
                  <a:extLst>
                    <a:ext uri="{9D8B030D-6E8A-4147-A177-3AD203B41FA5}">
                      <a16:colId xmlns:a16="http://schemas.microsoft.com/office/drawing/2014/main" val="1457284477"/>
                    </a:ext>
                  </a:extLst>
                </a:gridCol>
              </a:tblGrid>
              <a:tr h="857550">
                <a:tc>
                  <a:txBody>
                    <a:bodyPr/>
                    <a:lstStyle/>
                    <a:p>
                      <a:pPr algn="ctr">
                        <a:lnSpc>
                          <a:spcPct val="150000"/>
                        </a:lnSpc>
                      </a:pPr>
                      <a:r>
                        <a:rPr lang="en-US" sz="3600" b="1" i="1" dirty="0" err="1">
                          <a:ln>
                            <a:solidFill>
                              <a:schemeClr val="bg1"/>
                            </a:solidFill>
                          </a:ln>
                          <a:solidFill>
                            <a:schemeClr val="bg1"/>
                          </a:solidFill>
                          <a:latin typeface="Calibri" panose="020F0502020204030204" pitchFamily="34" charset="0"/>
                          <a:cs typeface="Calibri" panose="020F0502020204030204" pitchFamily="34" charset="0"/>
                        </a:rPr>
                        <a:t>Chỉ</a:t>
                      </a:r>
                      <a:r>
                        <a:rPr lang="en-US" sz="3600" b="1" i="1" dirty="0">
                          <a:ln>
                            <a:solidFill>
                              <a:schemeClr val="bg1"/>
                            </a:solidFill>
                          </a:ln>
                          <a:solidFill>
                            <a:schemeClr val="bg1"/>
                          </a:solidFill>
                          <a:latin typeface="Calibri" panose="020F0502020204030204" pitchFamily="34" charset="0"/>
                          <a:cs typeface="Calibri" panose="020F0502020204030204" pitchFamily="34" charset="0"/>
                        </a:rPr>
                        <a:t> </a:t>
                      </a:r>
                      <a:r>
                        <a:rPr lang="en-US" sz="3600" b="1" i="1" dirty="0" err="1">
                          <a:ln>
                            <a:solidFill>
                              <a:schemeClr val="bg1"/>
                            </a:solidFill>
                          </a:ln>
                          <a:solidFill>
                            <a:schemeClr val="bg1"/>
                          </a:solidFill>
                          <a:latin typeface="Calibri" panose="020F0502020204030204" pitchFamily="34" charset="0"/>
                          <a:cs typeface="Calibri" panose="020F0502020204030204" pitchFamily="34" charset="0"/>
                        </a:rPr>
                        <a:t>sản</a:t>
                      </a:r>
                      <a:r>
                        <a:rPr lang="en-US" sz="3600" b="1" i="1" dirty="0">
                          <a:ln>
                            <a:solidFill>
                              <a:schemeClr val="bg1"/>
                            </a:solidFill>
                          </a:ln>
                          <a:solidFill>
                            <a:schemeClr val="bg1"/>
                          </a:solidFill>
                          <a:latin typeface="Calibri" panose="020F0502020204030204" pitchFamily="34" charset="0"/>
                          <a:cs typeface="Calibri" panose="020F0502020204030204" pitchFamily="34" charset="0"/>
                        </a:rPr>
                        <a:t> </a:t>
                      </a:r>
                      <a:r>
                        <a:rPr lang="en-US" sz="3600" b="1" i="1" dirty="0" err="1">
                          <a:ln>
                            <a:solidFill>
                              <a:schemeClr val="bg1"/>
                            </a:solidFill>
                          </a:ln>
                          <a:solidFill>
                            <a:schemeClr val="bg1"/>
                          </a:solidFill>
                          <a:latin typeface="Calibri" panose="020F0502020204030204" pitchFamily="34" charset="0"/>
                          <a:cs typeface="Calibri" panose="020F0502020204030204" pitchFamily="34" charset="0"/>
                        </a:rPr>
                        <a:t>phẩm</a:t>
                      </a:r>
                      <a:endParaRPr lang="en-US" sz="3600" b="1" i="1" dirty="0">
                        <a:ln>
                          <a:solidFill>
                            <a:schemeClr val="bg1"/>
                          </a:solidFill>
                        </a:ln>
                        <a:solidFill>
                          <a:schemeClr val="bg1"/>
                        </a:solidFill>
                        <a:latin typeface="Calibri" panose="020F0502020204030204" pitchFamily="34" charset="0"/>
                        <a:cs typeface="Calibri" panose="020F050202020403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0000"/>
                    </a:solidFill>
                  </a:tcPr>
                </a:tc>
                <a:tc>
                  <a:txBody>
                    <a:bodyPr/>
                    <a:lstStyle/>
                    <a:p>
                      <a:pPr algn="ctr">
                        <a:lnSpc>
                          <a:spcPct val="150000"/>
                        </a:lnSpc>
                      </a:pPr>
                      <a:r>
                        <a:rPr lang="en-US" sz="3600" b="1" i="1">
                          <a:ln>
                            <a:solidFill>
                              <a:schemeClr val="bg1"/>
                            </a:solidFill>
                          </a:ln>
                          <a:solidFill>
                            <a:schemeClr val="bg1"/>
                          </a:solidFill>
                          <a:latin typeface="Calibri" panose="020F0502020204030204" pitchFamily="34" charset="0"/>
                          <a:cs typeface="Calibri" panose="020F0502020204030204" pitchFamily="34" charset="0"/>
                        </a:rPr>
                        <a:t>Chỉ hoạt động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0000"/>
                    </a:solidFill>
                  </a:tcPr>
                </a:tc>
                <a:tc>
                  <a:txBody>
                    <a:bodyPr/>
                    <a:lstStyle/>
                    <a:p>
                      <a:pPr algn="ctr">
                        <a:lnSpc>
                          <a:spcPct val="150000"/>
                        </a:lnSpc>
                      </a:pPr>
                      <a:r>
                        <a:rPr lang="en-US" sz="3600" b="1" i="1">
                          <a:ln>
                            <a:solidFill>
                              <a:schemeClr val="bg1"/>
                            </a:solidFill>
                          </a:ln>
                          <a:solidFill>
                            <a:schemeClr val="bg1"/>
                          </a:solidFill>
                          <a:latin typeface="Calibri" panose="020F0502020204030204" pitchFamily="34" charset="0"/>
                          <a:cs typeface="Calibri" panose="020F0502020204030204" pitchFamily="34" charset="0"/>
                        </a:rPr>
                        <a:t>Chỉ đặc điểm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44634312"/>
                  </a:ext>
                </a:extLst>
              </a:tr>
              <a:tr h="1753122">
                <a:tc>
                  <a:txBody>
                    <a:bodyPr/>
                    <a:lstStyle/>
                    <a:p>
                      <a:pPr algn="ctr">
                        <a:lnSpc>
                          <a:spcPct val="150000"/>
                        </a:lnSpc>
                      </a:pPr>
                      <a:endParaRPr lang="en-US">
                        <a:ln>
                          <a:solidFill>
                            <a:schemeClr val="bg1"/>
                          </a:solidFill>
                        </a:l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endParaRPr lang="en-US" dirty="0">
                        <a:ln>
                          <a:solidFill>
                            <a:schemeClr val="bg1"/>
                          </a:solidFill>
                        </a:l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endParaRPr lang="en-US" dirty="0">
                        <a:ln>
                          <a:solidFill>
                            <a:schemeClr val="bg1"/>
                          </a:solidFill>
                        </a:l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82565080"/>
                  </a:ext>
                </a:extLst>
              </a:tr>
            </a:tbl>
          </a:graphicData>
        </a:graphic>
      </p:graphicFrame>
      <p:grpSp>
        <p:nvGrpSpPr>
          <p:cNvPr id="149" name="Dap an A - 9Slide.vn">
            <a:extLst>
              <a:ext uri="{FF2B5EF4-FFF2-40B4-BE49-F238E27FC236}">
                <a16:creationId xmlns:a16="http://schemas.microsoft.com/office/drawing/2014/main" id="{8FD56156-5C5D-5432-08EF-75B099ED8289}"/>
              </a:ext>
            </a:extLst>
          </p:cNvPr>
          <p:cNvGrpSpPr/>
          <p:nvPr/>
        </p:nvGrpSpPr>
        <p:grpSpPr>
          <a:xfrm>
            <a:off x="5158524" y="2236729"/>
            <a:ext cx="1948586" cy="747563"/>
            <a:chOff x="609602" y="3061123"/>
            <a:chExt cx="3058810" cy="1159747"/>
          </a:xfrm>
          <a:solidFill>
            <a:srgbClr val="36C5FD"/>
          </a:solidFill>
        </p:grpSpPr>
        <p:grpSp>
          <p:nvGrpSpPr>
            <p:cNvPr id="150" name="Group 149">
              <a:extLst>
                <a:ext uri="{FF2B5EF4-FFF2-40B4-BE49-F238E27FC236}">
                  <a16:creationId xmlns:a16="http://schemas.microsoft.com/office/drawing/2014/main" id="{5BC4119D-5763-765F-6926-6A59D684097C}"/>
                </a:ext>
              </a:extLst>
            </p:cNvPr>
            <p:cNvGrpSpPr/>
            <p:nvPr/>
          </p:nvGrpSpPr>
          <p:grpSpPr>
            <a:xfrm>
              <a:off x="609602" y="3061123"/>
              <a:ext cx="3058810" cy="1159747"/>
              <a:chOff x="289677" y="3263477"/>
              <a:chExt cx="6422719" cy="1615958"/>
            </a:xfrm>
            <a:grpFill/>
          </p:grpSpPr>
          <p:sp>
            <p:nvSpPr>
              <p:cNvPr id="152" name="Rectangle: Rounded Corners 151">
                <a:extLst>
                  <a:ext uri="{FF2B5EF4-FFF2-40B4-BE49-F238E27FC236}">
                    <a16:creationId xmlns:a16="http://schemas.microsoft.com/office/drawing/2014/main" id="{9EE83E86-5B72-F65F-39ED-A39B7EE81C94}"/>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53" name="Rectangle: Rounded Corners 152">
                <a:extLst>
                  <a:ext uri="{FF2B5EF4-FFF2-40B4-BE49-F238E27FC236}">
                    <a16:creationId xmlns:a16="http://schemas.microsoft.com/office/drawing/2014/main" id="{7C4621FD-EE12-CE81-41FA-5ED5E98DA3B7}"/>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51" name="TextBox 150">
              <a:extLst>
                <a:ext uri="{FF2B5EF4-FFF2-40B4-BE49-F238E27FC236}">
                  <a16:creationId xmlns:a16="http://schemas.microsoft.com/office/drawing/2014/main" id="{489D3CD4-02CF-479B-AEAC-51640AFE0E16}"/>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rô - bốt</a:t>
              </a:r>
            </a:p>
          </p:txBody>
        </p:sp>
      </p:grpSp>
      <p:grpSp>
        <p:nvGrpSpPr>
          <p:cNvPr id="154" name="THE TU">
            <a:extLst>
              <a:ext uri="{FF2B5EF4-FFF2-40B4-BE49-F238E27FC236}">
                <a16:creationId xmlns:a16="http://schemas.microsoft.com/office/drawing/2014/main" id="{4F1BF4F2-4E66-EF67-B97F-7D74546CB319}"/>
              </a:ext>
            </a:extLst>
          </p:cNvPr>
          <p:cNvGrpSpPr/>
          <p:nvPr/>
        </p:nvGrpSpPr>
        <p:grpSpPr>
          <a:xfrm>
            <a:off x="7434269" y="2209800"/>
            <a:ext cx="1948586" cy="747563"/>
            <a:chOff x="609602" y="3061123"/>
            <a:chExt cx="3058810" cy="1159747"/>
          </a:xfrm>
          <a:solidFill>
            <a:srgbClr val="36C5FD"/>
          </a:solidFill>
        </p:grpSpPr>
        <p:grpSp>
          <p:nvGrpSpPr>
            <p:cNvPr id="155" name="Group 154">
              <a:extLst>
                <a:ext uri="{FF2B5EF4-FFF2-40B4-BE49-F238E27FC236}">
                  <a16:creationId xmlns:a16="http://schemas.microsoft.com/office/drawing/2014/main" id="{1132B1B3-4135-0697-A869-C67766AD9084}"/>
                </a:ext>
              </a:extLst>
            </p:cNvPr>
            <p:cNvGrpSpPr/>
            <p:nvPr/>
          </p:nvGrpSpPr>
          <p:grpSpPr>
            <a:xfrm>
              <a:off x="609602" y="3061123"/>
              <a:ext cx="3058810" cy="1159747"/>
              <a:chOff x="289677" y="3263477"/>
              <a:chExt cx="6422719" cy="1615958"/>
            </a:xfrm>
            <a:grpFill/>
          </p:grpSpPr>
          <p:sp>
            <p:nvSpPr>
              <p:cNvPr id="157" name="Rectangle: Rounded Corners 156">
                <a:extLst>
                  <a:ext uri="{FF2B5EF4-FFF2-40B4-BE49-F238E27FC236}">
                    <a16:creationId xmlns:a16="http://schemas.microsoft.com/office/drawing/2014/main" id="{444BE842-942B-C727-73EA-16C671158C10}"/>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58" name="Rectangle: Rounded Corners 157">
                <a:extLst>
                  <a:ext uri="{FF2B5EF4-FFF2-40B4-BE49-F238E27FC236}">
                    <a16:creationId xmlns:a16="http://schemas.microsoft.com/office/drawing/2014/main" id="{F3633972-91D5-E18E-3D6E-5B255C784D56}"/>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56" name="TextBox 155">
              <a:extLst>
                <a:ext uri="{FF2B5EF4-FFF2-40B4-BE49-F238E27FC236}">
                  <a16:creationId xmlns:a16="http://schemas.microsoft.com/office/drawing/2014/main" id="{C53D4F5A-4BD1-FB1F-0A8A-716A35E6B819}"/>
                </a:ext>
              </a:extLst>
            </p:cNvPr>
            <p:cNvSpPr txBox="1"/>
            <p:nvPr/>
          </p:nvSpPr>
          <p:spPr>
            <a:xfrm>
              <a:off x="830779" y="3307201"/>
              <a:ext cx="2616454"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sáng chế</a:t>
              </a:r>
            </a:p>
          </p:txBody>
        </p:sp>
      </p:grpSp>
      <p:grpSp>
        <p:nvGrpSpPr>
          <p:cNvPr id="159" name="THE TU">
            <a:extLst>
              <a:ext uri="{FF2B5EF4-FFF2-40B4-BE49-F238E27FC236}">
                <a16:creationId xmlns:a16="http://schemas.microsoft.com/office/drawing/2014/main" id="{7AAB1A08-96D3-038F-5114-0291767D69FF}"/>
              </a:ext>
            </a:extLst>
          </p:cNvPr>
          <p:cNvGrpSpPr/>
          <p:nvPr/>
        </p:nvGrpSpPr>
        <p:grpSpPr>
          <a:xfrm>
            <a:off x="9594216" y="2209801"/>
            <a:ext cx="2140584" cy="747563"/>
            <a:chOff x="609602" y="3061123"/>
            <a:chExt cx="3360201" cy="1159747"/>
          </a:xfrm>
          <a:solidFill>
            <a:srgbClr val="36C5FD"/>
          </a:solidFill>
        </p:grpSpPr>
        <p:grpSp>
          <p:nvGrpSpPr>
            <p:cNvPr id="160" name="Group 159">
              <a:extLst>
                <a:ext uri="{FF2B5EF4-FFF2-40B4-BE49-F238E27FC236}">
                  <a16:creationId xmlns:a16="http://schemas.microsoft.com/office/drawing/2014/main" id="{CE5C527A-9673-A805-9F06-1B83AA7A0E85}"/>
                </a:ext>
              </a:extLst>
            </p:cNvPr>
            <p:cNvGrpSpPr/>
            <p:nvPr/>
          </p:nvGrpSpPr>
          <p:grpSpPr>
            <a:xfrm>
              <a:off x="609602" y="3061123"/>
              <a:ext cx="3341768" cy="1159747"/>
              <a:chOff x="289677" y="3263477"/>
              <a:chExt cx="7016859" cy="1615958"/>
            </a:xfrm>
            <a:grpFill/>
          </p:grpSpPr>
          <p:sp>
            <p:nvSpPr>
              <p:cNvPr id="162" name="Rectangle: Rounded Corners 161">
                <a:extLst>
                  <a:ext uri="{FF2B5EF4-FFF2-40B4-BE49-F238E27FC236}">
                    <a16:creationId xmlns:a16="http://schemas.microsoft.com/office/drawing/2014/main" id="{2CBF1F80-467D-F015-CDD3-31A843E4033C}"/>
                  </a:ext>
                </a:extLst>
              </p:cNvPr>
              <p:cNvSpPr/>
              <p:nvPr/>
            </p:nvSpPr>
            <p:spPr>
              <a:xfrm>
                <a:off x="289677" y="3263477"/>
                <a:ext cx="701685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63" name="Rectangle: Rounded Corners 162">
                <a:extLst>
                  <a:ext uri="{FF2B5EF4-FFF2-40B4-BE49-F238E27FC236}">
                    <a16:creationId xmlns:a16="http://schemas.microsoft.com/office/drawing/2014/main" id="{10C68238-3B37-F3B7-AC5C-0E84D364B5F3}"/>
                  </a:ext>
                </a:extLst>
              </p:cNvPr>
              <p:cNvSpPr/>
              <p:nvPr/>
            </p:nvSpPr>
            <p:spPr>
              <a:xfrm>
                <a:off x="757567" y="3554965"/>
                <a:ext cx="6336509" cy="1106266"/>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61" name="TextBox 160">
              <a:extLst>
                <a:ext uri="{FF2B5EF4-FFF2-40B4-BE49-F238E27FC236}">
                  <a16:creationId xmlns:a16="http://schemas.microsoft.com/office/drawing/2014/main" id="{761A4759-D7BA-0968-1CFE-0FB9B78FAD18}"/>
                </a:ext>
              </a:extLst>
            </p:cNvPr>
            <p:cNvSpPr txBox="1"/>
            <p:nvPr/>
          </p:nvSpPr>
          <p:spPr>
            <a:xfrm>
              <a:off x="849212" y="3259013"/>
              <a:ext cx="3120591"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phát minh</a:t>
              </a:r>
            </a:p>
          </p:txBody>
        </p:sp>
      </p:grpSp>
      <p:grpSp>
        <p:nvGrpSpPr>
          <p:cNvPr id="164" name="THE TU">
            <a:extLst>
              <a:ext uri="{FF2B5EF4-FFF2-40B4-BE49-F238E27FC236}">
                <a16:creationId xmlns:a16="http://schemas.microsoft.com/office/drawing/2014/main" id="{2ADC0DCA-304E-CF05-03FE-1C7C29CEC932}"/>
              </a:ext>
            </a:extLst>
          </p:cNvPr>
          <p:cNvGrpSpPr/>
          <p:nvPr/>
        </p:nvGrpSpPr>
        <p:grpSpPr>
          <a:xfrm>
            <a:off x="513226" y="3150452"/>
            <a:ext cx="1752599" cy="747563"/>
            <a:chOff x="609602" y="3061123"/>
            <a:chExt cx="3058810" cy="1159747"/>
          </a:xfrm>
          <a:solidFill>
            <a:srgbClr val="36C5FD"/>
          </a:solidFill>
        </p:grpSpPr>
        <p:grpSp>
          <p:nvGrpSpPr>
            <p:cNvPr id="165" name="Group 164">
              <a:extLst>
                <a:ext uri="{FF2B5EF4-FFF2-40B4-BE49-F238E27FC236}">
                  <a16:creationId xmlns:a16="http://schemas.microsoft.com/office/drawing/2014/main" id="{78A41F0D-7686-5528-4A1D-40ADED8CF4F0}"/>
                </a:ext>
              </a:extLst>
            </p:cNvPr>
            <p:cNvGrpSpPr/>
            <p:nvPr/>
          </p:nvGrpSpPr>
          <p:grpSpPr>
            <a:xfrm>
              <a:off x="609602" y="3061123"/>
              <a:ext cx="3058810" cy="1159747"/>
              <a:chOff x="289677" y="3263477"/>
              <a:chExt cx="6422719" cy="1615958"/>
            </a:xfrm>
            <a:grpFill/>
          </p:grpSpPr>
          <p:sp>
            <p:nvSpPr>
              <p:cNvPr id="167" name="Rectangle: Rounded Corners 166">
                <a:extLst>
                  <a:ext uri="{FF2B5EF4-FFF2-40B4-BE49-F238E27FC236}">
                    <a16:creationId xmlns:a16="http://schemas.microsoft.com/office/drawing/2014/main" id="{436EC5B0-2311-BCF1-E965-8F3FCB015A2F}"/>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68" name="Rectangle: Rounded Corners 167">
                <a:extLst>
                  <a:ext uri="{FF2B5EF4-FFF2-40B4-BE49-F238E27FC236}">
                    <a16:creationId xmlns:a16="http://schemas.microsoft.com/office/drawing/2014/main" id="{4CCA17B0-C70D-252E-C053-71D726BE551D}"/>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66" name="TextBox 165">
              <a:extLst>
                <a:ext uri="{FF2B5EF4-FFF2-40B4-BE49-F238E27FC236}">
                  <a16:creationId xmlns:a16="http://schemas.microsoft.com/office/drawing/2014/main" id="{F49F41A2-26EF-C917-1FFA-7BE232AC51B5}"/>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005099"/>
                  </a:solidFill>
                  <a:latin typeface="Calibri" panose="020F0502020204030204" pitchFamily="34" charset="0"/>
                  <a:cs typeface="Calibri" panose="020F0502020204030204" pitchFamily="34" charset="0"/>
                </a:rPr>
                <a:t>đặc sắc</a:t>
              </a:r>
              <a:endPar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endParaRPr>
            </a:p>
          </p:txBody>
        </p:sp>
      </p:grpSp>
      <p:grpSp>
        <p:nvGrpSpPr>
          <p:cNvPr id="169" name="THE TU">
            <a:extLst>
              <a:ext uri="{FF2B5EF4-FFF2-40B4-BE49-F238E27FC236}">
                <a16:creationId xmlns:a16="http://schemas.microsoft.com/office/drawing/2014/main" id="{6209F15B-A4D0-A192-E015-A1D0971DB888}"/>
              </a:ext>
            </a:extLst>
          </p:cNvPr>
          <p:cNvGrpSpPr/>
          <p:nvPr/>
        </p:nvGrpSpPr>
        <p:grpSpPr>
          <a:xfrm>
            <a:off x="2788971" y="3137482"/>
            <a:ext cx="1846407" cy="747563"/>
            <a:chOff x="609602" y="3061123"/>
            <a:chExt cx="3058810" cy="1159747"/>
          </a:xfrm>
          <a:solidFill>
            <a:srgbClr val="36C5FD"/>
          </a:solidFill>
        </p:grpSpPr>
        <p:grpSp>
          <p:nvGrpSpPr>
            <p:cNvPr id="170" name="Group 169">
              <a:extLst>
                <a:ext uri="{FF2B5EF4-FFF2-40B4-BE49-F238E27FC236}">
                  <a16:creationId xmlns:a16="http://schemas.microsoft.com/office/drawing/2014/main" id="{3D311B59-13F9-DAAD-6430-A85400802FCD}"/>
                </a:ext>
              </a:extLst>
            </p:cNvPr>
            <p:cNvGrpSpPr/>
            <p:nvPr/>
          </p:nvGrpSpPr>
          <p:grpSpPr>
            <a:xfrm>
              <a:off x="609602" y="3061123"/>
              <a:ext cx="3058810" cy="1159747"/>
              <a:chOff x="289677" y="3263477"/>
              <a:chExt cx="6422719" cy="1615958"/>
            </a:xfrm>
            <a:grpFill/>
          </p:grpSpPr>
          <p:sp>
            <p:nvSpPr>
              <p:cNvPr id="172" name="Rectangle: Rounded Corners 171">
                <a:extLst>
                  <a:ext uri="{FF2B5EF4-FFF2-40B4-BE49-F238E27FC236}">
                    <a16:creationId xmlns:a16="http://schemas.microsoft.com/office/drawing/2014/main" id="{C3B71FAA-3A50-ACCC-C965-7C6B0D5B47B5}"/>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73" name="Rectangle: Rounded Corners 172">
                <a:extLst>
                  <a:ext uri="{FF2B5EF4-FFF2-40B4-BE49-F238E27FC236}">
                    <a16:creationId xmlns:a16="http://schemas.microsoft.com/office/drawing/2014/main" id="{5EC670DB-BF56-E5E1-49E1-711E3661737E}"/>
                  </a:ext>
                </a:extLst>
              </p:cNvPr>
              <p:cNvSpPr/>
              <p:nvPr/>
            </p:nvSpPr>
            <p:spPr>
              <a:xfrm>
                <a:off x="613755" y="3559766"/>
                <a:ext cx="5543164" cy="1106266"/>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71" name="TextBox 170">
              <a:extLst>
                <a:ext uri="{FF2B5EF4-FFF2-40B4-BE49-F238E27FC236}">
                  <a16:creationId xmlns:a16="http://schemas.microsoft.com/office/drawing/2014/main" id="{683A40B2-D803-4E7A-805A-73B515365A25}"/>
                </a:ext>
              </a:extLst>
            </p:cNvPr>
            <p:cNvSpPr txBox="1"/>
            <p:nvPr/>
          </p:nvSpPr>
          <p:spPr>
            <a:xfrm>
              <a:off x="762451" y="3289497"/>
              <a:ext cx="2749925"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sáng tác</a:t>
              </a:r>
            </a:p>
          </p:txBody>
        </p:sp>
      </p:grpSp>
      <p:grpSp>
        <p:nvGrpSpPr>
          <p:cNvPr id="174" name="THE TU">
            <a:extLst>
              <a:ext uri="{FF2B5EF4-FFF2-40B4-BE49-F238E27FC236}">
                <a16:creationId xmlns:a16="http://schemas.microsoft.com/office/drawing/2014/main" id="{4B13D47C-D6A4-5CB5-0FAB-CFDED8265661}"/>
              </a:ext>
            </a:extLst>
          </p:cNvPr>
          <p:cNvGrpSpPr/>
          <p:nvPr/>
        </p:nvGrpSpPr>
        <p:grpSpPr>
          <a:xfrm>
            <a:off x="5138350" y="3151130"/>
            <a:ext cx="2029578" cy="1116575"/>
            <a:chOff x="609602" y="3061123"/>
            <a:chExt cx="3058810" cy="1732221"/>
          </a:xfrm>
          <a:solidFill>
            <a:srgbClr val="36C5FD"/>
          </a:solidFill>
        </p:grpSpPr>
        <p:grpSp>
          <p:nvGrpSpPr>
            <p:cNvPr id="175" name="Group 174">
              <a:extLst>
                <a:ext uri="{FF2B5EF4-FFF2-40B4-BE49-F238E27FC236}">
                  <a16:creationId xmlns:a16="http://schemas.microsoft.com/office/drawing/2014/main" id="{0010E496-F275-50FE-EAF0-B333D711FD57}"/>
                </a:ext>
              </a:extLst>
            </p:cNvPr>
            <p:cNvGrpSpPr/>
            <p:nvPr/>
          </p:nvGrpSpPr>
          <p:grpSpPr>
            <a:xfrm>
              <a:off x="609602" y="3061123"/>
              <a:ext cx="3058810" cy="1159747"/>
              <a:chOff x="289677" y="3263477"/>
              <a:chExt cx="6422719" cy="1615958"/>
            </a:xfrm>
            <a:grpFill/>
          </p:grpSpPr>
          <p:sp>
            <p:nvSpPr>
              <p:cNvPr id="177" name="Rectangle: Rounded Corners 176">
                <a:extLst>
                  <a:ext uri="{FF2B5EF4-FFF2-40B4-BE49-F238E27FC236}">
                    <a16:creationId xmlns:a16="http://schemas.microsoft.com/office/drawing/2014/main" id="{B54D8E75-2E6E-253B-8C07-9203A51917A8}"/>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78" name="Rectangle: Rounded Corners 177">
                <a:extLst>
                  <a:ext uri="{FF2B5EF4-FFF2-40B4-BE49-F238E27FC236}">
                    <a16:creationId xmlns:a16="http://schemas.microsoft.com/office/drawing/2014/main" id="{86DA7990-3EF3-0CAC-5831-564E33CEF56C}"/>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76" name="TextBox 175">
              <a:extLst>
                <a:ext uri="{FF2B5EF4-FFF2-40B4-BE49-F238E27FC236}">
                  <a16:creationId xmlns:a16="http://schemas.microsoft.com/office/drawing/2014/main" id="{E649BEF7-C9B8-21F8-5ABC-E1B1D62522E0}"/>
                </a:ext>
              </a:extLst>
            </p:cNvPr>
            <p:cNvSpPr txBox="1"/>
            <p:nvPr/>
          </p:nvSpPr>
          <p:spPr>
            <a:xfrm>
              <a:off x="852358" y="3265423"/>
              <a:ext cx="2616453" cy="152792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005099"/>
                  </a:solidFill>
                  <a:latin typeface="Calibri" panose="020F0502020204030204" pitchFamily="34" charset="0"/>
                  <a:cs typeface="Calibri" panose="020F0502020204030204" pitchFamily="34" charset="0"/>
                </a:rPr>
                <a:t>đèn điện</a:t>
              </a:r>
              <a:endPar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endParaRPr>
            </a:p>
          </p:txBody>
        </p:sp>
      </p:grpSp>
      <p:grpSp>
        <p:nvGrpSpPr>
          <p:cNvPr id="179" name="THE TU">
            <a:extLst>
              <a:ext uri="{FF2B5EF4-FFF2-40B4-BE49-F238E27FC236}">
                <a16:creationId xmlns:a16="http://schemas.microsoft.com/office/drawing/2014/main" id="{F6960BDD-D71C-4B97-39EA-180440DD2FD5}"/>
              </a:ext>
            </a:extLst>
          </p:cNvPr>
          <p:cNvGrpSpPr/>
          <p:nvPr/>
        </p:nvGrpSpPr>
        <p:grpSpPr>
          <a:xfrm>
            <a:off x="7414095" y="3124200"/>
            <a:ext cx="1968760" cy="747563"/>
            <a:chOff x="609602" y="3061123"/>
            <a:chExt cx="3058810" cy="1159747"/>
          </a:xfrm>
          <a:solidFill>
            <a:srgbClr val="36C5FD"/>
          </a:solidFill>
        </p:grpSpPr>
        <p:grpSp>
          <p:nvGrpSpPr>
            <p:cNvPr id="180" name="Group 179">
              <a:extLst>
                <a:ext uri="{FF2B5EF4-FFF2-40B4-BE49-F238E27FC236}">
                  <a16:creationId xmlns:a16="http://schemas.microsoft.com/office/drawing/2014/main" id="{086DB586-147F-A9E9-1481-BF648862F315}"/>
                </a:ext>
              </a:extLst>
            </p:cNvPr>
            <p:cNvGrpSpPr/>
            <p:nvPr/>
          </p:nvGrpSpPr>
          <p:grpSpPr>
            <a:xfrm>
              <a:off x="609602" y="3061123"/>
              <a:ext cx="3058810" cy="1159747"/>
              <a:chOff x="289677" y="3263477"/>
              <a:chExt cx="6422719" cy="1615958"/>
            </a:xfrm>
            <a:grpFill/>
          </p:grpSpPr>
          <p:sp>
            <p:nvSpPr>
              <p:cNvPr id="182" name="Rectangle: Rounded Corners 181">
                <a:extLst>
                  <a:ext uri="{FF2B5EF4-FFF2-40B4-BE49-F238E27FC236}">
                    <a16:creationId xmlns:a16="http://schemas.microsoft.com/office/drawing/2014/main" id="{44D3F8C7-55A1-9428-44DC-286AA0B1D927}"/>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83" name="Rectangle: Rounded Corners 182">
                <a:extLst>
                  <a:ext uri="{FF2B5EF4-FFF2-40B4-BE49-F238E27FC236}">
                    <a16:creationId xmlns:a16="http://schemas.microsoft.com/office/drawing/2014/main" id="{4F510F31-D563-3D5F-344D-6FC12AB514D6}"/>
                  </a:ext>
                </a:extLst>
              </p:cNvPr>
              <p:cNvSpPr/>
              <p:nvPr/>
            </p:nvSpPr>
            <p:spPr>
              <a:xfrm>
                <a:off x="642213" y="3584705"/>
                <a:ext cx="5705482" cy="1106266"/>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81" name="TextBox 180">
              <a:extLst>
                <a:ext uri="{FF2B5EF4-FFF2-40B4-BE49-F238E27FC236}">
                  <a16:creationId xmlns:a16="http://schemas.microsoft.com/office/drawing/2014/main" id="{AD5E2B32-3922-DA9C-68F3-330C348B625B}"/>
                </a:ext>
              </a:extLst>
            </p:cNvPr>
            <p:cNvSpPr txBox="1"/>
            <p:nvPr/>
          </p:nvSpPr>
          <p:spPr>
            <a:xfrm>
              <a:off x="833047" y="3305434"/>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du dương</a:t>
              </a:r>
            </a:p>
          </p:txBody>
        </p:sp>
      </p:grpSp>
      <p:grpSp>
        <p:nvGrpSpPr>
          <p:cNvPr id="184" name="THE TU">
            <a:extLst>
              <a:ext uri="{FF2B5EF4-FFF2-40B4-BE49-F238E27FC236}">
                <a16:creationId xmlns:a16="http://schemas.microsoft.com/office/drawing/2014/main" id="{BF256D51-D1AA-B7FE-2321-0801870F77DB}"/>
              </a:ext>
            </a:extLst>
          </p:cNvPr>
          <p:cNvGrpSpPr/>
          <p:nvPr/>
        </p:nvGrpSpPr>
        <p:grpSpPr>
          <a:xfrm>
            <a:off x="9574042" y="3124201"/>
            <a:ext cx="2178285" cy="747563"/>
            <a:chOff x="609602" y="3061123"/>
            <a:chExt cx="3058810" cy="1159747"/>
          </a:xfrm>
          <a:solidFill>
            <a:srgbClr val="36C5FD"/>
          </a:solidFill>
        </p:grpSpPr>
        <p:grpSp>
          <p:nvGrpSpPr>
            <p:cNvPr id="185" name="Group 184">
              <a:extLst>
                <a:ext uri="{FF2B5EF4-FFF2-40B4-BE49-F238E27FC236}">
                  <a16:creationId xmlns:a16="http://schemas.microsoft.com/office/drawing/2014/main" id="{77DB1B09-F9AA-8F45-0A96-592EC7777E79}"/>
                </a:ext>
              </a:extLst>
            </p:cNvPr>
            <p:cNvGrpSpPr/>
            <p:nvPr/>
          </p:nvGrpSpPr>
          <p:grpSpPr>
            <a:xfrm>
              <a:off x="609602" y="3061123"/>
              <a:ext cx="3058810" cy="1159747"/>
              <a:chOff x="289677" y="3263477"/>
              <a:chExt cx="6422719" cy="1615958"/>
            </a:xfrm>
            <a:grpFill/>
          </p:grpSpPr>
          <p:sp>
            <p:nvSpPr>
              <p:cNvPr id="187" name="Rectangle: Rounded Corners 186">
                <a:extLst>
                  <a:ext uri="{FF2B5EF4-FFF2-40B4-BE49-F238E27FC236}">
                    <a16:creationId xmlns:a16="http://schemas.microsoft.com/office/drawing/2014/main" id="{B763779E-616F-85B6-04DB-FC720B3E9DB1}"/>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88" name="Rectangle: Rounded Corners 187">
                <a:extLst>
                  <a:ext uri="{FF2B5EF4-FFF2-40B4-BE49-F238E27FC236}">
                    <a16:creationId xmlns:a16="http://schemas.microsoft.com/office/drawing/2014/main" id="{263AEA6F-D315-1C20-86BD-87CE858F0E01}"/>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86" name="TextBox 185">
              <a:extLst>
                <a:ext uri="{FF2B5EF4-FFF2-40B4-BE49-F238E27FC236}">
                  <a16:creationId xmlns:a16="http://schemas.microsoft.com/office/drawing/2014/main" id="{FA0278E7-E29E-8AB5-FAE0-3EDFA4433546}"/>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thí nghiệm</a:t>
              </a:r>
            </a:p>
          </p:txBody>
        </p:sp>
      </p:grpSp>
      <p:sp>
        <p:nvSpPr>
          <p:cNvPr id="191" name="Google Shape;10836;p65">
            <a:extLst>
              <a:ext uri="{FF2B5EF4-FFF2-40B4-BE49-F238E27FC236}">
                <a16:creationId xmlns:a16="http://schemas.microsoft.com/office/drawing/2014/main" id="{6D22008A-79FF-7942-06F4-9D906A0ED912}"/>
              </a:ext>
            </a:extLst>
          </p:cNvPr>
          <p:cNvSpPr txBox="1">
            <a:spLocks/>
          </p:cNvSpPr>
          <p:nvPr/>
        </p:nvSpPr>
        <p:spPr>
          <a:xfrm>
            <a:off x="652166" y="5660455"/>
            <a:ext cx="1022671" cy="7475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Slackey"/>
              <a:buNone/>
              <a:defRPr sz="4000" b="0" i="0" u="none" strike="noStrike" cap="none">
                <a:solidFill>
                  <a:schemeClr val="dk1"/>
                </a:solidFill>
                <a:latin typeface="Slackey"/>
                <a:ea typeface="Slackey"/>
                <a:cs typeface="Slackey"/>
                <a:sym typeface="Slackey"/>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4000"/>
              <a:buFont typeface="Slackey"/>
              <a:buNone/>
              <a:tabLst/>
              <a:defRPr/>
            </a:pPr>
            <a:r>
              <a:rPr lang="en-US" b="1" kern="0" noProof="0">
                <a:ln w="9525">
                  <a:noFill/>
                  <a:prstDash val="solid"/>
                </a:ln>
                <a:solidFill>
                  <a:schemeClr val="tx1"/>
                </a:solidFill>
                <a:latin typeface="Calibri" panose="020F0502020204030204" pitchFamily="34" charset="0"/>
                <a:cs typeface="Calibri" panose="020F0502020204030204" pitchFamily="34" charset="0"/>
              </a:rPr>
              <a:t>M:</a:t>
            </a:r>
            <a:endParaRPr kumimoji="0" lang="en-US" b="1" i="0" u="none" strike="noStrike" kern="0" cap="none" spc="0" normalizeH="0" baseline="0" noProof="0">
              <a:ln w="9525">
                <a:noFill/>
                <a:prstDash val="solid"/>
              </a:ln>
              <a:solidFill>
                <a:schemeClr val="tx1"/>
              </a:solidFill>
              <a:effectLst/>
              <a:uLnTx/>
              <a:uFillTx/>
              <a:latin typeface="Calibri" panose="020F0502020204030204" pitchFamily="34" charset="0"/>
              <a:cs typeface="Calibri" panose="020F0502020204030204" pitchFamily="34" charset="0"/>
              <a:sym typeface="Slackey"/>
            </a:endParaRPr>
          </a:p>
        </p:txBody>
      </p:sp>
      <p:grpSp>
        <p:nvGrpSpPr>
          <p:cNvPr id="26" name="THE TU">
            <a:extLst>
              <a:ext uri="{FF2B5EF4-FFF2-40B4-BE49-F238E27FC236}">
                <a16:creationId xmlns:a16="http://schemas.microsoft.com/office/drawing/2014/main" id="{A47E3C63-785D-D9CB-1D15-A449D1E8AC56}"/>
              </a:ext>
            </a:extLst>
          </p:cNvPr>
          <p:cNvGrpSpPr/>
          <p:nvPr/>
        </p:nvGrpSpPr>
        <p:grpSpPr>
          <a:xfrm>
            <a:off x="9614390" y="1309837"/>
            <a:ext cx="1752599" cy="747563"/>
            <a:chOff x="609602" y="3061123"/>
            <a:chExt cx="3058810" cy="1159747"/>
          </a:xfrm>
          <a:solidFill>
            <a:srgbClr val="36C5FD"/>
          </a:solidFill>
        </p:grpSpPr>
        <p:grpSp>
          <p:nvGrpSpPr>
            <p:cNvPr id="28" name="Group 27">
              <a:extLst>
                <a:ext uri="{FF2B5EF4-FFF2-40B4-BE49-F238E27FC236}">
                  <a16:creationId xmlns:a16="http://schemas.microsoft.com/office/drawing/2014/main" id="{9FECBF98-775D-6E9E-1316-C823810C5EB4}"/>
                </a:ext>
              </a:extLst>
            </p:cNvPr>
            <p:cNvGrpSpPr/>
            <p:nvPr/>
          </p:nvGrpSpPr>
          <p:grpSpPr>
            <a:xfrm>
              <a:off x="609602" y="3061123"/>
              <a:ext cx="3058810" cy="1159747"/>
              <a:chOff x="289677" y="3263477"/>
              <a:chExt cx="6422719" cy="1615958"/>
            </a:xfrm>
            <a:grpFill/>
          </p:grpSpPr>
          <p:sp>
            <p:nvSpPr>
              <p:cNvPr id="30" name="Rectangle: Rounded Corners 29">
                <a:extLst>
                  <a:ext uri="{FF2B5EF4-FFF2-40B4-BE49-F238E27FC236}">
                    <a16:creationId xmlns:a16="http://schemas.microsoft.com/office/drawing/2014/main" id="{33ED8FAA-B69E-765E-0D04-07F7F9677145}"/>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31" name="Rectangle: Rounded Corners 30">
                <a:extLst>
                  <a:ext uri="{FF2B5EF4-FFF2-40B4-BE49-F238E27FC236}">
                    <a16:creationId xmlns:a16="http://schemas.microsoft.com/office/drawing/2014/main" id="{074AE1CA-1ED1-A08D-F7F3-601C05BFF772}"/>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29" name="TextBox 28">
              <a:extLst>
                <a:ext uri="{FF2B5EF4-FFF2-40B4-BE49-F238E27FC236}">
                  <a16:creationId xmlns:a16="http://schemas.microsoft.com/office/drawing/2014/main" id="{FDD06EA7-F329-9ED0-C2B7-24E0142CD30C}"/>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005099"/>
                  </a:solidFill>
                  <a:latin typeface="Calibri" panose="020F0502020204030204" pitchFamily="34" charset="0"/>
                  <a:cs typeface="Calibri" panose="020F0502020204030204" pitchFamily="34" charset="0"/>
                </a:rPr>
                <a:t>đồng hồ</a:t>
              </a:r>
              <a:endPar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endParaRPr>
            </a:p>
          </p:txBody>
        </p:sp>
      </p:grpSp>
      <p:grpSp>
        <p:nvGrpSpPr>
          <p:cNvPr id="8" name="THE TU">
            <a:extLst>
              <a:ext uri="{FF2B5EF4-FFF2-40B4-BE49-F238E27FC236}">
                <a16:creationId xmlns:a16="http://schemas.microsoft.com/office/drawing/2014/main" id="{6888814B-80C7-61AF-26A9-B6964D75C954}"/>
              </a:ext>
            </a:extLst>
          </p:cNvPr>
          <p:cNvGrpSpPr/>
          <p:nvPr/>
        </p:nvGrpSpPr>
        <p:grpSpPr>
          <a:xfrm>
            <a:off x="2829319" y="1323118"/>
            <a:ext cx="1752599" cy="747563"/>
            <a:chOff x="609602" y="3061123"/>
            <a:chExt cx="3058810" cy="1159747"/>
          </a:xfrm>
          <a:solidFill>
            <a:srgbClr val="36C5FD"/>
          </a:solidFill>
        </p:grpSpPr>
        <p:grpSp>
          <p:nvGrpSpPr>
            <p:cNvPr id="11" name="Group 10">
              <a:extLst>
                <a:ext uri="{FF2B5EF4-FFF2-40B4-BE49-F238E27FC236}">
                  <a16:creationId xmlns:a16="http://schemas.microsoft.com/office/drawing/2014/main" id="{8F4A98A7-2E59-31BF-02F2-16D5AB1939B6}"/>
                </a:ext>
              </a:extLst>
            </p:cNvPr>
            <p:cNvGrpSpPr/>
            <p:nvPr/>
          </p:nvGrpSpPr>
          <p:grpSpPr>
            <a:xfrm>
              <a:off x="609602" y="3061123"/>
              <a:ext cx="3058810" cy="1159747"/>
              <a:chOff x="289677" y="3263477"/>
              <a:chExt cx="6422719" cy="1615958"/>
            </a:xfrm>
            <a:grpFill/>
          </p:grpSpPr>
          <p:sp>
            <p:nvSpPr>
              <p:cNvPr id="13" name="Rectangle: Rounded Corners 12">
                <a:extLst>
                  <a:ext uri="{FF2B5EF4-FFF2-40B4-BE49-F238E27FC236}">
                    <a16:creationId xmlns:a16="http://schemas.microsoft.com/office/drawing/2014/main" id="{879FA20F-0799-8581-EE92-281C5E2C9531}"/>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Rectangle: Rounded Corners 13">
                <a:extLst>
                  <a:ext uri="{FF2B5EF4-FFF2-40B4-BE49-F238E27FC236}">
                    <a16:creationId xmlns:a16="http://schemas.microsoft.com/office/drawing/2014/main" id="{655049BF-D3C3-45A7-35AA-A43D5B3E4FD0}"/>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2" name="TextBox 11">
              <a:extLst>
                <a:ext uri="{FF2B5EF4-FFF2-40B4-BE49-F238E27FC236}">
                  <a16:creationId xmlns:a16="http://schemas.microsoft.com/office/drawing/2014/main" id="{54D3CCFC-BFA3-4B87-B9C6-1022C30974BA}"/>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5099"/>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0" cap="none" spc="0" normalizeH="0" baseline="0" noProof="0" dirty="0">
                  <a:ln>
                    <a:noFill/>
                  </a:ln>
                  <a:solidFill>
                    <a:srgbClr val="005099"/>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005099"/>
                  </a:solidFill>
                  <a:effectLst/>
                  <a:uLnTx/>
                  <a:uFillTx/>
                  <a:latin typeface="Calibri" panose="020F0502020204030204" pitchFamily="34" charset="0"/>
                  <a:ea typeface="+mn-ea"/>
                  <a:cs typeface="Calibri" panose="020F0502020204030204" pitchFamily="34" charset="0"/>
                </a:rPr>
                <a:t>tạo</a:t>
              </a:r>
              <a:endParaRPr kumimoji="0" lang="en-US" sz="3200" b="1" i="0" u="none" strike="noStrike" kern="0" cap="none" spc="0" normalizeH="0" baseline="0" noProof="0" dirty="0">
                <a:ln>
                  <a:noFill/>
                </a:ln>
                <a:solidFill>
                  <a:srgbClr val="005099"/>
                </a:solidFill>
                <a:effectLst/>
                <a:uLnTx/>
                <a:uFillTx/>
                <a:latin typeface="Calibri" panose="020F0502020204030204" pitchFamily="34" charset="0"/>
                <a:ea typeface="+mn-ea"/>
                <a:cs typeface="Calibri" panose="020F0502020204030204" pitchFamily="34" charset="0"/>
              </a:endParaRPr>
            </a:p>
          </p:txBody>
        </p:sp>
      </p:grpSp>
      <p:grpSp>
        <p:nvGrpSpPr>
          <p:cNvPr id="139" name="Dap an A - 9Slide.vn">
            <a:extLst>
              <a:ext uri="{FF2B5EF4-FFF2-40B4-BE49-F238E27FC236}">
                <a16:creationId xmlns:a16="http://schemas.microsoft.com/office/drawing/2014/main" id="{45F11670-98A5-FD93-06DB-A9E80CAE7F40}"/>
              </a:ext>
            </a:extLst>
          </p:cNvPr>
          <p:cNvGrpSpPr/>
          <p:nvPr/>
        </p:nvGrpSpPr>
        <p:grpSpPr>
          <a:xfrm>
            <a:off x="533400" y="2236052"/>
            <a:ext cx="1752599" cy="747563"/>
            <a:chOff x="609602" y="3061123"/>
            <a:chExt cx="3058810" cy="1159747"/>
          </a:xfrm>
          <a:solidFill>
            <a:srgbClr val="36C5FD"/>
          </a:solidFill>
        </p:grpSpPr>
        <p:grpSp>
          <p:nvGrpSpPr>
            <p:cNvPr id="140" name="Group 139">
              <a:extLst>
                <a:ext uri="{FF2B5EF4-FFF2-40B4-BE49-F238E27FC236}">
                  <a16:creationId xmlns:a16="http://schemas.microsoft.com/office/drawing/2014/main" id="{71B57A6F-66A9-497C-1A6F-77932A937FFE}"/>
                </a:ext>
              </a:extLst>
            </p:cNvPr>
            <p:cNvGrpSpPr/>
            <p:nvPr/>
          </p:nvGrpSpPr>
          <p:grpSpPr>
            <a:xfrm>
              <a:off x="609602" y="3061123"/>
              <a:ext cx="3058810" cy="1159747"/>
              <a:chOff x="289677" y="3263477"/>
              <a:chExt cx="6422719" cy="1615958"/>
            </a:xfrm>
            <a:grpFill/>
          </p:grpSpPr>
          <p:sp>
            <p:nvSpPr>
              <p:cNvPr id="142" name="Rectangle: Rounded Corners 141">
                <a:extLst>
                  <a:ext uri="{FF2B5EF4-FFF2-40B4-BE49-F238E27FC236}">
                    <a16:creationId xmlns:a16="http://schemas.microsoft.com/office/drawing/2014/main" id="{C72F9F35-FC1E-CCD2-159B-9072121A3DC5}"/>
                  </a:ext>
                </a:extLst>
              </p:cNvPr>
              <p:cNvSpPr/>
              <p:nvPr/>
            </p:nvSpPr>
            <p:spPr>
              <a:xfrm>
                <a:off x="289677" y="3263477"/>
                <a:ext cx="6422719" cy="1615958"/>
              </a:xfrm>
              <a:prstGeom prst="roundRect">
                <a:avLst/>
              </a:prstGeom>
              <a:grpFill/>
              <a:ln w="381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3" name="Rectangle: Rounded Corners 142">
                <a:extLst>
                  <a:ext uri="{FF2B5EF4-FFF2-40B4-BE49-F238E27FC236}">
                    <a16:creationId xmlns:a16="http://schemas.microsoft.com/office/drawing/2014/main" id="{93E66942-5544-FF2E-3B19-8B0683A97987}"/>
                  </a:ext>
                </a:extLst>
              </p:cNvPr>
              <p:cNvSpPr/>
              <p:nvPr/>
            </p:nvSpPr>
            <p:spPr>
              <a:xfrm>
                <a:off x="757567" y="3554964"/>
                <a:ext cx="5493882" cy="1106267"/>
              </a:xfrm>
              <a:prstGeom prst="roundRect">
                <a:avLst/>
              </a:prstGeom>
              <a:solidFill>
                <a:schemeClr val="bg1"/>
              </a:solidFill>
              <a:ln w="12700" cap="flat" cmpd="sng" algn="ctr">
                <a:solidFill>
                  <a:srgbClr val="0050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sp>
          <p:nvSpPr>
            <p:cNvPr id="141" name="TextBox 140">
              <a:extLst>
                <a:ext uri="{FF2B5EF4-FFF2-40B4-BE49-F238E27FC236}">
                  <a16:creationId xmlns:a16="http://schemas.microsoft.com/office/drawing/2014/main" id="{FC31EF8F-4D55-38A1-BEBF-642495CF7695}"/>
                </a:ext>
              </a:extLst>
            </p:cNvPr>
            <p:cNvSpPr txBox="1"/>
            <p:nvPr/>
          </p:nvSpPr>
          <p:spPr>
            <a:xfrm>
              <a:off x="830779" y="3307201"/>
              <a:ext cx="2616453" cy="76396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5099"/>
                  </a:solidFill>
                  <a:effectLst/>
                  <a:uLnTx/>
                  <a:uFillTx/>
                  <a:latin typeface="Calibri" panose="020F0502020204030204" pitchFamily="34" charset="0"/>
                  <a:ea typeface="+mn-ea"/>
                  <a:cs typeface="Calibri" panose="020F0502020204030204" pitchFamily="34" charset="0"/>
                </a:rPr>
                <a:t>tinh xảo</a:t>
              </a:r>
            </a:p>
          </p:txBody>
        </p:sp>
      </p:grpSp>
    </p:spTree>
    <p:extLst>
      <p:ext uri="{BB962C8B-B14F-4D97-AF65-F5344CB8AC3E}">
        <p14:creationId xmlns:p14="http://schemas.microsoft.com/office/powerpoint/2010/main" val="875206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fade">
                                      <p:cBhvr>
                                        <p:cTn id="20" dur="1000"/>
                                        <p:tgtEl>
                                          <p:spTgt spid="119"/>
                                        </p:tgtEl>
                                      </p:cBhvr>
                                    </p:animEffect>
                                    <p:anim calcmode="lin" valueType="num">
                                      <p:cBhvr>
                                        <p:cTn id="21" dur="1000" fill="hold"/>
                                        <p:tgtEl>
                                          <p:spTgt spid="119"/>
                                        </p:tgtEl>
                                        <p:attrNameLst>
                                          <p:attrName>ppt_x</p:attrName>
                                        </p:attrNameLst>
                                      </p:cBhvr>
                                      <p:tavLst>
                                        <p:tav tm="0">
                                          <p:val>
                                            <p:strVal val="#ppt_x"/>
                                          </p:val>
                                        </p:tav>
                                        <p:tav tm="100000">
                                          <p:val>
                                            <p:strVal val="#ppt_x"/>
                                          </p:val>
                                        </p:tav>
                                      </p:tavLst>
                                    </p:anim>
                                    <p:anim calcmode="lin" valueType="num">
                                      <p:cBhvr>
                                        <p:cTn id="22" dur="1000" fill="hold"/>
                                        <p:tgtEl>
                                          <p:spTgt spid="1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1000"/>
                                        <p:tgtEl>
                                          <p:spTgt spid="139"/>
                                        </p:tgtEl>
                                      </p:cBhvr>
                                    </p:animEffect>
                                    <p:anim calcmode="lin" valueType="num">
                                      <p:cBhvr>
                                        <p:cTn id="46" dur="1000" fill="hold"/>
                                        <p:tgtEl>
                                          <p:spTgt spid="139"/>
                                        </p:tgtEl>
                                        <p:attrNameLst>
                                          <p:attrName>ppt_x</p:attrName>
                                        </p:attrNameLst>
                                      </p:cBhvr>
                                      <p:tavLst>
                                        <p:tav tm="0">
                                          <p:val>
                                            <p:strVal val="#ppt_x"/>
                                          </p:val>
                                        </p:tav>
                                        <p:tav tm="100000">
                                          <p:val>
                                            <p:strVal val="#ppt_x"/>
                                          </p:val>
                                        </p:tav>
                                      </p:tavLst>
                                    </p:anim>
                                    <p:anim calcmode="lin" valueType="num">
                                      <p:cBhvr>
                                        <p:cTn id="47" dur="1000" fill="hold"/>
                                        <p:tgtEl>
                                          <p:spTgt spid="139"/>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fade">
                                      <p:cBhvr>
                                        <p:cTn id="50" dur="1000"/>
                                        <p:tgtEl>
                                          <p:spTgt spid="144"/>
                                        </p:tgtEl>
                                      </p:cBhvr>
                                    </p:animEffect>
                                    <p:anim calcmode="lin" valueType="num">
                                      <p:cBhvr>
                                        <p:cTn id="51" dur="1000" fill="hold"/>
                                        <p:tgtEl>
                                          <p:spTgt spid="144"/>
                                        </p:tgtEl>
                                        <p:attrNameLst>
                                          <p:attrName>ppt_x</p:attrName>
                                        </p:attrNameLst>
                                      </p:cBhvr>
                                      <p:tavLst>
                                        <p:tav tm="0">
                                          <p:val>
                                            <p:strVal val="#ppt_x"/>
                                          </p:val>
                                        </p:tav>
                                        <p:tav tm="100000">
                                          <p:val>
                                            <p:strVal val="#ppt_x"/>
                                          </p:val>
                                        </p:tav>
                                      </p:tavLst>
                                    </p:anim>
                                    <p:anim calcmode="lin" valueType="num">
                                      <p:cBhvr>
                                        <p:cTn id="52" dur="1000" fill="hold"/>
                                        <p:tgtEl>
                                          <p:spTgt spid="144"/>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Effect transition="in" filter="fade">
                                      <p:cBhvr>
                                        <p:cTn id="55" dur="1000"/>
                                        <p:tgtEl>
                                          <p:spTgt spid="149"/>
                                        </p:tgtEl>
                                      </p:cBhvr>
                                    </p:animEffect>
                                    <p:anim calcmode="lin" valueType="num">
                                      <p:cBhvr>
                                        <p:cTn id="56" dur="1000" fill="hold"/>
                                        <p:tgtEl>
                                          <p:spTgt spid="149"/>
                                        </p:tgtEl>
                                        <p:attrNameLst>
                                          <p:attrName>ppt_x</p:attrName>
                                        </p:attrNameLst>
                                      </p:cBhvr>
                                      <p:tavLst>
                                        <p:tav tm="0">
                                          <p:val>
                                            <p:strVal val="#ppt_x"/>
                                          </p:val>
                                        </p:tav>
                                        <p:tav tm="100000">
                                          <p:val>
                                            <p:strVal val="#ppt_x"/>
                                          </p:val>
                                        </p:tav>
                                      </p:tavLst>
                                    </p:anim>
                                    <p:anim calcmode="lin" valueType="num">
                                      <p:cBhvr>
                                        <p:cTn id="57" dur="1000" fill="hold"/>
                                        <p:tgtEl>
                                          <p:spTgt spid="149"/>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154"/>
                                        </p:tgtEl>
                                        <p:attrNameLst>
                                          <p:attrName>style.visibility</p:attrName>
                                        </p:attrNameLst>
                                      </p:cBhvr>
                                      <p:to>
                                        <p:strVal val="visible"/>
                                      </p:to>
                                    </p:set>
                                    <p:animEffect transition="in" filter="fade">
                                      <p:cBhvr>
                                        <p:cTn id="60" dur="1000"/>
                                        <p:tgtEl>
                                          <p:spTgt spid="154"/>
                                        </p:tgtEl>
                                      </p:cBhvr>
                                    </p:animEffect>
                                    <p:anim calcmode="lin" valueType="num">
                                      <p:cBhvr>
                                        <p:cTn id="61" dur="1000" fill="hold"/>
                                        <p:tgtEl>
                                          <p:spTgt spid="154"/>
                                        </p:tgtEl>
                                        <p:attrNameLst>
                                          <p:attrName>ppt_x</p:attrName>
                                        </p:attrNameLst>
                                      </p:cBhvr>
                                      <p:tavLst>
                                        <p:tav tm="0">
                                          <p:val>
                                            <p:strVal val="#ppt_x"/>
                                          </p:val>
                                        </p:tav>
                                        <p:tav tm="100000">
                                          <p:val>
                                            <p:strVal val="#ppt_x"/>
                                          </p:val>
                                        </p:tav>
                                      </p:tavLst>
                                    </p:anim>
                                    <p:anim calcmode="lin" valueType="num">
                                      <p:cBhvr>
                                        <p:cTn id="62" dur="1000" fill="hold"/>
                                        <p:tgtEl>
                                          <p:spTgt spid="154"/>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159"/>
                                        </p:tgtEl>
                                        <p:attrNameLst>
                                          <p:attrName>style.visibility</p:attrName>
                                        </p:attrNameLst>
                                      </p:cBhvr>
                                      <p:to>
                                        <p:strVal val="visible"/>
                                      </p:to>
                                    </p:set>
                                    <p:animEffect transition="in" filter="fade">
                                      <p:cBhvr>
                                        <p:cTn id="65" dur="1000"/>
                                        <p:tgtEl>
                                          <p:spTgt spid="159"/>
                                        </p:tgtEl>
                                      </p:cBhvr>
                                    </p:animEffect>
                                    <p:anim calcmode="lin" valueType="num">
                                      <p:cBhvr>
                                        <p:cTn id="66" dur="1000" fill="hold"/>
                                        <p:tgtEl>
                                          <p:spTgt spid="159"/>
                                        </p:tgtEl>
                                        <p:attrNameLst>
                                          <p:attrName>ppt_x</p:attrName>
                                        </p:attrNameLst>
                                      </p:cBhvr>
                                      <p:tavLst>
                                        <p:tav tm="0">
                                          <p:val>
                                            <p:strVal val="#ppt_x"/>
                                          </p:val>
                                        </p:tav>
                                        <p:tav tm="100000">
                                          <p:val>
                                            <p:strVal val="#ppt_x"/>
                                          </p:val>
                                        </p:tav>
                                      </p:tavLst>
                                    </p:anim>
                                    <p:anim calcmode="lin" valueType="num">
                                      <p:cBhvr>
                                        <p:cTn id="67" dur="1000" fill="hold"/>
                                        <p:tgtEl>
                                          <p:spTgt spid="159"/>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164"/>
                                        </p:tgtEl>
                                        <p:attrNameLst>
                                          <p:attrName>style.visibility</p:attrName>
                                        </p:attrNameLst>
                                      </p:cBhvr>
                                      <p:to>
                                        <p:strVal val="visible"/>
                                      </p:to>
                                    </p:set>
                                    <p:animEffect transition="in" filter="fade">
                                      <p:cBhvr>
                                        <p:cTn id="70" dur="1000"/>
                                        <p:tgtEl>
                                          <p:spTgt spid="164"/>
                                        </p:tgtEl>
                                      </p:cBhvr>
                                    </p:animEffect>
                                    <p:anim calcmode="lin" valueType="num">
                                      <p:cBhvr>
                                        <p:cTn id="71" dur="1000" fill="hold"/>
                                        <p:tgtEl>
                                          <p:spTgt spid="164"/>
                                        </p:tgtEl>
                                        <p:attrNameLst>
                                          <p:attrName>ppt_x</p:attrName>
                                        </p:attrNameLst>
                                      </p:cBhvr>
                                      <p:tavLst>
                                        <p:tav tm="0">
                                          <p:val>
                                            <p:strVal val="#ppt_x"/>
                                          </p:val>
                                        </p:tav>
                                        <p:tav tm="100000">
                                          <p:val>
                                            <p:strVal val="#ppt_x"/>
                                          </p:val>
                                        </p:tav>
                                      </p:tavLst>
                                    </p:anim>
                                    <p:anim calcmode="lin" valueType="num">
                                      <p:cBhvr>
                                        <p:cTn id="72" dur="1000" fill="hold"/>
                                        <p:tgtEl>
                                          <p:spTgt spid="164"/>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169"/>
                                        </p:tgtEl>
                                        <p:attrNameLst>
                                          <p:attrName>style.visibility</p:attrName>
                                        </p:attrNameLst>
                                      </p:cBhvr>
                                      <p:to>
                                        <p:strVal val="visible"/>
                                      </p:to>
                                    </p:set>
                                    <p:animEffect transition="in" filter="fade">
                                      <p:cBhvr>
                                        <p:cTn id="75" dur="1000"/>
                                        <p:tgtEl>
                                          <p:spTgt spid="169"/>
                                        </p:tgtEl>
                                      </p:cBhvr>
                                    </p:animEffect>
                                    <p:anim calcmode="lin" valueType="num">
                                      <p:cBhvr>
                                        <p:cTn id="76" dur="1000" fill="hold"/>
                                        <p:tgtEl>
                                          <p:spTgt spid="169"/>
                                        </p:tgtEl>
                                        <p:attrNameLst>
                                          <p:attrName>ppt_x</p:attrName>
                                        </p:attrNameLst>
                                      </p:cBhvr>
                                      <p:tavLst>
                                        <p:tav tm="0">
                                          <p:val>
                                            <p:strVal val="#ppt_x"/>
                                          </p:val>
                                        </p:tav>
                                        <p:tav tm="100000">
                                          <p:val>
                                            <p:strVal val="#ppt_x"/>
                                          </p:val>
                                        </p:tav>
                                      </p:tavLst>
                                    </p:anim>
                                    <p:anim calcmode="lin" valueType="num">
                                      <p:cBhvr>
                                        <p:cTn id="77" dur="1000" fill="hold"/>
                                        <p:tgtEl>
                                          <p:spTgt spid="169"/>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174"/>
                                        </p:tgtEl>
                                        <p:attrNameLst>
                                          <p:attrName>style.visibility</p:attrName>
                                        </p:attrNameLst>
                                      </p:cBhvr>
                                      <p:to>
                                        <p:strVal val="visible"/>
                                      </p:to>
                                    </p:set>
                                    <p:animEffect transition="in" filter="fade">
                                      <p:cBhvr>
                                        <p:cTn id="80" dur="1000"/>
                                        <p:tgtEl>
                                          <p:spTgt spid="174"/>
                                        </p:tgtEl>
                                      </p:cBhvr>
                                    </p:animEffect>
                                    <p:anim calcmode="lin" valueType="num">
                                      <p:cBhvr>
                                        <p:cTn id="81" dur="1000" fill="hold"/>
                                        <p:tgtEl>
                                          <p:spTgt spid="174"/>
                                        </p:tgtEl>
                                        <p:attrNameLst>
                                          <p:attrName>ppt_x</p:attrName>
                                        </p:attrNameLst>
                                      </p:cBhvr>
                                      <p:tavLst>
                                        <p:tav tm="0">
                                          <p:val>
                                            <p:strVal val="#ppt_x"/>
                                          </p:val>
                                        </p:tav>
                                        <p:tav tm="100000">
                                          <p:val>
                                            <p:strVal val="#ppt_x"/>
                                          </p:val>
                                        </p:tav>
                                      </p:tavLst>
                                    </p:anim>
                                    <p:anim calcmode="lin" valueType="num">
                                      <p:cBhvr>
                                        <p:cTn id="82" dur="1000" fill="hold"/>
                                        <p:tgtEl>
                                          <p:spTgt spid="174"/>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179"/>
                                        </p:tgtEl>
                                        <p:attrNameLst>
                                          <p:attrName>style.visibility</p:attrName>
                                        </p:attrNameLst>
                                      </p:cBhvr>
                                      <p:to>
                                        <p:strVal val="visible"/>
                                      </p:to>
                                    </p:set>
                                    <p:animEffect transition="in" filter="fade">
                                      <p:cBhvr>
                                        <p:cTn id="85" dur="1000"/>
                                        <p:tgtEl>
                                          <p:spTgt spid="179"/>
                                        </p:tgtEl>
                                      </p:cBhvr>
                                    </p:animEffect>
                                    <p:anim calcmode="lin" valueType="num">
                                      <p:cBhvr>
                                        <p:cTn id="86" dur="1000" fill="hold"/>
                                        <p:tgtEl>
                                          <p:spTgt spid="179"/>
                                        </p:tgtEl>
                                        <p:attrNameLst>
                                          <p:attrName>ppt_x</p:attrName>
                                        </p:attrNameLst>
                                      </p:cBhvr>
                                      <p:tavLst>
                                        <p:tav tm="0">
                                          <p:val>
                                            <p:strVal val="#ppt_x"/>
                                          </p:val>
                                        </p:tav>
                                        <p:tav tm="100000">
                                          <p:val>
                                            <p:strVal val="#ppt_x"/>
                                          </p:val>
                                        </p:tav>
                                      </p:tavLst>
                                    </p:anim>
                                    <p:anim calcmode="lin" valueType="num">
                                      <p:cBhvr>
                                        <p:cTn id="87" dur="1000" fill="hold"/>
                                        <p:tgtEl>
                                          <p:spTgt spid="179"/>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184"/>
                                        </p:tgtEl>
                                        <p:attrNameLst>
                                          <p:attrName>style.visibility</p:attrName>
                                        </p:attrNameLst>
                                      </p:cBhvr>
                                      <p:to>
                                        <p:strVal val="visible"/>
                                      </p:to>
                                    </p:set>
                                    <p:animEffect transition="in" filter="fade">
                                      <p:cBhvr>
                                        <p:cTn id="90" dur="1000"/>
                                        <p:tgtEl>
                                          <p:spTgt spid="184"/>
                                        </p:tgtEl>
                                      </p:cBhvr>
                                    </p:animEffect>
                                    <p:anim calcmode="lin" valueType="num">
                                      <p:cBhvr>
                                        <p:cTn id="91" dur="1000" fill="hold"/>
                                        <p:tgtEl>
                                          <p:spTgt spid="184"/>
                                        </p:tgtEl>
                                        <p:attrNameLst>
                                          <p:attrName>ppt_x</p:attrName>
                                        </p:attrNameLst>
                                      </p:cBhvr>
                                      <p:tavLst>
                                        <p:tav tm="0">
                                          <p:val>
                                            <p:strVal val="#ppt_x"/>
                                          </p:val>
                                        </p:tav>
                                        <p:tav tm="100000">
                                          <p:val>
                                            <p:strVal val="#ppt_x"/>
                                          </p:val>
                                        </p:tav>
                                      </p:tavLst>
                                    </p:anim>
                                    <p:anim calcmode="lin" valueType="num">
                                      <p:cBhvr>
                                        <p:cTn id="92"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125"/>
                                        </p:tgtEl>
                                        <p:attrNameLst>
                                          <p:attrName>style.visibility</p:attrName>
                                        </p:attrNameLst>
                                      </p:cBhvr>
                                      <p:to>
                                        <p:strVal val="visible"/>
                                      </p:to>
                                    </p:set>
                                    <p:anim calcmode="lin" valueType="num">
                                      <p:cBhvr>
                                        <p:cTn id="97" dur="500" fill="hold"/>
                                        <p:tgtEl>
                                          <p:spTgt spid="125"/>
                                        </p:tgtEl>
                                        <p:attrNameLst>
                                          <p:attrName>ppt_w</p:attrName>
                                        </p:attrNameLst>
                                      </p:cBhvr>
                                      <p:tavLst>
                                        <p:tav tm="0">
                                          <p:val>
                                            <p:fltVal val="0"/>
                                          </p:val>
                                        </p:tav>
                                        <p:tav tm="100000">
                                          <p:val>
                                            <p:strVal val="#ppt_w"/>
                                          </p:val>
                                        </p:tav>
                                      </p:tavLst>
                                    </p:anim>
                                    <p:anim calcmode="lin" valueType="num">
                                      <p:cBhvr>
                                        <p:cTn id="98" dur="500" fill="hold"/>
                                        <p:tgtEl>
                                          <p:spTgt spid="125"/>
                                        </p:tgtEl>
                                        <p:attrNameLst>
                                          <p:attrName>ppt_h</p:attrName>
                                        </p:attrNameLst>
                                      </p:cBhvr>
                                      <p:tavLst>
                                        <p:tav tm="0">
                                          <p:val>
                                            <p:fltVal val="0"/>
                                          </p:val>
                                        </p:tav>
                                        <p:tav tm="100000">
                                          <p:val>
                                            <p:strVal val="#ppt_h"/>
                                          </p:val>
                                        </p:tav>
                                      </p:tavLst>
                                    </p:anim>
                                    <p:animEffect transition="in" filter="fade">
                                      <p:cBhvr>
                                        <p:cTn id="99" dur="500"/>
                                        <p:tgtEl>
                                          <p:spTgt spid="125"/>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nodeType="clickEffect">
                                  <p:stCondLst>
                                    <p:cond delay="0"/>
                                  </p:stCondLst>
                                  <p:childTnLst>
                                    <p:animMotion origin="layout" path="M 0.02786 -0.03843 L -0.65886 0.63241 " pathEditMode="relative" rAng="0" ptsTypes="AA">
                                      <p:cBhvr>
                                        <p:cTn id="107" dur="2000" fill="hold"/>
                                        <p:tgtEl>
                                          <p:spTgt spid="26"/>
                                        </p:tgtEl>
                                        <p:attrNameLst>
                                          <p:attrName>ppt_x</p:attrName>
                                          <p:attrName>ppt_y</p:attrName>
                                        </p:attrNameLst>
                                      </p:cBhvr>
                                      <p:rCtr x="-34336" y="33542"/>
                                    </p:animMotion>
                                  </p:childTnLst>
                                  <p:subTnLst>
                                    <p:audio>
                                      <p:cMediaNode>
                                        <p:cTn display="0" masterRel="sameClick">
                                          <p:stCondLst>
                                            <p:cond evt="begin" delay="0">
                                              <p:tn val="106"/>
                                            </p:cond>
                                          </p:stCondLst>
                                          <p:endCondLst>
                                            <p:cond evt="onStopAudio" delay="0">
                                              <p:tgtEl>
                                                <p:sldTgt/>
                                              </p:tgtEl>
                                            </p:cond>
                                          </p:endCondLst>
                                        </p:cTn>
                                        <p:tgtEl>
                                          <p:sndTgt r:embed="rId3" name="arrow.wav"/>
                                        </p:tgtEl>
                                      </p:cMediaNode>
                                    </p:audio>
                                  </p:sub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nodeType="clickEffect">
                                  <p:stCondLst>
                                    <p:cond delay="0"/>
                                  </p:stCondLst>
                                  <p:childTnLst>
                                    <p:animMotion origin="layout" path="M 3.75E-6 -2.22222E-6 L 0.21041 0.63056 " pathEditMode="relative" rAng="0" ptsTypes="AA">
                                      <p:cBhvr>
                                        <p:cTn id="111" dur="2000" fill="hold"/>
                                        <p:tgtEl>
                                          <p:spTgt spid="8"/>
                                        </p:tgtEl>
                                        <p:attrNameLst>
                                          <p:attrName>ppt_x</p:attrName>
                                          <p:attrName>ppt_y</p:attrName>
                                        </p:attrNameLst>
                                      </p:cBhvr>
                                      <p:rCtr x="10521" y="31528"/>
                                    </p:animMotion>
                                  </p:childTnLst>
                                  <p:subTnLst>
                                    <p:audio>
                                      <p:cMediaNode>
                                        <p:cTn display="0" masterRel="sameClick">
                                          <p:stCondLst>
                                            <p:cond evt="begin" delay="0">
                                              <p:tn val="110"/>
                                            </p:cond>
                                          </p:stCondLst>
                                          <p:endCondLst>
                                            <p:cond evt="onStopAudio" delay="0">
                                              <p:tgtEl>
                                                <p:sldTgt/>
                                              </p:tgtEl>
                                            </p:cond>
                                          </p:endCondLst>
                                        </p:cTn>
                                        <p:tgtEl>
                                          <p:sndTgt r:embed="rId3" name="arrow.wav"/>
                                        </p:tgtEl>
                                      </p:cMediaNode>
                                    </p:audio>
                                  </p:sub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5E-6 4.44444E-6 L 0.7056 0.50324 " pathEditMode="relative" rAng="0" ptsTypes="AA">
                                      <p:cBhvr>
                                        <p:cTn id="115" dur="2000" fill="hold"/>
                                        <p:tgtEl>
                                          <p:spTgt spid="139"/>
                                        </p:tgtEl>
                                        <p:attrNameLst>
                                          <p:attrName>ppt_x</p:attrName>
                                          <p:attrName>ppt_y</p:attrName>
                                        </p:attrNameLst>
                                      </p:cBhvr>
                                      <p:rCtr x="35273" y="25162"/>
                                    </p:animMotion>
                                  </p:childTnLst>
                                  <p:subTnLst>
                                    <p:audio>
                                      <p:cMediaNode>
                                        <p:cTn display="0" masterRel="sameClick">
                                          <p:stCondLst>
                                            <p:cond evt="begin" delay="0">
                                              <p:tn val="114"/>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6" grpId="0"/>
      <p:bldP spid="19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sp>
        <p:nvSpPr>
          <p:cNvPr id="4" name="Title 3">
            <a:extLst>
              <a:ext uri="{FF2B5EF4-FFF2-40B4-BE49-F238E27FC236}">
                <a16:creationId xmlns:a16="http://schemas.microsoft.com/office/drawing/2014/main" id="{97DEDC39-33E0-46EA-9857-2F0ED3C8290F}"/>
              </a:ext>
            </a:extLst>
          </p:cNvPr>
          <p:cNvSpPr>
            <a:spLocks noGrp="1"/>
          </p:cNvSpPr>
          <p:nvPr>
            <p:ph type="ctrTitle"/>
          </p:nvPr>
        </p:nvSpPr>
        <p:spPr/>
        <p:txBody>
          <a:bodyPr/>
          <a:lstStyle/>
          <a:p>
            <a:endParaRPr lang="en-US" dirty="0"/>
          </a:p>
        </p:txBody>
      </p:sp>
      <p:pic>
        <p:nvPicPr>
          <p:cNvPr id="5" name="3 Minute Countdown timer (Minimal)">
            <a:hlinkClick r:id="" action="ppaction://media"/>
            <a:extLst>
              <a:ext uri="{FF2B5EF4-FFF2-40B4-BE49-F238E27FC236}">
                <a16:creationId xmlns:a16="http://schemas.microsoft.com/office/drawing/2014/main" id="{E7A311C5-28FD-4222-99B6-B6CE3601AD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828800" y="549420"/>
            <a:ext cx="7503954" cy="378906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34" name="Google Shape;1034;p15"/>
          <p:cNvSpPr/>
          <p:nvPr/>
        </p:nvSpPr>
        <p:spPr>
          <a:xfrm>
            <a:off x="2418220" y="546834"/>
            <a:ext cx="6843757" cy="4101366"/>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2" name="Google Shape;1092;p15"/>
          <p:cNvGrpSpPr/>
          <p:nvPr/>
        </p:nvGrpSpPr>
        <p:grpSpPr>
          <a:xfrm>
            <a:off x="2215020" y="180331"/>
            <a:ext cx="6843831" cy="4267244"/>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106" name="Google Shape;1106;p15"/>
          <p:cNvSpPr txBox="1">
            <a:spLocks noGrp="1"/>
          </p:cNvSpPr>
          <p:nvPr>
            <p:ph type="ctrTitle"/>
          </p:nvPr>
        </p:nvSpPr>
        <p:spPr>
          <a:xfrm>
            <a:off x="2986906" y="1004242"/>
            <a:ext cx="5604066" cy="2575586"/>
          </a:xfrm>
          <a:prstGeom prst="rect">
            <a:avLst/>
          </a:prstGeom>
        </p:spPr>
        <p:txBody>
          <a:bodyPr spcFirstLastPara="1" wrap="square" lIns="121900" tIns="121900" rIns="121900" bIns="121900" anchor="ctr" anchorCtr="0">
            <a:noAutofit/>
          </a:bodyPr>
          <a:lstStyle/>
          <a:p>
            <a:r>
              <a:rPr lang="en" sz="6000" dirty="0">
                <a:solidFill>
                  <a:srgbClr val="FF0000"/>
                </a:solidFill>
                <a:latin typeface="#9Slide03 BoosterNextFYBlack" panose="02000A03000000020004" pitchFamily="2" charset="0"/>
                <a:ea typeface="Fira Sans Extra Condensed"/>
                <a:cs typeface="Fira Sans Extra Condensed"/>
                <a:sym typeface="Fira Sans Extra Condensed"/>
              </a:rPr>
              <a:t>Các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nhóm</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cùng</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thi</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đua</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 </a:t>
            </a:r>
            <a:r>
              <a:rPr lang="en-US" sz="6000" dirty="0" err="1">
                <a:solidFill>
                  <a:srgbClr val="FF0000"/>
                </a:solidFill>
                <a:latin typeface="#9Slide03 BoosterNextFYBlack" panose="02000A03000000020004" pitchFamily="2" charset="0"/>
                <a:ea typeface="Fira Sans Extra Condensed"/>
                <a:cs typeface="Fira Sans Extra Condensed"/>
                <a:sym typeface="Fira Sans Extra Condensed"/>
              </a:rPr>
              <a:t>nhé</a:t>
            </a:r>
            <a:r>
              <a:rPr lang="en-US" sz="6000" dirty="0">
                <a:solidFill>
                  <a:srgbClr val="FF0000"/>
                </a:solidFill>
                <a:latin typeface="#9Slide03 BoosterNextFYBlack" panose="02000A03000000020004" pitchFamily="2" charset="0"/>
                <a:ea typeface="Fira Sans Extra Condensed"/>
                <a:cs typeface="Fira Sans Extra Condensed"/>
                <a:sym typeface="Fira Sans Extra Condensed"/>
              </a:rPr>
              <a:t>!</a:t>
            </a:r>
            <a:endParaRPr sz="6000" dirty="0">
              <a:solidFill>
                <a:srgbClr val="FF0000"/>
              </a:solidFill>
              <a:latin typeface="#9Slide03 BoosterNextFYBlack" panose="02000A03000000020004" pitchFamily="2" charset="0"/>
              <a:ea typeface="Fira Sans Extra Condensed"/>
              <a:cs typeface="Fira Sans Extra Condensed"/>
              <a:sym typeface="Fira Sans Extra Condensed"/>
            </a:endParaRPr>
          </a:p>
        </p:txBody>
      </p:sp>
      <p:pic>
        <p:nvPicPr>
          <p:cNvPr id="7" name="Picture 6">
            <a:extLst>
              <a:ext uri="{FF2B5EF4-FFF2-40B4-BE49-F238E27FC236}">
                <a16:creationId xmlns:a16="http://schemas.microsoft.com/office/drawing/2014/main" id="{DEACD152-030F-33A1-216F-E84FBC400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2012" y="3200400"/>
            <a:ext cx="6521404" cy="3668290"/>
          </a:xfrm>
          <a:prstGeom prst="rect">
            <a:avLst/>
          </a:prstGeom>
        </p:spPr>
      </p:pic>
      <p:pic>
        <p:nvPicPr>
          <p:cNvPr id="9" name="Tiếng vút">
            <a:hlinkClick r:id="" action="ppaction://media"/>
            <a:extLst>
              <a:ext uri="{FF2B5EF4-FFF2-40B4-BE49-F238E27FC236}">
                <a16:creationId xmlns:a16="http://schemas.microsoft.com/office/drawing/2014/main" id="{02225947-72A4-8E46-ADF4-8067369DF7AE}"/>
              </a:ext>
            </a:extLst>
          </p:cNvPr>
          <p:cNvPicPr>
            <a:picLocks noChangeAspect="1"/>
          </p:cNvPicPr>
          <p:nvPr>
            <a:audioFile r:link="rId1"/>
            <p:extLst>
              <p:ext uri="{DAA4B4D4-6D71-4841-9C94-3DE7FCFB9230}">
                <p14:media xmlns:p14="http://schemas.microsoft.com/office/powerpoint/2010/main" r:embed="rId2">
                  <p14:trim st="4510" end="371.9375"/>
                </p14:media>
              </p:ext>
            </p:extLst>
          </p:nvPr>
        </p:nvPicPr>
        <p:blipFill>
          <a:blip r:embed="rId6"/>
          <a:stretch>
            <a:fillRect/>
          </a:stretch>
        </p:blipFill>
        <p:spPr>
          <a:xfrm>
            <a:off x="-2590800" y="-990600"/>
            <a:ext cx="487363" cy="487363"/>
          </a:xfrm>
          <a:prstGeom prst="rect">
            <a:avLst/>
          </a:prstGeom>
        </p:spPr>
      </p:pic>
    </p:spTree>
    <p:extLst>
      <p:ext uri="{BB962C8B-B14F-4D97-AF65-F5344CB8AC3E}">
        <p14:creationId xmlns:p14="http://schemas.microsoft.com/office/powerpoint/2010/main" val="28870635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FD8A-EC17-4135-B4D5-974D7908892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03563D9-CE22-4CD4-9D13-5B160147F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6" y="76200"/>
            <a:ext cx="5775433" cy="5816283"/>
          </a:xfrm>
          <a:prstGeom prst="rect">
            <a:avLst/>
          </a:prstGeom>
        </p:spPr>
      </p:pic>
      <p:pic>
        <p:nvPicPr>
          <p:cNvPr id="6" name="Picture 5">
            <a:extLst>
              <a:ext uri="{FF2B5EF4-FFF2-40B4-BE49-F238E27FC236}">
                <a16:creationId xmlns:a16="http://schemas.microsoft.com/office/drawing/2014/main" id="{A8257209-A815-406E-B340-FE49D1D2E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6200"/>
            <a:ext cx="6061841" cy="5820103"/>
          </a:xfrm>
          <a:prstGeom prst="rect">
            <a:avLst/>
          </a:prstGeom>
        </p:spPr>
      </p:pic>
    </p:spTree>
    <p:extLst>
      <p:ext uri="{BB962C8B-B14F-4D97-AF65-F5344CB8AC3E}">
        <p14:creationId xmlns:p14="http://schemas.microsoft.com/office/powerpoint/2010/main" val="35989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73D200-194B-49D5-87FC-26C43EC49D4F}"/>
              </a:ext>
            </a:extLst>
          </p:cNvPr>
          <p:cNvPicPr>
            <a:picLocks noChangeAspect="1"/>
          </p:cNvPicPr>
          <p:nvPr/>
        </p:nvPicPr>
        <p:blipFill rotWithShape="1">
          <a:blip r:embed="rId4">
            <a:extLst>
              <a:ext uri="{28A0092B-C50C-407E-A947-70E740481C1C}">
                <a14:useLocalDpi xmlns:a14="http://schemas.microsoft.com/office/drawing/2010/main" val="0"/>
              </a:ext>
            </a:extLst>
          </a:blip>
          <a:srcRect r="2159" b="41111"/>
          <a:stretch/>
        </p:blipFill>
        <p:spPr>
          <a:xfrm>
            <a:off x="524241" y="63083"/>
            <a:ext cx="11345226" cy="2146718"/>
          </a:xfrm>
          <a:prstGeom prst="rect">
            <a:avLst/>
          </a:prstGeom>
        </p:spPr>
      </p:pic>
      <p:sp>
        <p:nvSpPr>
          <p:cNvPr id="9" name="TextBox 8">
            <a:extLst>
              <a:ext uri="{FF2B5EF4-FFF2-40B4-BE49-F238E27FC236}">
                <a16:creationId xmlns:a16="http://schemas.microsoft.com/office/drawing/2014/main" id="{812AA5AF-B1F1-4858-B78E-C62379F2999A}"/>
              </a:ext>
            </a:extLst>
          </p:cNvPr>
          <p:cNvSpPr txBox="1"/>
          <p:nvPr/>
        </p:nvSpPr>
        <p:spPr>
          <a:xfrm>
            <a:off x="1600200" y="363163"/>
            <a:ext cx="837198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rPr>
              <a:t>2. </a:t>
            </a:r>
            <a:r>
              <a:rPr kumimoji="0" lang="en-US" sz="3600" b="1" i="0" u="none" strike="noStrike" kern="1200" cap="none" spc="0" normalizeH="0" baseline="0" noProof="0" dirty="0" err="1">
                <a:ln>
                  <a:noFill/>
                </a:ln>
                <a:solidFill>
                  <a:srgbClr val="FF0066"/>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66"/>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66"/>
                </a:solidFill>
                <a:effectLst/>
                <a:uLnTx/>
                <a:uFillTx/>
                <a:latin typeface="Calibri" panose="020F0502020204030204" pitchFamily="34" charset="0"/>
                <a:cs typeface="Calibri" panose="020F0502020204030204" pitchFamily="34" charset="0"/>
              </a:rPr>
              <a:t>ngữ</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ở </a:t>
            </a:r>
            <a:r>
              <a:rPr kumimoji="0" lang="en-US" sz="3600" b="1" i="0" u="none" strike="noStrike" kern="1200" cap="none" spc="0" normalizeH="0" noProof="0" dirty="0" err="1">
                <a:ln>
                  <a:noFill/>
                </a:ln>
                <a:solidFill>
                  <a:srgbClr val="FF0066"/>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66"/>
                </a:solidFill>
                <a:effectLst/>
                <a:uLnTx/>
                <a:uFillTx/>
                <a:latin typeface="Calibri" panose="020F0502020204030204" pitchFamily="34" charset="0"/>
                <a:cs typeface="Calibri" panose="020F0502020204030204" pitchFamily="34" charset="0"/>
              </a:rPr>
              <a:t>tập</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1 </a:t>
            </a:r>
            <a:r>
              <a:rPr kumimoji="0" lang="en-US" sz="3600" b="1" i="0" u="none" strike="noStrike" kern="1200" cap="none" spc="0" normalizeH="0" noProof="0" dirty="0" err="1">
                <a:ln>
                  <a:noFill/>
                </a:ln>
                <a:solidFill>
                  <a:srgbClr val="FF0066"/>
                </a:solidFill>
                <a:effectLst/>
                <a:uLnTx/>
                <a:uFillTx/>
                <a:latin typeface="Calibri" panose="020F0502020204030204" pitchFamily="34" charset="0"/>
                <a:cs typeface="Calibri" panose="020F0502020204030204" pitchFamily="34" charset="0"/>
              </a:rPr>
              <a:t>phù</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66"/>
                </a:solidFill>
                <a:effectLst/>
                <a:uLnTx/>
                <a:uFillTx/>
                <a:latin typeface="Calibri" panose="020F0502020204030204" pitchFamily="34" charset="0"/>
                <a:cs typeface="Calibri" panose="020F0502020204030204" pitchFamily="34" charset="0"/>
              </a:rPr>
              <a:t>hợp</a:t>
            </a:r>
            <a:r>
              <a:rPr kumimoji="0" lang="en-US" sz="3600" b="1" i="0" u="none" strike="noStrike" kern="1200" cap="none" spc="0" normalizeH="0" noProof="0" dirty="0">
                <a:ln>
                  <a:noFill/>
                </a:ln>
                <a:solidFill>
                  <a:srgbClr val="FF0066"/>
                </a:solidFill>
                <a:effectLst/>
                <a:uLnTx/>
                <a:uFillTx/>
                <a:latin typeface="Calibri" panose="020F0502020204030204" pitchFamily="34" charset="0"/>
                <a:cs typeface="Calibri" panose="020F0502020204030204" pitchFamily="34" charset="0"/>
              </a:rPr>
              <a:t> </a:t>
            </a:r>
            <a:r>
              <a:rPr lang="en-US" sz="3600" b="1" noProof="0" dirty="0" err="1">
                <a:solidFill>
                  <a:srgbClr val="FF0066"/>
                </a:solidFill>
                <a:latin typeface="Calibri" panose="020F0502020204030204" pitchFamily="34" charset="0"/>
                <a:cs typeface="Calibri" panose="020F0502020204030204" pitchFamily="34" charset="0"/>
              </a:rPr>
              <a:t>để</a:t>
            </a:r>
            <a:r>
              <a:rPr lang="en-US" sz="3600" b="1" noProof="0" dirty="0">
                <a:solidFill>
                  <a:srgbClr val="FF0066"/>
                </a:solidFill>
                <a:latin typeface="Calibri" panose="020F0502020204030204" pitchFamily="34" charset="0"/>
                <a:cs typeface="Calibri" panose="020F0502020204030204" pitchFamily="34" charset="0"/>
              </a:rPr>
              <a:t> </a:t>
            </a:r>
            <a:r>
              <a:rPr lang="en-US" sz="3600" b="1" noProof="0" dirty="0" err="1">
                <a:solidFill>
                  <a:srgbClr val="FF0066"/>
                </a:solidFill>
                <a:latin typeface="Calibri" panose="020F0502020204030204" pitchFamily="34" charset="0"/>
                <a:cs typeface="Calibri" panose="020F0502020204030204" pitchFamily="34" charset="0"/>
              </a:rPr>
              <a:t>điền</a:t>
            </a:r>
            <a:r>
              <a:rPr lang="en-US" sz="3600" b="1" noProof="0" dirty="0">
                <a:solidFill>
                  <a:srgbClr val="FF0066"/>
                </a:solidFill>
                <a:latin typeface="Calibri" panose="020F0502020204030204" pitchFamily="34" charset="0"/>
                <a:cs typeface="Calibri" panose="020F0502020204030204" pitchFamily="34" charset="0"/>
              </a:rPr>
              <a:t> </a:t>
            </a:r>
            <a:r>
              <a:rPr lang="en-US" sz="3600" b="1" noProof="0" dirty="0" err="1">
                <a:solidFill>
                  <a:srgbClr val="FF0066"/>
                </a:solidFill>
                <a:latin typeface="Calibri" panose="020F0502020204030204" pitchFamily="34" charset="0"/>
                <a:cs typeface="Calibri" panose="020F0502020204030204" pitchFamily="34" charset="0"/>
              </a:rPr>
              <a:t>vào</a:t>
            </a:r>
            <a:r>
              <a:rPr lang="en-US" sz="3600" b="1" noProof="0" dirty="0">
                <a:solidFill>
                  <a:srgbClr val="FF0066"/>
                </a:solidFill>
                <a:latin typeface="Calibri" panose="020F0502020204030204" pitchFamily="34" charset="0"/>
                <a:cs typeface="Calibri" panose="020F0502020204030204" pitchFamily="34" charset="0"/>
              </a:rPr>
              <a:t> </a:t>
            </a:r>
            <a:r>
              <a:rPr lang="en-US" sz="3600" b="1" noProof="0" dirty="0" err="1">
                <a:solidFill>
                  <a:srgbClr val="FF0066"/>
                </a:solidFill>
                <a:latin typeface="Calibri" panose="020F0502020204030204" pitchFamily="34" charset="0"/>
                <a:cs typeface="Calibri" panose="020F0502020204030204" pitchFamily="34" charset="0"/>
              </a:rPr>
              <a:t>chỗ</a:t>
            </a:r>
            <a:r>
              <a:rPr lang="en-US" sz="3600" b="1" noProof="0" dirty="0">
                <a:solidFill>
                  <a:srgbClr val="FF0066"/>
                </a:solidFill>
                <a:latin typeface="Calibri" panose="020F0502020204030204" pitchFamily="34" charset="0"/>
                <a:cs typeface="Calibri" panose="020F0502020204030204" pitchFamily="34" charset="0"/>
              </a:rPr>
              <a:t> </a:t>
            </a:r>
            <a:r>
              <a:rPr lang="en-US" sz="3600" b="1" noProof="0" dirty="0" err="1">
                <a:solidFill>
                  <a:srgbClr val="FF0066"/>
                </a:solidFill>
                <a:latin typeface="Calibri" panose="020F0502020204030204" pitchFamily="34" charset="0"/>
                <a:cs typeface="Calibri" panose="020F0502020204030204" pitchFamily="34" charset="0"/>
              </a:rPr>
              <a:t>trống</a:t>
            </a:r>
            <a:endParaRPr kumimoji="0" lang="en-US" sz="36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endParaRPr>
          </a:p>
        </p:txBody>
      </p:sp>
      <p:sp>
        <p:nvSpPr>
          <p:cNvPr id="10" name="KHUNG">
            <a:extLst>
              <a:ext uri="{FF2B5EF4-FFF2-40B4-BE49-F238E27FC236}">
                <a16:creationId xmlns:a16="http://schemas.microsoft.com/office/drawing/2014/main" id="{65D16E9A-23C2-4691-8A06-7D451676AF3A}"/>
              </a:ext>
            </a:extLst>
          </p:cNvPr>
          <p:cNvSpPr/>
          <p:nvPr/>
        </p:nvSpPr>
        <p:spPr>
          <a:xfrm>
            <a:off x="566919" y="1869324"/>
            <a:ext cx="10753360" cy="4788489"/>
          </a:xfrm>
          <a:custGeom>
            <a:avLst/>
            <a:gdLst>
              <a:gd name="connsiteX0" fmla="*/ 0 w 10753360"/>
              <a:gd name="connsiteY0" fmla="*/ 1123188 h 4788489"/>
              <a:gd name="connsiteX1" fmla="*/ 1123188 w 10753360"/>
              <a:gd name="connsiteY1" fmla="*/ 0 h 4788489"/>
              <a:gd name="connsiteX2" fmla="*/ 1862641 w 10753360"/>
              <a:gd name="connsiteY2" fmla="*/ 0 h 4788489"/>
              <a:gd name="connsiteX3" fmla="*/ 2346885 w 10753360"/>
              <a:gd name="connsiteY3" fmla="*/ 0 h 4788489"/>
              <a:gd name="connsiteX4" fmla="*/ 2746059 w 10753360"/>
              <a:gd name="connsiteY4" fmla="*/ 0 h 4788489"/>
              <a:gd name="connsiteX5" fmla="*/ 3315372 w 10753360"/>
              <a:gd name="connsiteY5" fmla="*/ 0 h 4788489"/>
              <a:gd name="connsiteX6" fmla="*/ 3714546 w 10753360"/>
              <a:gd name="connsiteY6" fmla="*/ 0 h 4788489"/>
              <a:gd name="connsiteX7" fmla="*/ 4453999 w 10753360"/>
              <a:gd name="connsiteY7" fmla="*/ 0 h 4788489"/>
              <a:gd name="connsiteX8" fmla="*/ 5193453 w 10753360"/>
              <a:gd name="connsiteY8" fmla="*/ 0 h 4788489"/>
              <a:gd name="connsiteX9" fmla="*/ 5847836 w 10753360"/>
              <a:gd name="connsiteY9" fmla="*/ 0 h 4788489"/>
              <a:gd name="connsiteX10" fmla="*/ 6417150 w 10753360"/>
              <a:gd name="connsiteY10" fmla="*/ 0 h 4788489"/>
              <a:gd name="connsiteX11" fmla="*/ 7071533 w 10753360"/>
              <a:gd name="connsiteY11" fmla="*/ 0 h 4788489"/>
              <a:gd name="connsiteX12" fmla="*/ 7555777 w 10753360"/>
              <a:gd name="connsiteY12" fmla="*/ 0 h 4788489"/>
              <a:gd name="connsiteX13" fmla="*/ 7954951 w 10753360"/>
              <a:gd name="connsiteY13" fmla="*/ 0 h 4788489"/>
              <a:gd name="connsiteX14" fmla="*/ 8439194 w 10753360"/>
              <a:gd name="connsiteY14" fmla="*/ 0 h 4788489"/>
              <a:gd name="connsiteX15" fmla="*/ 9630172 w 10753360"/>
              <a:gd name="connsiteY15" fmla="*/ 0 h 4788489"/>
              <a:gd name="connsiteX16" fmla="*/ 10753360 w 10753360"/>
              <a:gd name="connsiteY16" fmla="*/ 1123188 h 4788489"/>
              <a:gd name="connsiteX17" fmla="*/ 10753360 w 10753360"/>
              <a:gd name="connsiteY17" fmla="*/ 1733295 h 4788489"/>
              <a:gd name="connsiteX18" fmla="*/ 10753360 w 10753360"/>
              <a:gd name="connsiteY18" fmla="*/ 2343402 h 4788489"/>
              <a:gd name="connsiteX19" fmla="*/ 10753360 w 10753360"/>
              <a:gd name="connsiteY19" fmla="*/ 2928088 h 4788489"/>
              <a:gd name="connsiteX20" fmla="*/ 10753360 w 10753360"/>
              <a:gd name="connsiteY20" fmla="*/ 3665301 h 4788489"/>
              <a:gd name="connsiteX21" fmla="*/ 9630172 w 10753360"/>
              <a:gd name="connsiteY21" fmla="*/ 4788489 h 4788489"/>
              <a:gd name="connsiteX22" fmla="*/ 9145928 w 10753360"/>
              <a:gd name="connsiteY22" fmla="*/ 4788489 h 4788489"/>
              <a:gd name="connsiteX23" fmla="*/ 8576615 w 10753360"/>
              <a:gd name="connsiteY23" fmla="*/ 4788489 h 4788489"/>
              <a:gd name="connsiteX24" fmla="*/ 7837162 w 10753360"/>
              <a:gd name="connsiteY24" fmla="*/ 4788489 h 4788489"/>
              <a:gd name="connsiteX25" fmla="*/ 7097708 w 10753360"/>
              <a:gd name="connsiteY25" fmla="*/ 4788489 h 4788489"/>
              <a:gd name="connsiteX26" fmla="*/ 6613465 w 10753360"/>
              <a:gd name="connsiteY26" fmla="*/ 4788489 h 4788489"/>
              <a:gd name="connsiteX27" fmla="*/ 6214291 w 10753360"/>
              <a:gd name="connsiteY27" fmla="*/ 4788489 h 4788489"/>
              <a:gd name="connsiteX28" fmla="*/ 5559907 w 10753360"/>
              <a:gd name="connsiteY28" fmla="*/ 4788489 h 4788489"/>
              <a:gd name="connsiteX29" fmla="*/ 5075664 w 10753360"/>
              <a:gd name="connsiteY29" fmla="*/ 4788489 h 4788489"/>
              <a:gd name="connsiteX30" fmla="*/ 4336210 w 10753360"/>
              <a:gd name="connsiteY30" fmla="*/ 4788489 h 4788489"/>
              <a:gd name="connsiteX31" fmla="*/ 3681827 w 10753360"/>
              <a:gd name="connsiteY31" fmla="*/ 4788489 h 4788489"/>
              <a:gd name="connsiteX32" fmla="*/ 3197583 w 10753360"/>
              <a:gd name="connsiteY32" fmla="*/ 4788489 h 4788489"/>
              <a:gd name="connsiteX33" fmla="*/ 2373060 w 10753360"/>
              <a:gd name="connsiteY33" fmla="*/ 4788489 h 4788489"/>
              <a:gd name="connsiteX34" fmla="*/ 1718677 w 10753360"/>
              <a:gd name="connsiteY34" fmla="*/ 4788489 h 4788489"/>
              <a:gd name="connsiteX35" fmla="*/ 1123188 w 10753360"/>
              <a:gd name="connsiteY35" fmla="*/ 4788489 h 4788489"/>
              <a:gd name="connsiteX36" fmla="*/ 0 w 10753360"/>
              <a:gd name="connsiteY36" fmla="*/ 3665301 h 4788489"/>
              <a:gd name="connsiteX37" fmla="*/ 0 w 10753360"/>
              <a:gd name="connsiteY37" fmla="*/ 3106036 h 4788489"/>
              <a:gd name="connsiteX38" fmla="*/ 0 w 10753360"/>
              <a:gd name="connsiteY38" fmla="*/ 2495929 h 4788489"/>
              <a:gd name="connsiteX39" fmla="*/ 0 w 10753360"/>
              <a:gd name="connsiteY39" fmla="*/ 1834980 h 4788489"/>
              <a:gd name="connsiteX40" fmla="*/ 0 w 10753360"/>
              <a:gd name="connsiteY40" fmla="*/ 1123188 h 478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53360" h="4788489" fill="none" extrusionOk="0">
                <a:moveTo>
                  <a:pt x="0" y="1123188"/>
                </a:moveTo>
                <a:cubicBezTo>
                  <a:pt x="-100391" y="582144"/>
                  <a:pt x="557763" y="-79408"/>
                  <a:pt x="1123188" y="0"/>
                </a:cubicBezTo>
                <a:cubicBezTo>
                  <a:pt x="1436517" y="-1838"/>
                  <a:pt x="1513575" y="-10463"/>
                  <a:pt x="1862641" y="0"/>
                </a:cubicBezTo>
                <a:cubicBezTo>
                  <a:pt x="2211707" y="10463"/>
                  <a:pt x="2179841" y="868"/>
                  <a:pt x="2346885" y="0"/>
                </a:cubicBezTo>
                <a:cubicBezTo>
                  <a:pt x="2513929" y="-868"/>
                  <a:pt x="2631059" y="-17454"/>
                  <a:pt x="2746059" y="0"/>
                </a:cubicBezTo>
                <a:cubicBezTo>
                  <a:pt x="2861059" y="17454"/>
                  <a:pt x="3118854" y="-17040"/>
                  <a:pt x="3315372" y="0"/>
                </a:cubicBezTo>
                <a:cubicBezTo>
                  <a:pt x="3511890" y="17040"/>
                  <a:pt x="3573997" y="1117"/>
                  <a:pt x="3714546" y="0"/>
                </a:cubicBezTo>
                <a:cubicBezTo>
                  <a:pt x="3855095" y="-1117"/>
                  <a:pt x="4151298" y="24442"/>
                  <a:pt x="4453999" y="0"/>
                </a:cubicBezTo>
                <a:cubicBezTo>
                  <a:pt x="4756700" y="-24442"/>
                  <a:pt x="4916286" y="16934"/>
                  <a:pt x="5193453" y="0"/>
                </a:cubicBezTo>
                <a:cubicBezTo>
                  <a:pt x="5470620" y="-16934"/>
                  <a:pt x="5583138" y="29562"/>
                  <a:pt x="5847836" y="0"/>
                </a:cubicBezTo>
                <a:cubicBezTo>
                  <a:pt x="6112534" y="-29562"/>
                  <a:pt x="6242801" y="7033"/>
                  <a:pt x="6417150" y="0"/>
                </a:cubicBezTo>
                <a:cubicBezTo>
                  <a:pt x="6591499" y="-7033"/>
                  <a:pt x="6894193" y="26247"/>
                  <a:pt x="7071533" y="0"/>
                </a:cubicBezTo>
                <a:cubicBezTo>
                  <a:pt x="7248873" y="-26247"/>
                  <a:pt x="7422153" y="-1923"/>
                  <a:pt x="7555777" y="0"/>
                </a:cubicBezTo>
                <a:cubicBezTo>
                  <a:pt x="7689401" y="1923"/>
                  <a:pt x="7815955" y="19912"/>
                  <a:pt x="7954951" y="0"/>
                </a:cubicBezTo>
                <a:cubicBezTo>
                  <a:pt x="8093947" y="-19912"/>
                  <a:pt x="8298981" y="-12450"/>
                  <a:pt x="8439194" y="0"/>
                </a:cubicBezTo>
                <a:cubicBezTo>
                  <a:pt x="8579407" y="12450"/>
                  <a:pt x="9324115" y="50850"/>
                  <a:pt x="9630172" y="0"/>
                </a:cubicBezTo>
                <a:cubicBezTo>
                  <a:pt x="10234525" y="-42782"/>
                  <a:pt x="10767038" y="488101"/>
                  <a:pt x="10753360" y="1123188"/>
                </a:cubicBezTo>
                <a:cubicBezTo>
                  <a:pt x="10758452" y="1392073"/>
                  <a:pt x="10740942" y="1552503"/>
                  <a:pt x="10753360" y="1733295"/>
                </a:cubicBezTo>
                <a:cubicBezTo>
                  <a:pt x="10765778" y="1914087"/>
                  <a:pt x="10756513" y="2100381"/>
                  <a:pt x="10753360" y="2343402"/>
                </a:cubicBezTo>
                <a:cubicBezTo>
                  <a:pt x="10750207" y="2586423"/>
                  <a:pt x="10736428" y="2725393"/>
                  <a:pt x="10753360" y="2928088"/>
                </a:cubicBezTo>
                <a:cubicBezTo>
                  <a:pt x="10770292" y="3130783"/>
                  <a:pt x="10766856" y="3517713"/>
                  <a:pt x="10753360" y="3665301"/>
                </a:cubicBezTo>
                <a:cubicBezTo>
                  <a:pt x="10822405" y="4267375"/>
                  <a:pt x="10233867" y="4793490"/>
                  <a:pt x="9630172" y="4788489"/>
                </a:cubicBezTo>
                <a:cubicBezTo>
                  <a:pt x="9418217" y="4812619"/>
                  <a:pt x="9272607" y="4805807"/>
                  <a:pt x="9145928" y="4788489"/>
                </a:cubicBezTo>
                <a:cubicBezTo>
                  <a:pt x="9019249" y="4771171"/>
                  <a:pt x="8784603" y="4785645"/>
                  <a:pt x="8576615" y="4788489"/>
                </a:cubicBezTo>
                <a:cubicBezTo>
                  <a:pt x="8368627" y="4791333"/>
                  <a:pt x="8110787" y="4799547"/>
                  <a:pt x="7837162" y="4788489"/>
                </a:cubicBezTo>
                <a:cubicBezTo>
                  <a:pt x="7563537" y="4777431"/>
                  <a:pt x="7294610" y="4811466"/>
                  <a:pt x="7097708" y="4788489"/>
                </a:cubicBezTo>
                <a:cubicBezTo>
                  <a:pt x="6900806" y="4765512"/>
                  <a:pt x="6846743" y="4804794"/>
                  <a:pt x="6613465" y="4788489"/>
                </a:cubicBezTo>
                <a:cubicBezTo>
                  <a:pt x="6380187" y="4772184"/>
                  <a:pt x="6336391" y="4790936"/>
                  <a:pt x="6214291" y="4788489"/>
                </a:cubicBezTo>
                <a:cubicBezTo>
                  <a:pt x="6092191" y="4786042"/>
                  <a:pt x="5875431" y="4808208"/>
                  <a:pt x="5559907" y="4788489"/>
                </a:cubicBezTo>
                <a:cubicBezTo>
                  <a:pt x="5244383" y="4768770"/>
                  <a:pt x="5179270" y="4803932"/>
                  <a:pt x="5075664" y="4788489"/>
                </a:cubicBezTo>
                <a:cubicBezTo>
                  <a:pt x="4972058" y="4773046"/>
                  <a:pt x="4632281" y="4796546"/>
                  <a:pt x="4336210" y="4788489"/>
                </a:cubicBezTo>
                <a:cubicBezTo>
                  <a:pt x="4040139" y="4780432"/>
                  <a:pt x="3888517" y="4801901"/>
                  <a:pt x="3681827" y="4788489"/>
                </a:cubicBezTo>
                <a:cubicBezTo>
                  <a:pt x="3475137" y="4775077"/>
                  <a:pt x="3301745" y="4773054"/>
                  <a:pt x="3197583" y="4788489"/>
                </a:cubicBezTo>
                <a:cubicBezTo>
                  <a:pt x="3093421" y="4803924"/>
                  <a:pt x="2545591" y="4770627"/>
                  <a:pt x="2373060" y="4788489"/>
                </a:cubicBezTo>
                <a:cubicBezTo>
                  <a:pt x="2200529" y="4806351"/>
                  <a:pt x="1944196" y="4787893"/>
                  <a:pt x="1718677" y="4788489"/>
                </a:cubicBezTo>
                <a:cubicBezTo>
                  <a:pt x="1493158" y="4789085"/>
                  <a:pt x="1388646" y="4817143"/>
                  <a:pt x="1123188" y="4788489"/>
                </a:cubicBezTo>
                <a:cubicBezTo>
                  <a:pt x="580313" y="4895312"/>
                  <a:pt x="2385" y="4238687"/>
                  <a:pt x="0" y="3665301"/>
                </a:cubicBezTo>
                <a:cubicBezTo>
                  <a:pt x="-13301" y="3402935"/>
                  <a:pt x="10854" y="3353630"/>
                  <a:pt x="0" y="3106036"/>
                </a:cubicBezTo>
                <a:cubicBezTo>
                  <a:pt x="-10854" y="2858443"/>
                  <a:pt x="-19144" y="2641977"/>
                  <a:pt x="0" y="2495929"/>
                </a:cubicBezTo>
                <a:cubicBezTo>
                  <a:pt x="19144" y="2349881"/>
                  <a:pt x="27139" y="2153418"/>
                  <a:pt x="0" y="1834980"/>
                </a:cubicBezTo>
                <a:cubicBezTo>
                  <a:pt x="-27139" y="1516542"/>
                  <a:pt x="24487" y="1468894"/>
                  <a:pt x="0" y="1123188"/>
                </a:cubicBezTo>
                <a:close/>
              </a:path>
              <a:path w="10753360" h="4788489" stroke="0" extrusionOk="0">
                <a:moveTo>
                  <a:pt x="0" y="1123188"/>
                </a:moveTo>
                <a:cubicBezTo>
                  <a:pt x="-86828" y="411515"/>
                  <a:pt x="403260" y="29212"/>
                  <a:pt x="1123188" y="0"/>
                </a:cubicBezTo>
                <a:cubicBezTo>
                  <a:pt x="1289041" y="4538"/>
                  <a:pt x="1613217" y="18694"/>
                  <a:pt x="1777571" y="0"/>
                </a:cubicBezTo>
                <a:cubicBezTo>
                  <a:pt x="1941925" y="-18694"/>
                  <a:pt x="2165892" y="5928"/>
                  <a:pt x="2517025" y="0"/>
                </a:cubicBezTo>
                <a:cubicBezTo>
                  <a:pt x="2868158" y="-5928"/>
                  <a:pt x="2841874" y="23409"/>
                  <a:pt x="3001268" y="0"/>
                </a:cubicBezTo>
                <a:cubicBezTo>
                  <a:pt x="3160662" y="-23409"/>
                  <a:pt x="3427359" y="26409"/>
                  <a:pt x="3740722" y="0"/>
                </a:cubicBezTo>
                <a:cubicBezTo>
                  <a:pt x="4054085" y="-26409"/>
                  <a:pt x="4081361" y="17835"/>
                  <a:pt x="4224965" y="0"/>
                </a:cubicBezTo>
                <a:cubicBezTo>
                  <a:pt x="4368569" y="-17835"/>
                  <a:pt x="4660972" y="-40676"/>
                  <a:pt x="5049488" y="0"/>
                </a:cubicBezTo>
                <a:cubicBezTo>
                  <a:pt x="5438004" y="40676"/>
                  <a:pt x="5433543" y="17197"/>
                  <a:pt x="5618802" y="0"/>
                </a:cubicBezTo>
                <a:cubicBezTo>
                  <a:pt x="5804061" y="-17197"/>
                  <a:pt x="5897511" y="-13756"/>
                  <a:pt x="6017976" y="0"/>
                </a:cubicBezTo>
                <a:cubicBezTo>
                  <a:pt x="6138441" y="13756"/>
                  <a:pt x="6309975" y="-15930"/>
                  <a:pt x="6417150" y="0"/>
                </a:cubicBezTo>
                <a:cubicBezTo>
                  <a:pt x="6524325" y="15930"/>
                  <a:pt x="6883669" y="15934"/>
                  <a:pt x="7071533" y="0"/>
                </a:cubicBezTo>
                <a:cubicBezTo>
                  <a:pt x="7259397" y="-15934"/>
                  <a:pt x="7475484" y="11079"/>
                  <a:pt x="7640847" y="0"/>
                </a:cubicBezTo>
                <a:cubicBezTo>
                  <a:pt x="7806210" y="-11079"/>
                  <a:pt x="8284887" y="-2866"/>
                  <a:pt x="8465370" y="0"/>
                </a:cubicBezTo>
                <a:cubicBezTo>
                  <a:pt x="8645853" y="2866"/>
                  <a:pt x="9135095" y="-57182"/>
                  <a:pt x="9630172" y="0"/>
                </a:cubicBezTo>
                <a:cubicBezTo>
                  <a:pt x="10151911" y="-70465"/>
                  <a:pt x="10738050" y="492499"/>
                  <a:pt x="10753360" y="1123188"/>
                </a:cubicBezTo>
                <a:cubicBezTo>
                  <a:pt x="10757430" y="1278132"/>
                  <a:pt x="10742750" y="1453081"/>
                  <a:pt x="10753360" y="1733295"/>
                </a:cubicBezTo>
                <a:cubicBezTo>
                  <a:pt x="10763970" y="2013509"/>
                  <a:pt x="10724314" y="2115424"/>
                  <a:pt x="10753360" y="2394245"/>
                </a:cubicBezTo>
                <a:cubicBezTo>
                  <a:pt x="10782407" y="2673066"/>
                  <a:pt x="10766145" y="2731352"/>
                  <a:pt x="10753360" y="3029773"/>
                </a:cubicBezTo>
                <a:cubicBezTo>
                  <a:pt x="10740575" y="3328194"/>
                  <a:pt x="10724616" y="3421962"/>
                  <a:pt x="10753360" y="3665301"/>
                </a:cubicBezTo>
                <a:cubicBezTo>
                  <a:pt x="10709531" y="4230941"/>
                  <a:pt x="10273188" y="4789204"/>
                  <a:pt x="9630172" y="4788489"/>
                </a:cubicBezTo>
                <a:cubicBezTo>
                  <a:pt x="9479386" y="4781831"/>
                  <a:pt x="9336686" y="4806172"/>
                  <a:pt x="9145928" y="4788489"/>
                </a:cubicBezTo>
                <a:cubicBezTo>
                  <a:pt x="8955170" y="4770806"/>
                  <a:pt x="8667017" y="4759975"/>
                  <a:pt x="8406475" y="4788489"/>
                </a:cubicBezTo>
                <a:cubicBezTo>
                  <a:pt x="8145933" y="4817003"/>
                  <a:pt x="8113312" y="4775694"/>
                  <a:pt x="8007301" y="4788489"/>
                </a:cubicBezTo>
                <a:cubicBezTo>
                  <a:pt x="7901290" y="4801284"/>
                  <a:pt x="7467498" y="4800673"/>
                  <a:pt x="7267848" y="4788489"/>
                </a:cubicBezTo>
                <a:cubicBezTo>
                  <a:pt x="7068198" y="4776305"/>
                  <a:pt x="6970912" y="4791984"/>
                  <a:pt x="6868674" y="4788489"/>
                </a:cubicBezTo>
                <a:cubicBezTo>
                  <a:pt x="6766436" y="4784994"/>
                  <a:pt x="6384135" y="4765893"/>
                  <a:pt x="6214291" y="4788489"/>
                </a:cubicBezTo>
                <a:cubicBezTo>
                  <a:pt x="6044447" y="4811085"/>
                  <a:pt x="5770582" y="4777042"/>
                  <a:pt x="5644977" y="4788489"/>
                </a:cubicBezTo>
                <a:cubicBezTo>
                  <a:pt x="5519372" y="4799936"/>
                  <a:pt x="5086049" y="4812770"/>
                  <a:pt x="4905524" y="4788489"/>
                </a:cubicBezTo>
                <a:cubicBezTo>
                  <a:pt x="4724999" y="4764208"/>
                  <a:pt x="4639178" y="4766724"/>
                  <a:pt x="4421280" y="4788489"/>
                </a:cubicBezTo>
                <a:cubicBezTo>
                  <a:pt x="4203382" y="4810254"/>
                  <a:pt x="3831724" y="4819082"/>
                  <a:pt x="3681827" y="4788489"/>
                </a:cubicBezTo>
                <a:cubicBezTo>
                  <a:pt x="3531930" y="4757896"/>
                  <a:pt x="3272429" y="4769197"/>
                  <a:pt x="3027444" y="4788489"/>
                </a:cubicBezTo>
                <a:cubicBezTo>
                  <a:pt x="2782459" y="4807781"/>
                  <a:pt x="2641776" y="4779859"/>
                  <a:pt x="2543200" y="4788489"/>
                </a:cubicBezTo>
                <a:cubicBezTo>
                  <a:pt x="2444624" y="4797119"/>
                  <a:pt x="2145372" y="4770468"/>
                  <a:pt x="1973886" y="4788489"/>
                </a:cubicBezTo>
                <a:cubicBezTo>
                  <a:pt x="1802400" y="4806510"/>
                  <a:pt x="1307241" y="4829028"/>
                  <a:pt x="1123188" y="4788489"/>
                </a:cubicBezTo>
                <a:cubicBezTo>
                  <a:pt x="378642" y="4737250"/>
                  <a:pt x="-54332" y="4224002"/>
                  <a:pt x="0" y="3665301"/>
                </a:cubicBezTo>
                <a:cubicBezTo>
                  <a:pt x="1682" y="3386267"/>
                  <a:pt x="3457" y="3203782"/>
                  <a:pt x="0" y="3080615"/>
                </a:cubicBezTo>
                <a:cubicBezTo>
                  <a:pt x="-3457" y="2957448"/>
                  <a:pt x="2364" y="2669497"/>
                  <a:pt x="0" y="2470508"/>
                </a:cubicBezTo>
                <a:cubicBezTo>
                  <a:pt x="-2364" y="2271519"/>
                  <a:pt x="21373" y="1943963"/>
                  <a:pt x="0" y="1809559"/>
                </a:cubicBezTo>
                <a:cubicBezTo>
                  <a:pt x="-21373" y="1675155"/>
                  <a:pt x="23971" y="1380122"/>
                  <a:pt x="0" y="1123188"/>
                </a:cubicBezTo>
                <a:close/>
              </a:path>
            </a:pathLst>
          </a:custGeom>
          <a:solidFill>
            <a:schemeClr val="bg1"/>
          </a:solidFill>
          <a:ln>
            <a:solidFill>
              <a:schemeClr val="tx1"/>
            </a:solidFill>
            <a:extLst>
              <a:ext uri="{C807C97D-BFC1-408E-A445-0C87EB9F89A2}">
                <ask:lineSketchStyleProps xmlns="" xmlns:ask="http://schemas.microsoft.com/office/drawing/2018/sketchyshapes" sd="3594938309">
                  <a:prstGeom prst="roundRect">
                    <a:avLst>
                      <a:gd name="adj" fmla="val 2345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TextBox 4">
            <a:extLst>
              <a:ext uri="{FF2B5EF4-FFF2-40B4-BE49-F238E27FC236}">
                <a16:creationId xmlns:a16="http://schemas.microsoft.com/office/drawing/2014/main" id="{2F9BE91B-AF32-D431-D317-69EFF760B997}"/>
              </a:ext>
            </a:extLst>
          </p:cNvPr>
          <p:cNvSpPr txBox="1"/>
          <p:nvPr/>
        </p:nvSpPr>
        <p:spPr>
          <a:xfrm>
            <a:off x="914398" y="2119393"/>
            <a:ext cx="10134602" cy="44480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a:solidFill>
                  <a:prstClr val="black"/>
                </a:solidFill>
                <a:latin typeface="Calibri" panose="020F0502020204030204" pitchFamily="34" charset="0"/>
                <a:cs typeface="Calibri" panose="020F0502020204030204" pitchFamily="34" charset="0"/>
              </a:rPr>
              <a:t>Ê - </a:t>
            </a:r>
            <a:r>
              <a:rPr lang="en-US" sz="3200" dirty="0" err="1">
                <a:solidFill>
                  <a:prstClr val="black"/>
                </a:solidFill>
                <a:latin typeface="Calibri" panose="020F0502020204030204" pitchFamily="34" charset="0"/>
                <a:cs typeface="Calibri" panose="020F0502020204030204" pitchFamily="34" charset="0"/>
              </a:rPr>
              <a:t>đi</a:t>
            </a:r>
            <a:r>
              <a:rPr lang="en-US" sz="3200" dirty="0">
                <a:solidFill>
                  <a:prstClr val="black"/>
                </a:solidFill>
                <a:latin typeface="Calibri" panose="020F0502020204030204" pitchFamily="34" charset="0"/>
                <a:cs typeface="Calibri" panose="020F0502020204030204" pitchFamily="34" charset="0"/>
              </a:rPr>
              <a:t> - </a:t>
            </a:r>
            <a:r>
              <a:rPr lang="en-US" sz="3200" dirty="0" err="1">
                <a:solidFill>
                  <a:prstClr val="black"/>
                </a:solidFill>
                <a:latin typeface="Calibri" panose="020F0502020204030204" pitchFamily="34" charset="0"/>
                <a:cs typeface="Calibri" panose="020F0502020204030204" pitchFamily="34" charset="0"/>
              </a:rPr>
              <a:t>xơn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nhà</a:t>
            </a:r>
            <a:r>
              <a:rPr lang="en-US" sz="3200" dirty="0">
                <a:solidFill>
                  <a:prstClr val="black"/>
                </a:solidFill>
                <a:latin typeface="Calibri" panose="020F0502020204030204" pitchFamily="34" charset="0"/>
                <a:cs typeface="Calibri" panose="020F0502020204030204" pitchFamily="34" charset="0"/>
              </a:rPr>
              <a:t> khoa </a:t>
            </a:r>
            <a:r>
              <a:rPr lang="en-US" sz="3200" dirty="0" err="1">
                <a:solidFill>
                  <a:prstClr val="black"/>
                </a:solidFill>
                <a:latin typeface="Calibri" panose="020F0502020204030204" pitchFamily="34" charset="0"/>
                <a:cs typeface="Calibri" panose="020F0502020204030204" pitchFamily="34" charset="0"/>
              </a:rPr>
              <a:t>học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vĩ</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của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thế</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ra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đèn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điện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máy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chiếu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phim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máy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hát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một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vật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dụng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tiến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hàng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ngàn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Tài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năng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lòng</a:t>
            </a:r>
            <a:r>
              <a:rPr lang="en-US" sz="3200" dirty="0">
                <a:solidFill>
                  <a:prstClr val="black"/>
                </a:solidFill>
                <a:latin typeface="Calibri" panose="020F0502020204030204" pitchFamily="34" charset="0"/>
                <a:cs typeface="Calibri" panose="020F0502020204030204" pitchFamily="34" charset="0"/>
              </a:rPr>
              <a:t> say </a:t>
            </a:r>
            <a:r>
              <a:rPr lang="en-US" sz="3200" dirty="0" err="1">
                <a:solidFill>
                  <a:prstClr val="black"/>
                </a:solidFill>
                <a:latin typeface="Calibri" panose="020F0502020204030204" pitchFamily="34" charset="0"/>
                <a:cs typeface="Calibri" panose="020F0502020204030204" pitchFamily="34" charset="0"/>
              </a:rPr>
              <a:t>mê</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trì</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nhẫn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của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đem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loại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gần</a:t>
            </a:r>
            <a:r>
              <a:rPr lang="en-US" sz="3200" dirty="0">
                <a:solidFill>
                  <a:prstClr val="black"/>
                </a:solidFill>
                <a:latin typeface="Calibri" panose="020F0502020204030204" pitchFamily="34" charset="0"/>
                <a:cs typeface="Calibri" panose="020F0502020204030204" pitchFamily="34" charset="0"/>
              </a:rPr>
              <a:t> 2000 </a:t>
            </a:r>
            <a:r>
              <a:rPr lang="en-US" sz="3200" dirty="0" err="1">
                <a:solidFill>
                  <a:prstClr val="black"/>
                </a:solidFill>
                <a:latin typeface="Calibri" panose="020F0502020204030204" pitchFamily="34" charset="0"/>
                <a:cs typeface="Calibri" panose="020F0502020204030204" pitchFamily="34" charset="0"/>
              </a:rPr>
              <a:t>phát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minh</a:t>
            </a:r>
            <a:r>
              <a:rPr lang="en-US" sz="3200" dirty="0">
                <a:solidFill>
                  <a:prstClr val="black"/>
                </a:solidFill>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a:solidFill>
                  <a:prstClr val="black"/>
                </a:solidFill>
                <a:latin typeface="Calibri" panose="020F0502020204030204" pitchFamily="34" charset="0"/>
                <a:cs typeface="Calibri" panose="020F0502020204030204" pitchFamily="34" charset="0"/>
              </a:rPr>
              <a:t>						Quang Hy </a:t>
            </a:r>
            <a:r>
              <a:rPr lang="en-US" sz="3200" dirty="0" err="1">
                <a:solidFill>
                  <a:prstClr val="black"/>
                </a:solidFill>
                <a:latin typeface="Calibri" panose="020F0502020204030204" pitchFamily="34" charset="0"/>
                <a:cs typeface="Calibri" panose="020F0502020204030204" pitchFamily="34" charset="0"/>
              </a:rPr>
              <a:t>tổng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hợp</a:t>
            </a:r>
            <a:r>
              <a:rPr lang="en-US" sz="3200" dirty="0">
                <a:solidFill>
                  <a:prstClr val="black"/>
                </a:solidFill>
                <a:latin typeface="Calibri" panose="020F0502020204030204" pitchFamily="34" charset="0"/>
                <a:cs typeface="Calibri" panose="020F0502020204030204" pitchFamily="34" charset="0"/>
              </a:rPr>
              <a:t>      </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3" name="Straight Connector 2">
            <a:extLst>
              <a:ext uri="{FF2B5EF4-FFF2-40B4-BE49-F238E27FC236}">
                <a16:creationId xmlns:a16="http://schemas.microsoft.com/office/drawing/2014/main" id="{7B990656-23D0-47CF-84FA-DB046432F8B7}"/>
              </a:ext>
            </a:extLst>
          </p:cNvPr>
          <p:cNvCxnSpPr/>
          <p:nvPr/>
        </p:nvCxnSpPr>
        <p:spPr>
          <a:xfrm>
            <a:off x="6477000" y="26670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0F2D7D-8138-49CC-93A6-FD6A3E5C836D}"/>
              </a:ext>
            </a:extLst>
          </p:cNvPr>
          <p:cNvCxnSpPr/>
          <p:nvPr/>
        </p:nvCxnSpPr>
        <p:spPr>
          <a:xfrm>
            <a:off x="1600200" y="34290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C549CF-37C8-4D74-B691-043A125B3675}"/>
              </a:ext>
            </a:extLst>
          </p:cNvPr>
          <p:cNvCxnSpPr/>
          <p:nvPr/>
        </p:nvCxnSpPr>
        <p:spPr>
          <a:xfrm>
            <a:off x="9495428" y="3429000"/>
            <a:ext cx="7153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E9F6645-37E9-4675-86CF-07FCF1CB40DC}"/>
              </a:ext>
            </a:extLst>
          </p:cNvPr>
          <p:cNvCxnSpPr/>
          <p:nvPr/>
        </p:nvCxnSpPr>
        <p:spPr>
          <a:xfrm>
            <a:off x="8839200" y="4263568"/>
            <a:ext cx="533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112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828800" y="549420"/>
            <a:ext cx="7503954" cy="378906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34" name="Google Shape;1034;p15"/>
          <p:cNvSpPr/>
          <p:nvPr/>
        </p:nvSpPr>
        <p:spPr>
          <a:xfrm>
            <a:off x="2418220" y="546834"/>
            <a:ext cx="6843757" cy="4101366"/>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2" name="Google Shape;1092;p15"/>
          <p:cNvGrpSpPr/>
          <p:nvPr/>
        </p:nvGrpSpPr>
        <p:grpSpPr>
          <a:xfrm>
            <a:off x="2215020" y="180331"/>
            <a:ext cx="6843831" cy="4267244"/>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106" name="Google Shape;1106;p15"/>
          <p:cNvSpPr txBox="1">
            <a:spLocks noGrp="1"/>
          </p:cNvSpPr>
          <p:nvPr>
            <p:ph type="ctrTitle"/>
          </p:nvPr>
        </p:nvSpPr>
        <p:spPr>
          <a:xfrm>
            <a:off x="2986906" y="1004242"/>
            <a:ext cx="5604066" cy="2575586"/>
          </a:xfrm>
          <a:prstGeom prst="rect">
            <a:avLst/>
          </a:prstGeom>
        </p:spPr>
        <p:txBody>
          <a:bodyPr spcFirstLastPara="1" wrap="square" lIns="121900" tIns="121900" rIns="121900" bIns="121900" anchor="ctr" anchorCtr="0">
            <a:noAutofit/>
          </a:bodyPr>
          <a:lstStyle/>
          <a:p>
            <a:r>
              <a:rPr lang="en" sz="6000">
                <a:latin typeface="#9Slide03 BoosterNextFYBlack" panose="02000A03000000020004" pitchFamily="2" charset="0"/>
                <a:ea typeface="Fira Sans Extra Condensed"/>
                <a:cs typeface="Fira Sans Extra Condensed"/>
                <a:sym typeface="Fira Sans Extra Condensed"/>
              </a:rPr>
              <a:t>THẢO LUẬN NHÓM ĐÔI</a:t>
            </a:r>
            <a:endParaRPr sz="6000">
              <a:latin typeface="#9Slide03 BoosterNextFYBlack" panose="02000A03000000020004" pitchFamily="2" charset="0"/>
              <a:ea typeface="Fira Sans Extra Condensed"/>
              <a:cs typeface="Fira Sans Extra Condensed"/>
              <a:sym typeface="Fira Sans Extra Condensed"/>
            </a:endParaRPr>
          </a:p>
        </p:txBody>
      </p:sp>
      <p:pic>
        <p:nvPicPr>
          <p:cNvPr id="7" name="Picture 6">
            <a:extLst>
              <a:ext uri="{FF2B5EF4-FFF2-40B4-BE49-F238E27FC236}">
                <a16:creationId xmlns:a16="http://schemas.microsoft.com/office/drawing/2014/main" id="{DEACD152-030F-33A1-216F-E84FBC400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2012" y="3200400"/>
            <a:ext cx="6521404" cy="3668290"/>
          </a:xfrm>
          <a:prstGeom prst="rect">
            <a:avLst/>
          </a:prstGeom>
        </p:spPr>
      </p:pic>
      <p:pic>
        <p:nvPicPr>
          <p:cNvPr id="9" name="Tiếng vút">
            <a:hlinkClick r:id="" action="ppaction://media"/>
            <a:extLst>
              <a:ext uri="{FF2B5EF4-FFF2-40B4-BE49-F238E27FC236}">
                <a16:creationId xmlns:a16="http://schemas.microsoft.com/office/drawing/2014/main" id="{02225947-72A4-8E46-ADF4-8067369DF7AE}"/>
              </a:ext>
            </a:extLst>
          </p:cNvPr>
          <p:cNvPicPr>
            <a:picLocks noChangeAspect="1"/>
          </p:cNvPicPr>
          <p:nvPr>
            <a:audioFile r:link="rId1"/>
            <p:extLst>
              <p:ext uri="{DAA4B4D4-6D71-4841-9C94-3DE7FCFB9230}">
                <p14:media xmlns:p14="http://schemas.microsoft.com/office/powerpoint/2010/main" r:embed="rId2">
                  <p14:trim st="4510" end="371.9375"/>
                </p14:media>
              </p:ext>
            </p:extLst>
          </p:nvPr>
        </p:nvPicPr>
        <p:blipFill>
          <a:blip r:embed="rId6"/>
          <a:stretch>
            <a:fillRect/>
          </a:stretch>
        </p:blipFill>
        <p:spPr>
          <a:xfrm>
            <a:off x="-2590800" y="-990600"/>
            <a:ext cx="487363" cy="487363"/>
          </a:xfrm>
          <a:prstGeom prst="rect">
            <a:avLst/>
          </a:prstGeom>
        </p:spPr>
      </p:pic>
    </p:spTree>
    <p:extLst>
      <p:ext uri="{BB962C8B-B14F-4D97-AF65-F5344CB8AC3E}">
        <p14:creationId xmlns:p14="http://schemas.microsoft.com/office/powerpoint/2010/main" val="1702363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ic Infographics by Slidesgo">
  <a:themeElements>
    <a:clrScheme name="Simple Light">
      <a:dk1>
        <a:srgbClr val="000000"/>
      </a:dk1>
      <a:lt1>
        <a:srgbClr val="FFFFFF"/>
      </a:lt1>
      <a:dk2>
        <a:srgbClr val="2E323C"/>
      </a:dk2>
      <a:lt2>
        <a:srgbClr val="EEEEED"/>
      </a:lt2>
      <a:accent1>
        <a:srgbClr val="464BDD"/>
      </a:accent1>
      <a:accent2>
        <a:srgbClr val="4C94F6"/>
      </a:accent2>
      <a:accent3>
        <a:srgbClr val="48B639"/>
      </a:accent3>
      <a:accent4>
        <a:srgbClr val="F6DB35"/>
      </a:accent4>
      <a:accent5>
        <a:srgbClr val="FF9F0F"/>
      </a:accent5>
      <a:accent6>
        <a:srgbClr val="EE545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10304</TotalTime>
  <Words>831</Words>
  <Application>Microsoft Office PowerPoint</Application>
  <PresentationFormat>Widescreen</PresentationFormat>
  <Paragraphs>152</Paragraphs>
  <Slides>18</Slides>
  <Notes>13</Notes>
  <HiddenSlides>0</HiddenSlides>
  <MMClips>4</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等线</vt:lpstr>
      <vt:lpstr>等线 Light</vt:lpstr>
      <vt:lpstr>宋体</vt:lpstr>
      <vt:lpstr>#9Slide02 Noi dung dai</vt:lpstr>
      <vt:lpstr>#9Slide03 BoosterNextFYBlack</vt:lpstr>
      <vt:lpstr>#9Slide03 Philosopher</vt:lpstr>
      <vt:lpstr>Arial</vt:lpstr>
      <vt:lpstr>Calibri</vt:lpstr>
      <vt:lpstr>Fira Sans</vt:lpstr>
      <vt:lpstr>Fira Sans Extra Condensed</vt:lpstr>
      <vt:lpstr>Roboto</vt:lpstr>
      <vt:lpstr>Slackey</vt:lpstr>
      <vt:lpstr>Times New Roman</vt:lpstr>
      <vt:lpstr>Office 主题​​</vt:lpstr>
      <vt:lpstr>Comic Infographics by Slidesgo</vt:lpstr>
      <vt:lpstr>CHÀO MỪNG QUÝ THẦY CÔ ĐẾN THAM DỰ CHUYÊN ĐỀ </vt:lpstr>
      <vt:lpstr>Trò chơi giải ô chữ</vt:lpstr>
      <vt:lpstr>PowerPoint Presentation</vt:lpstr>
      <vt:lpstr>PowerPoint Presentation</vt:lpstr>
      <vt:lpstr>PowerPoint Presentation</vt:lpstr>
      <vt:lpstr>Các nhóm cùng thi đua nhé!</vt:lpstr>
      <vt:lpstr>PowerPoint Presentation</vt:lpstr>
      <vt:lpstr>PowerPoint Presentation</vt:lpstr>
      <vt:lpstr>THẢO LUẬN NHÓM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HP</cp:lastModifiedBy>
  <cp:revision>49</cp:revision>
  <dcterms:created xsi:type="dcterms:W3CDTF">2022-01-02T15:49:50Z</dcterms:created>
  <dcterms:modified xsi:type="dcterms:W3CDTF">2023-04-07T08:19:47Z</dcterms:modified>
  <cp:category>9Slide.vn</cp:category>
  <cp:contentStatus>9Slide</cp:contentStatus>
</cp:coreProperties>
</file>