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94" r:id="rId2"/>
    <p:sldId id="256" r:id="rId3"/>
    <p:sldId id="495" r:id="rId4"/>
    <p:sldId id="496" r:id="rId5"/>
    <p:sldId id="497" r:id="rId6"/>
    <p:sldId id="498" r:id="rId7"/>
    <p:sldId id="499" r:id="rId8"/>
    <p:sldId id="500" r:id="rId9"/>
    <p:sldId id="502" r:id="rId10"/>
    <p:sldId id="501" r:id="rId11"/>
    <p:sldId id="503" r:id="rId12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5878"/>
  </p:normalViewPr>
  <p:slideViewPr>
    <p:cSldViewPr snapToGrid="0">
      <p:cViewPr varScale="1">
        <p:scale>
          <a:sx n="90" d="100"/>
          <a:sy n="90" d="100"/>
        </p:scale>
        <p:origin x="23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39435-46B2-570F-8A3A-D0A2C8D861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CD98F-9FD8-C3AD-362B-2D21E239F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E6AA5-8448-152B-8F0B-72946484C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CA12B-42F1-274C-A203-544D9DD25AA2}" type="datetimeFigureOut">
              <a:rPr lang="en-VN" smtClean="0"/>
              <a:t>21/04/2023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5D0AB-ADC1-BA6E-DC53-920982A65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304DC-4F5D-E654-DA74-0B187B0B2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025A-0AEE-8846-9813-8E082398528B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42713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39C2F-E8B6-C6A3-51E6-6D53241CF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7FB942-65E0-87C7-524F-ACA33F235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92F96-09E9-C318-F38F-76E2FE810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CA12B-42F1-274C-A203-544D9DD25AA2}" type="datetimeFigureOut">
              <a:rPr lang="en-VN" smtClean="0"/>
              <a:t>21/04/2023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BD94C-D929-B6EA-958A-E4FB7E2ED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E89EC-A202-4A68-ABEC-7CEA7FED7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025A-0AEE-8846-9813-8E082398528B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77266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5AA8C7-A100-115E-B140-3CB81F388E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E01A78-C44C-39DC-E94C-E495BA6E9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B00AE-3687-A7B4-7154-5BE9C0EAE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CA12B-42F1-274C-A203-544D9DD25AA2}" type="datetimeFigureOut">
              <a:rPr lang="en-VN" smtClean="0"/>
              <a:t>21/04/2023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329BC-A05D-3515-890D-F69646015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BB93B-642D-80B2-24D1-811CAEA66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025A-0AEE-8846-9813-8E082398528B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57577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8EA46-9A6D-3B8A-1DE1-AE3D77620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7D297-365B-A95E-06D6-14767DE93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86E21-1F3A-E0ED-5D82-BE3CF7B4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CA12B-42F1-274C-A203-544D9DD25AA2}" type="datetimeFigureOut">
              <a:rPr lang="en-VN" smtClean="0"/>
              <a:t>21/04/2023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D89DC-7AB6-C465-6B5D-99F9CE7D6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BFDD3-9B43-882E-907F-6650BD8E3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025A-0AEE-8846-9813-8E082398528B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602889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CCA7-ABD6-CC69-E7DF-0A556AD21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0CCF4B-3CAC-FDE9-9A4E-24D531E7A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F15AB-20CD-C4C6-9FB1-A386249CF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CA12B-42F1-274C-A203-544D9DD25AA2}" type="datetimeFigureOut">
              <a:rPr lang="en-VN" smtClean="0"/>
              <a:t>21/04/2023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E2042-40FC-2FC8-AE25-E79A2B1B2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85A18-5E7D-6A90-06EB-F57E1B754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025A-0AEE-8846-9813-8E082398528B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34111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CC296-D7CA-5ADE-84D9-E28FDA59F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6F240-DE5B-9133-B93E-C6BC306627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AA9BD-3C2C-50DF-76DC-886039B59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C46749-7D3E-0A15-A1F5-D6F62FEE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CA12B-42F1-274C-A203-544D9DD25AA2}" type="datetimeFigureOut">
              <a:rPr lang="en-VN" smtClean="0"/>
              <a:t>21/04/2023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52444-7781-D9F5-E0EF-DA37D95A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38889-5122-769F-AFF6-5DED354C4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025A-0AEE-8846-9813-8E082398528B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404515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D2058-55F2-8E9E-8D37-D6D591E75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676FA-8C62-C648-7CF7-77797A061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77DE85-6203-5243-6840-AA8BE8D58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4DBB3E-FE8E-1739-BA11-1845437D5E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88E62-1331-62BE-A8E8-6AD7FCF0B7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16F85A-7EA9-47B5-6101-DADF63331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CA12B-42F1-274C-A203-544D9DD25AA2}" type="datetimeFigureOut">
              <a:rPr lang="en-VN" smtClean="0"/>
              <a:t>21/04/2023</a:t>
            </a:fld>
            <a:endParaRPr lang="en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EECD4F-439F-2216-AB12-D37E5CCC7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8ECB63-5324-C9ED-90E9-6F81BEC64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025A-0AEE-8846-9813-8E082398528B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39597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1AEA4-80AF-5262-9DDC-25C17965F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B0515E-C902-440F-BE8B-6526087D3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CA12B-42F1-274C-A203-544D9DD25AA2}" type="datetimeFigureOut">
              <a:rPr lang="en-VN" smtClean="0"/>
              <a:t>21/04/2023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7B8993-6278-6A4B-E531-BC2E76AE0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989A98-92B5-EA43-AE65-508619D6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025A-0AEE-8846-9813-8E082398528B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653178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B16CA4-0EB8-C8CE-6C5B-D9CBB630F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CA12B-42F1-274C-A203-544D9DD25AA2}" type="datetimeFigureOut">
              <a:rPr lang="en-VN" smtClean="0"/>
              <a:t>21/04/2023</a:t>
            </a:fld>
            <a:endParaRPr lang="en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65DD38-E58E-49AB-469C-6F9C1D475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D8541D-1622-6AB9-4113-60C03DE7B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025A-0AEE-8846-9813-8E082398528B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89873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0A43D-2844-71D0-9AE5-09D185AF5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04229-E6F5-570A-79C1-4D83AFCB8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59910-C8B8-AA27-32F8-6355D3F8D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7528C6-EFD9-8F52-90BD-3363ACDE7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CA12B-42F1-274C-A203-544D9DD25AA2}" type="datetimeFigureOut">
              <a:rPr lang="en-VN" smtClean="0"/>
              <a:t>21/04/2023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8E590-C71E-06D2-6726-C24814A2F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200A75-0E1B-3CD8-CC57-105016308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025A-0AEE-8846-9813-8E082398528B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863057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3DF9D-1E12-E9E2-9804-99D0F2044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1D98C8-09E6-700C-0328-0BEF893D34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499231-2523-F78A-3D31-A4155E27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409452-C305-B631-D15A-9A1B7582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CA12B-42F1-274C-A203-544D9DD25AA2}" type="datetimeFigureOut">
              <a:rPr lang="en-VN" smtClean="0"/>
              <a:t>21/04/2023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3A280-CD5B-34CF-7295-ED1702872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04490-E6B6-7E40-703E-4AE577ED7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025A-0AEE-8846-9813-8E082398528B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81487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B2C5BE-B44A-500E-3563-BD3216EB0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08FA6-BE0C-CB27-84B4-5E96DCCB5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DAFEB-65E1-00A5-BB1D-D9A7BC8842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CA12B-42F1-274C-A203-544D9DD25AA2}" type="datetimeFigureOut">
              <a:rPr lang="en-VN" smtClean="0"/>
              <a:t>21/04/2023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BB347-7AF6-AA8F-02D2-80715AC22B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4D6AE-6C80-021E-1027-8FD87F0D89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4025A-0AEE-8846-9813-8E082398528B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401268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C5414E9-B1C8-A44F-A1BC-A49B82D62D6C}"/>
              </a:ext>
            </a:extLst>
          </p:cNvPr>
          <p:cNvSpPr/>
          <p:nvPr/>
        </p:nvSpPr>
        <p:spPr>
          <a:xfrm>
            <a:off x="1591658" y="1727537"/>
            <a:ext cx="9008684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NGÀY HỘI ĐỌC SÁCH VÀ </a:t>
            </a:r>
          </a:p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VĂN HOÁ ĐỌC VIỆT NAM</a:t>
            </a:r>
          </a:p>
          <a:p>
            <a:pPr algn="ctr"/>
            <a:r>
              <a:rPr lang="en-US" sz="6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NĂM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50CD42-D2D7-3679-67E5-5F373E16C6CD}"/>
              </a:ext>
            </a:extLst>
          </p:cNvPr>
          <p:cNvSpPr txBox="1"/>
          <p:nvPr/>
        </p:nvSpPr>
        <p:spPr>
          <a:xfrm>
            <a:off x="0" y="234425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2800">
                <a:latin typeface="Arial" panose="020B0604020202020204" pitchFamily="34" charset="0"/>
                <a:cs typeface="Arial" panose="020B0604020202020204" pitchFamily="34" charset="0"/>
              </a:rPr>
              <a:t>UỶ BAN NHÂN DÂN QUẬN 3</a:t>
            </a:r>
          </a:p>
          <a:p>
            <a:pPr algn="ctr"/>
            <a:r>
              <a:rPr lang="en-VN" sz="2800" b="1">
                <a:latin typeface="Arial" panose="020B0604020202020204" pitchFamily="34" charset="0"/>
                <a:cs typeface="Arial" panose="020B0604020202020204" pitchFamily="34" charset="0"/>
              </a:rPr>
              <a:t>TRƯỜNG TIỂU HỌC TRẦN VĂN ĐANG</a:t>
            </a:r>
            <a:endParaRPr lang="en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C56AEB-BBA6-BFEE-DE2F-4179DDA51CDF}"/>
              </a:ext>
            </a:extLst>
          </p:cNvPr>
          <p:cNvSpPr txBox="1"/>
          <p:nvPr/>
        </p:nvSpPr>
        <p:spPr>
          <a:xfrm>
            <a:off x="2338021" y="6083259"/>
            <a:ext cx="7036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2800">
                <a:latin typeface="Arial" panose="020B0604020202020204" pitchFamily="34" charset="0"/>
                <a:cs typeface="Arial" panose="020B0604020202020204" pitchFamily="34" charset="0"/>
              </a:rPr>
              <a:t>Ngày 21 tháng 4 năm 2023</a:t>
            </a:r>
            <a:endParaRPr lang="en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926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7" name="Rectangle 10246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249" name="Arc 10248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51" name="Freeform: Shape 10250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C7694E21-673C-2755-EBCD-D86A212FB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182" y="1062929"/>
            <a:ext cx="4777381" cy="456239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C4C5CADF-0D21-7AF1-7F77-01BB9A6D2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563" y="379104"/>
            <a:ext cx="6711437" cy="613599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VN" sz="2400" b="1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Hạnh</a:t>
            </a:r>
            <a:r>
              <a:rPr kumimoji="0" lang="en-US" altLang="en-VN" sz="24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1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phúc</a:t>
            </a:r>
            <a:r>
              <a:rPr kumimoji="0" lang="en-US" altLang="en-VN" sz="24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1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ở</a:t>
            </a:r>
            <a:r>
              <a:rPr kumimoji="0" lang="en-US" altLang="en-VN" sz="24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1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đâu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    </a:t>
            </a:r>
          </a:p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Vào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một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buổi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sáng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đẹp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trời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chú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cún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con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chạy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đến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bên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mẹ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và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hỏi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:</a:t>
            </a:r>
          </a:p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–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Mẹ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ơi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hạnh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phúc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ở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đâu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?</a:t>
            </a:r>
          </a:p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Mẹ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cún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con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mỉm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cười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đáp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:</a:t>
            </a:r>
          </a:p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–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Hạnh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phúc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nằm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ở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chiếc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đuôi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xinh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xắn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của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con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đó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!</a:t>
            </a:r>
          </a:p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Cún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con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thích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lắm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ngày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nào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chú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cũng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ngắm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nghía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chiếc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đuôi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của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mình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vừa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nhảy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vừa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vẫy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vãy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chiếc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đuôi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! 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Nhưng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rồi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bỗng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một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hôm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chú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cún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con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buồn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bã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chạy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đến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bên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mẹ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:</a:t>
            </a:r>
          </a:p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–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Mẹ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ơi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tại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sao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con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chẳng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bao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giờ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nắm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giữ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được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hạnh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phúc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vậy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?</a:t>
            </a:r>
          </a:p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Mẹ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khẽ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vuốt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ve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cún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con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và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đáp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:</a:t>
            </a:r>
          </a:p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–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Chỉ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cần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con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tự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tin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bước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về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phía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trước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hạnh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phúc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sẽ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tự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đi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theo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con </a:t>
            </a:r>
            <a:r>
              <a:rPr kumimoji="0" lang="en-US" altLang="en-VN" sz="24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thôi</a:t>
            </a:r>
            <a:r>
              <a:rPr kumimoji="0" lang="en-US" altLang="en-VN" sz="2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022997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EFD926-B039-0BD5-1ABB-9CA54BDDAD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041" y="0"/>
            <a:ext cx="71379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416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C03A67-818B-2B47-32B6-6C03384F8708}"/>
              </a:ext>
            </a:extLst>
          </p:cNvPr>
          <p:cNvSpPr/>
          <p:nvPr/>
        </p:nvSpPr>
        <p:spPr>
          <a:xfrm>
            <a:off x="236964" y="1727537"/>
            <a:ext cx="1171808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Tại</a:t>
            </a:r>
            <a:r>
              <a:rPr lang="en-US" sz="9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9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sao</a:t>
            </a:r>
            <a:r>
              <a:rPr lang="en-US" sz="9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9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phải</a:t>
            </a:r>
            <a:r>
              <a:rPr lang="en-US" sz="9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9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đọc</a:t>
            </a:r>
            <a:r>
              <a:rPr lang="en-US" sz="9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9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sách</a:t>
            </a:r>
            <a:r>
              <a:rPr lang="en-US" sz="9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?</a:t>
            </a:r>
            <a:endParaRPr lang="en-US" sz="9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477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C03A67-818B-2B47-32B6-6C03384F8708}"/>
              </a:ext>
            </a:extLst>
          </p:cNvPr>
          <p:cNvSpPr/>
          <p:nvPr/>
        </p:nvSpPr>
        <p:spPr>
          <a:xfrm>
            <a:off x="741350" y="298160"/>
            <a:ext cx="4613300" cy="56025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Cung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cấp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và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nâng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cao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kiến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thức</a:t>
            </a:r>
            <a:endParaRPr lang="en-US" sz="8000" b="1" cap="none" spc="0" dirty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3" name="Rectangle 3082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5" name="Rectangle 3084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1" y="-107390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Giải thích Sách mở ra trước mắt tôi những chân trời mới (15 mẫu) - Văn 7">
            <a:extLst>
              <a:ext uri="{FF2B5EF4-FFF2-40B4-BE49-F238E27FC236}">
                <a16:creationId xmlns:a16="http://schemas.microsoft.com/office/drawing/2014/main" id="{76665CF5-8561-D068-4B8A-91D79B6DED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2" r="23550"/>
          <a:stretch/>
        </p:blipFill>
        <p:spPr bwMode="auto"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001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5" name="Rectangle 4104">
            <a:extLst>
              <a:ext uri="{FF2B5EF4-FFF2-40B4-BE49-F238E27FC236}">
                <a16:creationId xmlns:a16="http://schemas.microsoft.com/office/drawing/2014/main" id="{B9E248E0-55F8-4E45-A07F-B49E0EEA97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Arc 4106">
            <a:extLst>
              <a:ext uri="{FF2B5EF4-FFF2-40B4-BE49-F238E27FC236}">
                <a16:creationId xmlns:a16="http://schemas.microsoft.com/office/drawing/2014/main" id="{311F016A-A753-449B-9EA6-322199B71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92014">
            <a:off x="3109564" y="704848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Picture 2" descr="12 Lối Sống Lành Mạnh Chị Em Nên Biết Nếu Muốn Trẻ Lâu">
            <a:extLst>
              <a:ext uri="{FF2B5EF4-FFF2-40B4-BE49-F238E27FC236}">
                <a16:creationId xmlns:a16="http://schemas.microsoft.com/office/drawing/2014/main" id="{AE16E9FD-4C7C-17ED-C251-47F41BB666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1" r="2" b="12219"/>
          <a:stretch/>
        </p:blipFill>
        <p:spPr bwMode="auto">
          <a:xfrm>
            <a:off x="4252394" y="2577601"/>
            <a:ext cx="7462838" cy="4280399"/>
          </a:xfrm>
          <a:custGeom>
            <a:avLst/>
            <a:gdLst/>
            <a:ahLst/>
            <a:cxnLst/>
            <a:rect l="l" t="t" r="r" b="b"/>
            <a:pathLst>
              <a:path w="7462838" h="4280399">
                <a:moveTo>
                  <a:pt x="3731419" y="0"/>
                </a:moveTo>
                <a:cubicBezTo>
                  <a:pt x="5792225" y="0"/>
                  <a:pt x="7462838" y="1670613"/>
                  <a:pt x="7462838" y="3731419"/>
                </a:cubicBezTo>
                <a:cubicBezTo>
                  <a:pt x="7462838" y="3828019"/>
                  <a:pt x="7459167" y="3923762"/>
                  <a:pt x="7451957" y="4018516"/>
                </a:cubicBezTo>
                <a:lnTo>
                  <a:pt x="7422046" y="4280399"/>
                </a:lnTo>
                <a:lnTo>
                  <a:pt x="40793" y="4280399"/>
                </a:lnTo>
                <a:lnTo>
                  <a:pt x="10881" y="4018516"/>
                </a:lnTo>
                <a:cubicBezTo>
                  <a:pt x="3671" y="3923762"/>
                  <a:pt x="0" y="3828019"/>
                  <a:pt x="0" y="3731419"/>
                </a:cubicBezTo>
                <a:cubicBezTo>
                  <a:pt x="0" y="1670613"/>
                  <a:pt x="1670614" y="0"/>
                  <a:pt x="373141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CC03A67-818B-2B47-32B6-6C03384F8708}"/>
              </a:ext>
            </a:extLst>
          </p:cNvPr>
          <p:cNvSpPr/>
          <p:nvPr/>
        </p:nvSpPr>
        <p:spPr>
          <a:xfrm>
            <a:off x="482852" y="340408"/>
            <a:ext cx="4001034" cy="44743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8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</a:t>
            </a:r>
            <a:r>
              <a:rPr lang="en-US" sz="88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Đào</a:t>
            </a:r>
            <a:r>
              <a:rPr lang="en-US" sz="88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8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tạo</a:t>
            </a:r>
            <a:r>
              <a:rPr lang="en-US" sz="88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8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lối</a:t>
            </a:r>
            <a:r>
              <a:rPr lang="en-US" sz="88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8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sống</a:t>
            </a:r>
            <a:endParaRPr lang="en-US" sz="8800" b="1" kern="1200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4100" name="Picture 4" descr="Lợi Ích Của Lối Sống Lành Mạnh Đối Với Sức Khỏe">
            <a:extLst>
              <a:ext uri="{FF2B5EF4-FFF2-40B4-BE49-F238E27FC236}">
                <a16:creationId xmlns:a16="http://schemas.microsoft.com/office/drawing/2014/main" id="{996A6E9B-2DB7-2DE3-5628-8FB9B44498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49" r="6822" b="1"/>
          <a:stretch/>
        </p:blipFill>
        <p:spPr bwMode="auto">
          <a:xfrm>
            <a:off x="8610600" y="10"/>
            <a:ext cx="3581400" cy="3769196"/>
          </a:xfrm>
          <a:custGeom>
            <a:avLst/>
            <a:gdLst/>
            <a:ahLst/>
            <a:cxnLst/>
            <a:rect l="l" t="t" r="r" b="b"/>
            <a:pathLst>
              <a:path w="3581400" h="3769206">
                <a:moveTo>
                  <a:pt x="366014" y="0"/>
                </a:moveTo>
                <a:lnTo>
                  <a:pt x="3581400" y="0"/>
                </a:lnTo>
                <a:lnTo>
                  <a:pt x="3581400" y="3507525"/>
                </a:lnTo>
                <a:lnTo>
                  <a:pt x="3442408" y="3574481"/>
                </a:lnTo>
                <a:cubicBezTo>
                  <a:pt x="3145957" y="3699869"/>
                  <a:pt x="2820025" y="3769206"/>
                  <a:pt x="2477898" y="3769206"/>
                </a:cubicBezTo>
                <a:cubicBezTo>
                  <a:pt x="1109392" y="3769206"/>
                  <a:pt x="0" y="2659814"/>
                  <a:pt x="0" y="1291308"/>
                </a:cubicBezTo>
                <a:cubicBezTo>
                  <a:pt x="0" y="863650"/>
                  <a:pt x="108339" y="461296"/>
                  <a:pt x="299069" y="11019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147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F6E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C03A67-818B-2B47-32B6-6C03384F8708}"/>
              </a:ext>
            </a:extLst>
          </p:cNvPr>
          <p:cNvSpPr/>
          <p:nvPr/>
        </p:nvSpPr>
        <p:spPr>
          <a:xfrm>
            <a:off x="8743949" y="618681"/>
            <a:ext cx="3243263" cy="55900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Giảm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bớt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căng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thẳng</a:t>
            </a:r>
            <a:endParaRPr lang="en-US" sz="8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129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10 cách giảm stress công việc để cân bằng cuộc sống • Hello Bacsi">
            <a:extLst>
              <a:ext uri="{FF2B5EF4-FFF2-40B4-BE49-F238E27FC236}">
                <a16:creationId xmlns:a16="http://schemas.microsoft.com/office/drawing/2014/main" id="{F695BCA0-C558-0D27-C657-A65D4D327E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75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283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F29C2C85-1492-463C-B805-3FD3FCE93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55" name="Group 6154">
            <a:extLst>
              <a:ext uri="{FF2B5EF4-FFF2-40B4-BE49-F238E27FC236}">
                <a16:creationId xmlns:a16="http://schemas.microsoft.com/office/drawing/2014/main" id="{B83D307E-DF68-43F8-97CE-0AAE950A7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71255" y="-1"/>
            <a:ext cx="7649490" cy="5728133"/>
            <a:chOff x="329184" y="1"/>
            <a:chExt cx="524256" cy="5728133"/>
          </a:xfrm>
        </p:grpSpPr>
        <p:cxnSp>
          <p:nvCxnSpPr>
            <p:cNvPr id="6156" name="Straight Connector 6155">
              <a:extLst>
                <a:ext uri="{FF2B5EF4-FFF2-40B4-BE49-F238E27FC236}">
                  <a16:creationId xmlns:a16="http://schemas.microsoft.com/office/drawing/2014/main" id="{5546E3D2-37BF-4528-9851-2B2F62823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28134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57" name="Rectangle 6156">
              <a:extLst>
                <a:ext uri="{FF2B5EF4-FFF2-40B4-BE49-F238E27FC236}">
                  <a16:creationId xmlns:a16="http://schemas.microsoft.com/office/drawing/2014/main" id="{752A0C69-DC4E-4FC0-843C-BAA27B3A5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159" name="Rectangle 6158">
            <a:extLst>
              <a:ext uri="{FF2B5EF4-FFF2-40B4-BE49-F238E27FC236}">
                <a16:creationId xmlns:a16="http://schemas.microsoft.com/office/drawing/2014/main" id="{8ED94938-268E-4C0A-A08A-B3980C78B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318045"/>
            <a:ext cx="10999072" cy="53251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C03A67-818B-2B47-32B6-6C03384F8708}"/>
              </a:ext>
            </a:extLst>
          </p:cNvPr>
          <p:cNvSpPr/>
          <p:nvPr/>
        </p:nvSpPr>
        <p:spPr>
          <a:xfrm>
            <a:off x="593312" y="4124252"/>
            <a:ext cx="10999072" cy="9297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72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lang="en-US" sz="72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Tự</a:t>
            </a:r>
            <a:r>
              <a:rPr lang="en-US" sz="72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tin </a:t>
            </a:r>
            <a:r>
              <a:rPr lang="en-US" sz="72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trong</a:t>
            </a:r>
            <a:r>
              <a:rPr lang="en-US" sz="72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72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giao</a:t>
            </a:r>
            <a:r>
              <a:rPr lang="en-US" sz="72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72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tiếp</a:t>
            </a:r>
            <a:endParaRPr lang="en-US" sz="7200" b="1" kern="1200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6146" name="Picture 2" descr="Nghệ thuật giao tiếp ứng xử">
            <a:extLst>
              <a:ext uri="{FF2B5EF4-FFF2-40B4-BE49-F238E27FC236}">
                <a16:creationId xmlns:a16="http://schemas.microsoft.com/office/drawing/2014/main" id="{49E09D84-21ED-A5AD-B803-BDCBD043C3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49"/>
          <a:stretch/>
        </p:blipFill>
        <p:spPr bwMode="auto">
          <a:xfrm>
            <a:off x="897717" y="621323"/>
            <a:ext cx="5069590" cy="302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ách để Tự tin Giao tiếp Xã hội: 15 Bước (kèm Ảnh) – wikiHow">
            <a:extLst>
              <a:ext uri="{FF2B5EF4-FFF2-40B4-BE49-F238E27FC236}">
                <a16:creationId xmlns:a16="http://schemas.microsoft.com/office/drawing/2014/main" id="{B3C8CC24-225E-6FDF-0D85-BA33B2B7A2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58" b="10325"/>
          <a:stretch/>
        </p:blipFill>
        <p:spPr bwMode="auto">
          <a:xfrm>
            <a:off x="6228507" y="621323"/>
            <a:ext cx="5065776" cy="302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937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7" name="Rectangle 7176">
            <a:extLst>
              <a:ext uri="{FF2B5EF4-FFF2-40B4-BE49-F238E27FC236}">
                <a16:creationId xmlns:a16="http://schemas.microsoft.com/office/drawing/2014/main" id="{0A597D97-203B-498B-95D3-E90DC961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Phương Pháp Học Tập Hiệu Quả">
            <a:extLst>
              <a:ext uri="{FF2B5EF4-FFF2-40B4-BE49-F238E27FC236}">
                <a16:creationId xmlns:a16="http://schemas.microsoft.com/office/drawing/2014/main" id="{3D42156A-B5E4-DDBA-E1BA-F0B126AB6A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19" r="-2" b="13069"/>
          <a:stretch/>
        </p:blipFill>
        <p:spPr bwMode="auto">
          <a:xfrm>
            <a:off x="4267201" y="10"/>
            <a:ext cx="7924800" cy="338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Làm thế nào để học tập Hiệu Quả hơn | Phương Pháp Học Tập Của Người Ưu Tú -  YouTube">
            <a:extLst>
              <a:ext uri="{FF2B5EF4-FFF2-40B4-BE49-F238E27FC236}">
                <a16:creationId xmlns:a16="http://schemas.microsoft.com/office/drawing/2014/main" id="{26795FFB-4C43-7902-03AF-3E3071DC13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83" b="9557"/>
          <a:stretch/>
        </p:blipFill>
        <p:spPr bwMode="auto">
          <a:xfrm>
            <a:off x="4650916" y="3474720"/>
            <a:ext cx="7555832" cy="338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7179" name="Freeform: Shape 7178">
            <a:extLst>
              <a:ext uri="{FF2B5EF4-FFF2-40B4-BE49-F238E27FC236}">
                <a16:creationId xmlns:a16="http://schemas.microsoft.com/office/drawing/2014/main" id="{6A6EF10E-DF41-4BD3-8EB4-6F646531D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44272" cy="6858000"/>
          </a:xfrm>
          <a:custGeom>
            <a:avLst/>
            <a:gdLst>
              <a:gd name="connsiteX0" fmla="*/ 0 w 6244272"/>
              <a:gd name="connsiteY0" fmla="*/ 0 h 6858000"/>
              <a:gd name="connsiteX1" fmla="*/ 732568 w 6244272"/>
              <a:gd name="connsiteY1" fmla="*/ 0 h 6858000"/>
              <a:gd name="connsiteX2" fmla="*/ 947849 w 6244272"/>
              <a:gd name="connsiteY2" fmla="*/ 0 h 6858000"/>
              <a:gd name="connsiteX3" fmla="*/ 1823619 w 6244272"/>
              <a:gd name="connsiteY3" fmla="*/ 0 h 6858000"/>
              <a:gd name="connsiteX4" fmla="*/ 5235673 w 6244272"/>
              <a:gd name="connsiteY4" fmla="*/ 0 h 6858000"/>
              <a:gd name="connsiteX5" fmla="*/ 4933297 w 6244272"/>
              <a:gd name="connsiteY5" fmla="*/ 110269 h 6858000"/>
              <a:gd name="connsiteX6" fmla="*/ 4976910 w 6244272"/>
              <a:gd name="connsiteY6" fmla="*/ 135168 h 6858000"/>
              <a:gd name="connsiteX7" fmla="*/ 5238580 w 6244272"/>
              <a:gd name="connsiteY7" fmla="*/ 71141 h 6858000"/>
              <a:gd name="connsiteX8" fmla="*/ 5290914 w 6244272"/>
              <a:gd name="connsiteY8" fmla="*/ 88927 h 6858000"/>
              <a:gd name="connsiteX9" fmla="*/ 5264747 w 6244272"/>
              <a:gd name="connsiteY9" fmla="*/ 163625 h 6858000"/>
              <a:gd name="connsiteX10" fmla="*/ 5151357 w 6244272"/>
              <a:gd name="connsiteY10" fmla="*/ 192082 h 6858000"/>
              <a:gd name="connsiteX11" fmla="*/ 4974002 w 6244272"/>
              <a:gd name="connsiteY11" fmla="*/ 373491 h 6858000"/>
              <a:gd name="connsiteX12" fmla="*/ 5241488 w 6244272"/>
              <a:gd name="connsiteY12" fmla="*/ 352148 h 6858000"/>
              <a:gd name="connsiteX13" fmla="*/ 5288007 w 6244272"/>
              <a:gd name="connsiteY13" fmla="*/ 394834 h 6858000"/>
              <a:gd name="connsiteX14" fmla="*/ 5305452 w 6244272"/>
              <a:gd name="connsiteY14" fmla="*/ 451747 h 6858000"/>
              <a:gd name="connsiteX15" fmla="*/ 5383953 w 6244272"/>
              <a:gd name="connsiteY15" fmla="*/ 359262 h 6858000"/>
              <a:gd name="connsiteX16" fmla="*/ 5450825 w 6244272"/>
              <a:gd name="connsiteY16" fmla="*/ 334364 h 6858000"/>
              <a:gd name="connsiteX17" fmla="*/ 5471177 w 6244272"/>
              <a:gd name="connsiteY17" fmla="*/ 416176 h 6858000"/>
              <a:gd name="connsiteX18" fmla="*/ 5410121 w 6244272"/>
              <a:gd name="connsiteY18" fmla="*/ 505101 h 6858000"/>
              <a:gd name="connsiteX19" fmla="*/ 5247303 w 6244272"/>
              <a:gd name="connsiteY19" fmla="*/ 558458 h 6858000"/>
              <a:gd name="connsiteX20" fmla="*/ 5421750 w 6244272"/>
              <a:gd name="connsiteY20" fmla="*/ 558458 h 6858000"/>
              <a:gd name="connsiteX21" fmla="*/ 5622364 w 6244272"/>
              <a:gd name="connsiteY21" fmla="*/ 522887 h 6858000"/>
              <a:gd name="connsiteX22" fmla="*/ 5834608 w 6244272"/>
              <a:gd name="connsiteY22" fmla="*/ 533558 h 6858000"/>
              <a:gd name="connsiteX23" fmla="*/ 6035223 w 6244272"/>
              <a:gd name="connsiteY23" fmla="*/ 462417 h 6858000"/>
              <a:gd name="connsiteX24" fmla="*/ 6238745 w 6244272"/>
              <a:gd name="connsiteY24" fmla="*/ 465975 h 6858000"/>
              <a:gd name="connsiteX25" fmla="*/ 5337434 w 6244272"/>
              <a:gd name="connsiteY25" fmla="*/ 910606 h 6858000"/>
              <a:gd name="connsiteX26" fmla="*/ 5381046 w 6244272"/>
              <a:gd name="connsiteY26" fmla="*/ 921277 h 6858000"/>
              <a:gd name="connsiteX27" fmla="*/ 5439195 w 6244272"/>
              <a:gd name="connsiteY27" fmla="*/ 949734 h 6858000"/>
              <a:gd name="connsiteX28" fmla="*/ 5395583 w 6244272"/>
              <a:gd name="connsiteY28" fmla="*/ 1006647 h 6858000"/>
              <a:gd name="connsiteX29" fmla="*/ 5160079 w 6244272"/>
              <a:gd name="connsiteY29" fmla="*/ 1113358 h 6858000"/>
              <a:gd name="connsiteX30" fmla="*/ 5101930 w 6244272"/>
              <a:gd name="connsiteY30" fmla="*/ 1220069 h 6858000"/>
              <a:gd name="connsiteX31" fmla="*/ 5174617 w 6244272"/>
              <a:gd name="connsiteY31" fmla="*/ 1209399 h 6858000"/>
              <a:gd name="connsiteX32" fmla="*/ 5238580 w 6244272"/>
              <a:gd name="connsiteY32" fmla="*/ 1230741 h 6858000"/>
              <a:gd name="connsiteX33" fmla="*/ 5212414 w 6244272"/>
              <a:gd name="connsiteY33" fmla="*/ 1365909 h 6858000"/>
              <a:gd name="connsiteX34" fmla="*/ 4878056 w 6244272"/>
              <a:gd name="connsiteY34" fmla="*/ 1540204 h 6858000"/>
              <a:gd name="connsiteX35" fmla="*/ 4848982 w 6244272"/>
              <a:gd name="connsiteY35" fmla="*/ 1597117 h 6858000"/>
              <a:gd name="connsiteX36" fmla="*/ 4889686 w 6244272"/>
              <a:gd name="connsiteY36" fmla="*/ 1636245 h 6858000"/>
              <a:gd name="connsiteX37" fmla="*/ 4997261 w 6244272"/>
              <a:gd name="connsiteY37" fmla="*/ 1657587 h 6858000"/>
              <a:gd name="connsiteX38" fmla="*/ 4846074 w 6244272"/>
              <a:gd name="connsiteY38" fmla="*/ 1849668 h 6858000"/>
              <a:gd name="connsiteX39" fmla="*/ 4790832 w 6244272"/>
              <a:gd name="connsiteY39" fmla="*/ 1903025 h 6858000"/>
              <a:gd name="connsiteX40" fmla="*/ 4694886 w 6244272"/>
              <a:gd name="connsiteY40" fmla="*/ 1984836 h 6858000"/>
              <a:gd name="connsiteX41" fmla="*/ 4694886 w 6244272"/>
              <a:gd name="connsiteY41" fmla="*/ 2013292 h 6858000"/>
              <a:gd name="connsiteX42" fmla="*/ 4822814 w 6244272"/>
              <a:gd name="connsiteY42" fmla="*/ 2102219 h 6858000"/>
              <a:gd name="connsiteX43" fmla="*/ 5055411 w 6244272"/>
              <a:gd name="connsiteY43" fmla="*/ 2077320 h 6858000"/>
              <a:gd name="connsiteX44" fmla="*/ 4712331 w 6244272"/>
              <a:gd name="connsiteY44" fmla="*/ 2208931 h 6858000"/>
              <a:gd name="connsiteX45" fmla="*/ 5822979 w 6244272"/>
              <a:gd name="connsiteY45" fmla="*/ 1892353 h 6858000"/>
              <a:gd name="connsiteX46" fmla="*/ 5753200 w 6244272"/>
              <a:gd name="connsiteY46" fmla="*/ 1974165 h 6858000"/>
              <a:gd name="connsiteX47" fmla="*/ 5363601 w 6244272"/>
              <a:gd name="connsiteY47" fmla="*/ 2191146 h 6858000"/>
              <a:gd name="connsiteX48" fmla="*/ 5253118 w 6244272"/>
              <a:gd name="connsiteY48" fmla="*/ 2326314 h 6858000"/>
              <a:gd name="connsiteX49" fmla="*/ 5136819 w 6244272"/>
              <a:gd name="connsiteY49" fmla="*/ 2401012 h 6858000"/>
              <a:gd name="connsiteX50" fmla="*/ 4974002 w 6244272"/>
              <a:gd name="connsiteY50" fmla="*/ 2401012 h 6858000"/>
              <a:gd name="connsiteX51" fmla="*/ 4857704 w 6244272"/>
              <a:gd name="connsiteY51" fmla="*/ 2518395 h 6858000"/>
              <a:gd name="connsiteX52" fmla="*/ 4976910 w 6244272"/>
              <a:gd name="connsiteY52" fmla="*/ 2543294 h 6858000"/>
              <a:gd name="connsiteX53" fmla="*/ 5116467 w 6244272"/>
              <a:gd name="connsiteY53" fmla="*/ 2525509 h 6858000"/>
              <a:gd name="connsiteX54" fmla="*/ 5273470 w 6244272"/>
              <a:gd name="connsiteY54" fmla="*/ 2564636 h 6858000"/>
              <a:gd name="connsiteX55" fmla="*/ 5418843 w 6244272"/>
              <a:gd name="connsiteY55" fmla="*/ 2532623 h 6858000"/>
              <a:gd name="connsiteX56" fmla="*/ 5593290 w 6244272"/>
              <a:gd name="connsiteY56" fmla="*/ 2553965 h 6858000"/>
              <a:gd name="connsiteX57" fmla="*/ 5648532 w 6244272"/>
              <a:gd name="connsiteY57" fmla="*/ 2692689 h 6858000"/>
              <a:gd name="connsiteX58" fmla="*/ 5665976 w 6244272"/>
              <a:gd name="connsiteY58" fmla="*/ 2703362 h 6858000"/>
              <a:gd name="connsiteX59" fmla="*/ 5988704 w 6244272"/>
              <a:gd name="connsiteY59" fmla="*/ 2923898 h 6858000"/>
              <a:gd name="connsiteX60" fmla="*/ 6078835 w 6244272"/>
              <a:gd name="connsiteY60" fmla="*/ 2941684 h 6858000"/>
              <a:gd name="connsiteX61" fmla="*/ 5546771 w 6244272"/>
              <a:gd name="connsiteY61" fmla="*/ 3329402 h 6858000"/>
              <a:gd name="connsiteX62" fmla="*/ 5904388 w 6244272"/>
              <a:gd name="connsiteY62" fmla="*/ 3229805 h 6858000"/>
              <a:gd name="connsiteX63" fmla="*/ 5953814 w 6244272"/>
              <a:gd name="connsiteY63" fmla="*/ 3393429 h 6858000"/>
              <a:gd name="connsiteX64" fmla="*/ 5785182 w 6244272"/>
              <a:gd name="connsiteY64" fmla="*/ 3539269 h 6858000"/>
              <a:gd name="connsiteX65" fmla="*/ 5724125 w 6244272"/>
              <a:gd name="connsiteY65" fmla="*/ 3827390 h 6858000"/>
              <a:gd name="connsiteX66" fmla="*/ 5753200 w 6244272"/>
              <a:gd name="connsiteY66" fmla="*/ 4090612 h 6858000"/>
              <a:gd name="connsiteX67" fmla="*/ 5825886 w 6244272"/>
              <a:gd name="connsiteY67" fmla="*/ 4172424 h 6858000"/>
              <a:gd name="connsiteX68" fmla="*/ 5930554 w 6244272"/>
              <a:gd name="connsiteY68" fmla="*/ 4321821 h 6858000"/>
              <a:gd name="connsiteX69" fmla="*/ 5994519 w 6244272"/>
              <a:gd name="connsiteY69" fmla="*/ 4414305 h 6858000"/>
              <a:gd name="connsiteX70" fmla="*/ 6218393 w 6244272"/>
              <a:gd name="connsiteY70" fmla="*/ 4378734 h 6858000"/>
              <a:gd name="connsiteX71" fmla="*/ 5918925 w 6244272"/>
              <a:gd name="connsiteY71" fmla="*/ 4613499 h 6858000"/>
              <a:gd name="connsiteX72" fmla="*/ 6160243 w 6244272"/>
              <a:gd name="connsiteY72" fmla="*/ 4585042 h 6858000"/>
              <a:gd name="connsiteX73" fmla="*/ 6238745 w 6244272"/>
              <a:gd name="connsiteY73" fmla="*/ 4602828 h 6858000"/>
              <a:gd name="connsiteX74" fmla="*/ 6195133 w 6244272"/>
              <a:gd name="connsiteY74" fmla="*/ 4677526 h 6858000"/>
              <a:gd name="connsiteX75" fmla="*/ 6017778 w 6244272"/>
              <a:gd name="connsiteY75" fmla="*/ 4805580 h 6858000"/>
              <a:gd name="connsiteX76" fmla="*/ 5651439 w 6244272"/>
              <a:gd name="connsiteY76" fmla="*/ 5154171 h 6858000"/>
              <a:gd name="connsiteX77" fmla="*/ 6006149 w 6244272"/>
              <a:gd name="connsiteY77" fmla="*/ 4994104 h 6858000"/>
              <a:gd name="connsiteX78" fmla="*/ 5633994 w 6244272"/>
              <a:gd name="connsiteY78" fmla="*/ 5353367 h 6858000"/>
              <a:gd name="connsiteX79" fmla="*/ 5552586 w 6244272"/>
              <a:gd name="connsiteY79" fmla="*/ 5474306 h 6858000"/>
              <a:gd name="connsiteX80" fmla="*/ 5383953 w 6244272"/>
              <a:gd name="connsiteY80" fmla="*/ 5769542 h 6858000"/>
              <a:gd name="connsiteX81" fmla="*/ 5392675 w 6244272"/>
              <a:gd name="connsiteY81" fmla="*/ 5801555 h 6858000"/>
              <a:gd name="connsiteX82" fmla="*/ 5584568 w 6244272"/>
              <a:gd name="connsiteY82" fmla="*/ 5755314 h 6858000"/>
              <a:gd name="connsiteX83" fmla="*/ 5334526 w 6244272"/>
              <a:gd name="connsiteY83" fmla="*/ 6004307 h 6858000"/>
              <a:gd name="connsiteX84" fmla="*/ 5075763 w 6244272"/>
              <a:gd name="connsiteY84" fmla="*/ 6196388 h 6858000"/>
              <a:gd name="connsiteX85" fmla="*/ 5258933 w 6244272"/>
              <a:gd name="connsiteY85" fmla="*/ 6167932 h 6858000"/>
              <a:gd name="connsiteX86" fmla="*/ 5511881 w 6244272"/>
              <a:gd name="connsiteY86" fmla="*/ 6057663 h 6858000"/>
              <a:gd name="connsiteX87" fmla="*/ 5599105 w 6244272"/>
              <a:gd name="connsiteY87" fmla="*/ 6100347 h 6858000"/>
              <a:gd name="connsiteX88" fmla="*/ 5360693 w 6244272"/>
              <a:gd name="connsiteY88" fmla="*/ 6281757 h 6858000"/>
              <a:gd name="connsiteX89" fmla="*/ 5224043 w 6244272"/>
              <a:gd name="connsiteY89" fmla="*/ 6367127 h 6858000"/>
              <a:gd name="connsiteX90" fmla="*/ 5168801 w 6244272"/>
              <a:gd name="connsiteY90" fmla="*/ 6431153 h 6858000"/>
              <a:gd name="connsiteX91" fmla="*/ 5011799 w 6244272"/>
              <a:gd name="connsiteY91" fmla="*/ 6658805 h 6858000"/>
              <a:gd name="connsiteX92" fmla="*/ 4651275 w 6244272"/>
              <a:gd name="connsiteY92" fmla="*/ 6858000 h 6858000"/>
              <a:gd name="connsiteX93" fmla="*/ 1823619 w 6244272"/>
              <a:gd name="connsiteY93" fmla="*/ 6858000 h 6858000"/>
              <a:gd name="connsiteX94" fmla="*/ 947849 w 6244272"/>
              <a:gd name="connsiteY94" fmla="*/ 6858000 h 6858000"/>
              <a:gd name="connsiteX95" fmla="*/ 732568 w 6244272"/>
              <a:gd name="connsiteY95" fmla="*/ 6858000 h 6858000"/>
              <a:gd name="connsiteX96" fmla="*/ 0 w 6244272"/>
              <a:gd name="connsiteY9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6244272" h="6858000">
                <a:moveTo>
                  <a:pt x="0" y="0"/>
                </a:moveTo>
                <a:lnTo>
                  <a:pt x="732568" y="0"/>
                </a:lnTo>
                <a:lnTo>
                  <a:pt x="947849" y="0"/>
                </a:lnTo>
                <a:lnTo>
                  <a:pt x="1823619" y="0"/>
                </a:lnTo>
                <a:lnTo>
                  <a:pt x="5235673" y="0"/>
                </a:lnTo>
                <a:cubicBezTo>
                  <a:pt x="5133912" y="35571"/>
                  <a:pt x="5035058" y="78255"/>
                  <a:pt x="4933297" y="110269"/>
                </a:cubicBezTo>
                <a:cubicBezTo>
                  <a:pt x="4947835" y="145839"/>
                  <a:pt x="4962372" y="138725"/>
                  <a:pt x="4976910" y="135168"/>
                </a:cubicBezTo>
                <a:cubicBezTo>
                  <a:pt x="5064133" y="120941"/>
                  <a:pt x="5154264" y="110269"/>
                  <a:pt x="5238580" y="71141"/>
                </a:cubicBezTo>
                <a:cubicBezTo>
                  <a:pt x="5258933" y="64027"/>
                  <a:pt x="5282192" y="64027"/>
                  <a:pt x="5290914" y="88927"/>
                </a:cubicBezTo>
                <a:cubicBezTo>
                  <a:pt x="5305452" y="124497"/>
                  <a:pt x="5285100" y="145839"/>
                  <a:pt x="5264747" y="163625"/>
                </a:cubicBezTo>
                <a:cubicBezTo>
                  <a:pt x="5229858" y="195638"/>
                  <a:pt x="5189154" y="188525"/>
                  <a:pt x="5151357" y="192082"/>
                </a:cubicBezTo>
                <a:cubicBezTo>
                  <a:pt x="5046689" y="209867"/>
                  <a:pt x="4997261" y="259665"/>
                  <a:pt x="4974002" y="373491"/>
                </a:cubicBezTo>
                <a:cubicBezTo>
                  <a:pt x="5064133" y="327250"/>
                  <a:pt x="5154264" y="384162"/>
                  <a:pt x="5241488" y="352148"/>
                </a:cubicBezTo>
                <a:cubicBezTo>
                  <a:pt x="5264747" y="345034"/>
                  <a:pt x="5299637" y="355706"/>
                  <a:pt x="5288007" y="394834"/>
                </a:cubicBezTo>
                <a:cubicBezTo>
                  <a:pt x="5276378" y="430405"/>
                  <a:pt x="5238580" y="458860"/>
                  <a:pt x="5305452" y="451747"/>
                </a:cubicBezTo>
                <a:cubicBezTo>
                  <a:pt x="5354879" y="448189"/>
                  <a:pt x="5369416" y="405504"/>
                  <a:pt x="5383953" y="359262"/>
                </a:cubicBezTo>
                <a:cubicBezTo>
                  <a:pt x="5395583" y="334364"/>
                  <a:pt x="5427565" y="320135"/>
                  <a:pt x="5450825" y="334364"/>
                </a:cubicBezTo>
                <a:cubicBezTo>
                  <a:pt x="5479899" y="348592"/>
                  <a:pt x="5471177" y="387720"/>
                  <a:pt x="5471177" y="416176"/>
                </a:cubicBezTo>
                <a:cubicBezTo>
                  <a:pt x="5474085" y="469532"/>
                  <a:pt x="5450825" y="494431"/>
                  <a:pt x="5410121" y="505101"/>
                </a:cubicBezTo>
                <a:cubicBezTo>
                  <a:pt x="5360693" y="519330"/>
                  <a:pt x="5311267" y="537116"/>
                  <a:pt x="5247303" y="558458"/>
                </a:cubicBezTo>
                <a:cubicBezTo>
                  <a:pt x="5317082" y="594028"/>
                  <a:pt x="5369416" y="586915"/>
                  <a:pt x="5421750" y="558458"/>
                </a:cubicBezTo>
                <a:cubicBezTo>
                  <a:pt x="5485714" y="526444"/>
                  <a:pt x="5570030" y="483759"/>
                  <a:pt x="5622364" y="522887"/>
                </a:cubicBezTo>
                <a:cubicBezTo>
                  <a:pt x="5700865" y="579800"/>
                  <a:pt x="5764829" y="544229"/>
                  <a:pt x="5834608" y="533558"/>
                </a:cubicBezTo>
                <a:cubicBezTo>
                  <a:pt x="5979982" y="512216"/>
                  <a:pt x="5889850" y="480203"/>
                  <a:pt x="6035223" y="462417"/>
                </a:cubicBezTo>
                <a:cubicBezTo>
                  <a:pt x="6093372" y="455303"/>
                  <a:pt x="6154429" y="426847"/>
                  <a:pt x="6238745" y="465975"/>
                </a:cubicBezTo>
                <a:cubicBezTo>
                  <a:pt x="5857868" y="672284"/>
                  <a:pt x="5677606" y="658055"/>
                  <a:pt x="5337434" y="910606"/>
                </a:cubicBezTo>
                <a:cubicBezTo>
                  <a:pt x="5351971" y="935506"/>
                  <a:pt x="5366508" y="924835"/>
                  <a:pt x="5381046" y="921277"/>
                </a:cubicBezTo>
                <a:cubicBezTo>
                  <a:pt x="5404305" y="917720"/>
                  <a:pt x="5433380" y="903491"/>
                  <a:pt x="5439195" y="949734"/>
                </a:cubicBezTo>
                <a:cubicBezTo>
                  <a:pt x="5442103" y="985305"/>
                  <a:pt x="5424657" y="1003089"/>
                  <a:pt x="5395583" y="1006647"/>
                </a:cubicBezTo>
                <a:cubicBezTo>
                  <a:pt x="5311267" y="1020875"/>
                  <a:pt x="5235673" y="1070674"/>
                  <a:pt x="5160079" y="1113358"/>
                </a:cubicBezTo>
                <a:cubicBezTo>
                  <a:pt x="5125190" y="1131144"/>
                  <a:pt x="5087393" y="1156043"/>
                  <a:pt x="5101930" y="1220069"/>
                </a:cubicBezTo>
                <a:cubicBezTo>
                  <a:pt x="5131004" y="1237855"/>
                  <a:pt x="5151357" y="1212955"/>
                  <a:pt x="5174617" y="1209399"/>
                </a:cubicBezTo>
                <a:cubicBezTo>
                  <a:pt x="5197876" y="1205842"/>
                  <a:pt x="5253118" y="1220069"/>
                  <a:pt x="5238580" y="1230741"/>
                </a:cubicBezTo>
                <a:cubicBezTo>
                  <a:pt x="5171709" y="1269868"/>
                  <a:pt x="5293822" y="1365909"/>
                  <a:pt x="5212414" y="1365909"/>
                </a:cubicBezTo>
                <a:cubicBezTo>
                  <a:pt x="5078671" y="1365909"/>
                  <a:pt x="5005984" y="1536647"/>
                  <a:pt x="4878056" y="1540204"/>
                </a:cubicBezTo>
                <a:cubicBezTo>
                  <a:pt x="4857704" y="1540204"/>
                  <a:pt x="4848982" y="1572219"/>
                  <a:pt x="4848982" y="1597117"/>
                </a:cubicBezTo>
                <a:cubicBezTo>
                  <a:pt x="4848982" y="1629132"/>
                  <a:pt x="4869333" y="1632688"/>
                  <a:pt x="4889686" y="1636245"/>
                </a:cubicBezTo>
                <a:cubicBezTo>
                  <a:pt x="4921668" y="1639802"/>
                  <a:pt x="4956557" y="1597117"/>
                  <a:pt x="4997261" y="1657587"/>
                </a:cubicBezTo>
                <a:cubicBezTo>
                  <a:pt x="4921668" y="1693158"/>
                  <a:pt x="4843167" y="1728729"/>
                  <a:pt x="4846074" y="1849668"/>
                </a:cubicBezTo>
                <a:cubicBezTo>
                  <a:pt x="4846074" y="1881683"/>
                  <a:pt x="4814092" y="1895910"/>
                  <a:pt x="4790832" y="1903025"/>
                </a:cubicBezTo>
                <a:cubicBezTo>
                  <a:pt x="4750128" y="1917252"/>
                  <a:pt x="4718146" y="1938595"/>
                  <a:pt x="4694886" y="1984836"/>
                </a:cubicBezTo>
                <a:cubicBezTo>
                  <a:pt x="4694886" y="1995507"/>
                  <a:pt x="4694886" y="2002622"/>
                  <a:pt x="4694886" y="2013292"/>
                </a:cubicBezTo>
                <a:cubicBezTo>
                  <a:pt x="4700701" y="2123562"/>
                  <a:pt x="4758850" y="2120004"/>
                  <a:pt x="4822814" y="2102219"/>
                </a:cubicBezTo>
                <a:cubicBezTo>
                  <a:pt x="4898408" y="2080877"/>
                  <a:pt x="4974002" y="2038192"/>
                  <a:pt x="5055411" y="2077320"/>
                </a:cubicBezTo>
                <a:cubicBezTo>
                  <a:pt x="4942020" y="2130676"/>
                  <a:pt x="4817000" y="2134233"/>
                  <a:pt x="4712331" y="2208931"/>
                </a:cubicBezTo>
                <a:cubicBezTo>
                  <a:pt x="5101930" y="2223159"/>
                  <a:pt x="5445010" y="1984836"/>
                  <a:pt x="5822979" y="1892353"/>
                </a:cubicBezTo>
                <a:cubicBezTo>
                  <a:pt x="5811349" y="1952823"/>
                  <a:pt x="5779367" y="1967051"/>
                  <a:pt x="5753200" y="1974165"/>
                </a:cubicBezTo>
                <a:cubicBezTo>
                  <a:pt x="5613642" y="2020407"/>
                  <a:pt x="5491529" y="2112891"/>
                  <a:pt x="5363601" y="2191146"/>
                </a:cubicBezTo>
                <a:cubicBezTo>
                  <a:pt x="5311267" y="2223159"/>
                  <a:pt x="5273470" y="2258731"/>
                  <a:pt x="5253118" y="2326314"/>
                </a:cubicBezTo>
                <a:cubicBezTo>
                  <a:pt x="5235673" y="2390340"/>
                  <a:pt x="5200783" y="2418796"/>
                  <a:pt x="5136819" y="2401012"/>
                </a:cubicBezTo>
                <a:cubicBezTo>
                  <a:pt x="5084485" y="2386784"/>
                  <a:pt x="5029243" y="2393898"/>
                  <a:pt x="4974002" y="2401012"/>
                </a:cubicBezTo>
                <a:cubicBezTo>
                  <a:pt x="4912946" y="2408126"/>
                  <a:pt x="4843167" y="2479267"/>
                  <a:pt x="4857704" y="2518395"/>
                </a:cubicBezTo>
                <a:cubicBezTo>
                  <a:pt x="4886778" y="2582422"/>
                  <a:pt x="4936205" y="2550408"/>
                  <a:pt x="4976910" y="2543294"/>
                </a:cubicBezTo>
                <a:cubicBezTo>
                  <a:pt x="5026336" y="2536181"/>
                  <a:pt x="5116467" y="2518395"/>
                  <a:pt x="5116467" y="2525509"/>
                </a:cubicBezTo>
                <a:cubicBezTo>
                  <a:pt x="5148450" y="2685576"/>
                  <a:pt x="5221136" y="2564636"/>
                  <a:pt x="5273470" y="2564636"/>
                </a:cubicBezTo>
                <a:cubicBezTo>
                  <a:pt x="5322897" y="2564636"/>
                  <a:pt x="5372323" y="2546851"/>
                  <a:pt x="5418843" y="2532623"/>
                </a:cubicBezTo>
                <a:cubicBezTo>
                  <a:pt x="5479899" y="2514837"/>
                  <a:pt x="5535140" y="2546851"/>
                  <a:pt x="5593290" y="2553965"/>
                </a:cubicBezTo>
                <a:cubicBezTo>
                  <a:pt x="5645624" y="2561080"/>
                  <a:pt x="5616550" y="2653563"/>
                  <a:pt x="5648532" y="2692689"/>
                </a:cubicBezTo>
                <a:cubicBezTo>
                  <a:pt x="5654346" y="2703362"/>
                  <a:pt x="5660161" y="2703362"/>
                  <a:pt x="5665976" y="2703362"/>
                </a:cubicBezTo>
                <a:cubicBezTo>
                  <a:pt x="5683421" y="2980812"/>
                  <a:pt x="5988704" y="2913227"/>
                  <a:pt x="5988704" y="2923898"/>
                </a:cubicBezTo>
                <a:cubicBezTo>
                  <a:pt x="6014871" y="2941684"/>
                  <a:pt x="6046853" y="2899000"/>
                  <a:pt x="6078835" y="2941684"/>
                </a:cubicBezTo>
                <a:cubicBezTo>
                  <a:pt x="5942185" y="3137322"/>
                  <a:pt x="5732847" y="3183563"/>
                  <a:pt x="5546771" y="3329402"/>
                </a:cubicBezTo>
                <a:cubicBezTo>
                  <a:pt x="5700865" y="3379202"/>
                  <a:pt x="5790997" y="3208463"/>
                  <a:pt x="5904388" y="3229805"/>
                </a:cubicBezTo>
                <a:cubicBezTo>
                  <a:pt x="5959629" y="3283162"/>
                  <a:pt x="5793904" y="3368530"/>
                  <a:pt x="5953814" y="3393429"/>
                </a:cubicBezTo>
                <a:cubicBezTo>
                  <a:pt x="5884036" y="3439672"/>
                  <a:pt x="5834608" y="3485914"/>
                  <a:pt x="5785182" y="3539269"/>
                </a:cubicBezTo>
                <a:cubicBezTo>
                  <a:pt x="5700865" y="3635309"/>
                  <a:pt x="5683421" y="3699337"/>
                  <a:pt x="5724125" y="3827390"/>
                </a:cubicBezTo>
                <a:cubicBezTo>
                  <a:pt x="5750293" y="3912759"/>
                  <a:pt x="5788089" y="3991015"/>
                  <a:pt x="5753200" y="4090612"/>
                </a:cubicBezTo>
                <a:cubicBezTo>
                  <a:pt x="5729940" y="4158196"/>
                  <a:pt x="5738663" y="4204438"/>
                  <a:pt x="5825886" y="4172424"/>
                </a:cubicBezTo>
                <a:cubicBezTo>
                  <a:pt x="5918925" y="4140411"/>
                  <a:pt x="5953814" y="4200882"/>
                  <a:pt x="5930554" y="4321821"/>
                </a:cubicBezTo>
                <a:cubicBezTo>
                  <a:pt x="5916018" y="4400076"/>
                  <a:pt x="5930554" y="4424975"/>
                  <a:pt x="5994519" y="4414305"/>
                </a:cubicBezTo>
                <a:cubicBezTo>
                  <a:pt x="6064297" y="4403633"/>
                  <a:pt x="6131169" y="4353835"/>
                  <a:pt x="6218393" y="4378734"/>
                </a:cubicBezTo>
                <a:cubicBezTo>
                  <a:pt x="6148614" y="4521016"/>
                  <a:pt x="6000333" y="4478331"/>
                  <a:pt x="5918925" y="4613499"/>
                </a:cubicBezTo>
                <a:cubicBezTo>
                  <a:pt x="6014871" y="4613499"/>
                  <a:pt x="6090465" y="4613499"/>
                  <a:pt x="6160243" y="4585042"/>
                </a:cubicBezTo>
                <a:cubicBezTo>
                  <a:pt x="6189318" y="4574373"/>
                  <a:pt x="6221300" y="4560144"/>
                  <a:pt x="6238745" y="4602828"/>
                </a:cubicBezTo>
                <a:cubicBezTo>
                  <a:pt x="6259098" y="4652628"/>
                  <a:pt x="6218393" y="4670412"/>
                  <a:pt x="6195133" y="4677526"/>
                </a:cubicBezTo>
                <a:cubicBezTo>
                  <a:pt x="6128261" y="4702425"/>
                  <a:pt x="6075928" y="4759339"/>
                  <a:pt x="6017778" y="4805580"/>
                </a:cubicBezTo>
                <a:cubicBezTo>
                  <a:pt x="5892758" y="4905177"/>
                  <a:pt x="5756107" y="4990547"/>
                  <a:pt x="5651439" y="5154171"/>
                </a:cubicBezTo>
                <a:cubicBezTo>
                  <a:pt x="5782275" y="5111487"/>
                  <a:pt x="5881128" y="5011889"/>
                  <a:pt x="6006149" y="4994104"/>
                </a:cubicBezTo>
                <a:cubicBezTo>
                  <a:pt x="5898572" y="5143500"/>
                  <a:pt x="5761922" y="5243097"/>
                  <a:pt x="5633994" y="5353367"/>
                </a:cubicBezTo>
                <a:cubicBezTo>
                  <a:pt x="5596197" y="5385379"/>
                  <a:pt x="5558400" y="5406721"/>
                  <a:pt x="5552586" y="5474306"/>
                </a:cubicBezTo>
                <a:cubicBezTo>
                  <a:pt x="5535140" y="5605917"/>
                  <a:pt x="5488622" y="5712629"/>
                  <a:pt x="5383953" y="5769542"/>
                </a:cubicBezTo>
                <a:cubicBezTo>
                  <a:pt x="5383953" y="5769542"/>
                  <a:pt x="5389768" y="5790884"/>
                  <a:pt x="5392675" y="5801555"/>
                </a:cubicBezTo>
                <a:cubicBezTo>
                  <a:pt x="5456640" y="5805112"/>
                  <a:pt x="5506066" y="5726858"/>
                  <a:pt x="5584568" y="5755314"/>
                </a:cubicBezTo>
                <a:cubicBezTo>
                  <a:pt x="5506066" y="5862025"/>
                  <a:pt x="5442103" y="5954508"/>
                  <a:pt x="5334526" y="6004307"/>
                </a:cubicBezTo>
                <a:cubicBezTo>
                  <a:pt x="5247303" y="6043434"/>
                  <a:pt x="5139727" y="6068335"/>
                  <a:pt x="5075763" y="6196388"/>
                </a:cubicBezTo>
                <a:cubicBezTo>
                  <a:pt x="5148450" y="6221287"/>
                  <a:pt x="5203691" y="6189274"/>
                  <a:pt x="5258933" y="6167932"/>
                </a:cubicBezTo>
                <a:cubicBezTo>
                  <a:pt x="5343249" y="6132361"/>
                  <a:pt x="5427565" y="6093234"/>
                  <a:pt x="5511881" y="6057663"/>
                </a:cubicBezTo>
                <a:cubicBezTo>
                  <a:pt x="5543864" y="6043434"/>
                  <a:pt x="5578753" y="6036320"/>
                  <a:pt x="5599105" y="6100347"/>
                </a:cubicBezTo>
                <a:cubicBezTo>
                  <a:pt x="5491529" y="6114575"/>
                  <a:pt x="5427565" y="6199945"/>
                  <a:pt x="5360693" y="6281757"/>
                </a:cubicBezTo>
                <a:cubicBezTo>
                  <a:pt x="5322897" y="6327999"/>
                  <a:pt x="5290914" y="6388469"/>
                  <a:pt x="5224043" y="6367127"/>
                </a:cubicBezTo>
                <a:cubicBezTo>
                  <a:pt x="5189154" y="6356456"/>
                  <a:pt x="5165894" y="6388469"/>
                  <a:pt x="5168801" y="6431153"/>
                </a:cubicBezTo>
                <a:cubicBezTo>
                  <a:pt x="5183339" y="6580550"/>
                  <a:pt x="5099022" y="6630349"/>
                  <a:pt x="5011799" y="6658805"/>
                </a:cubicBezTo>
                <a:cubicBezTo>
                  <a:pt x="4883871" y="6701489"/>
                  <a:pt x="4770480" y="6786859"/>
                  <a:pt x="4651275" y="6858000"/>
                </a:cubicBezTo>
                <a:lnTo>
                  <a:pt x="1823619" y="6858000"/>
                </a:lnTo>
                <a:lnTo>
                  <a:pt x="947849" y="6858000"/>
                </a:lnTo>
                <a:lnTo>
                  <a:pt x="732568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C03A67-818B-2B47-32B6-6C03384F8708}"/>
              </a:ext>
            </a:extLst>
          </p:cNvPr>
          <p:cNvSpPr/>
          <p:nvPr/>
        </p:nvSpPr>
        <p:spPr>
          <a:xfrm>
            <a:off x="256705" y="1"/>
            <a:ext cx="3992700" cy="685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</a:t>
            </a:r>
            <a:r>
              <a:rPr lang="en-US" sz="80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Cải</a:t>
            </a:r>
            <a:r>
              <a:rPr lang="en-US" sz="80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0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thiện</a:t>
            </a:r>
            <a:r>
              <a:rPr lang="en-US" sz="80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0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phong</a:t>
            </a:r>
            <a:r>
              <a:rPr lang="en-US" sz="80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0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cách</a:t>
            </a:r>
            <a:r>
              <a:rPr lang="en-US" sz="80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0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làm</a:t>
            </a:r>
            <a:r>
              <a:rPr lang="en-US" sz="80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0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việc</a:t>
            </a:r>
            <a:endParaRPr lang="en-US" sz="8000" b="1" kern="1200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02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001AFEA-2442-4A9F-BA37-8C469F306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ED2220-BEA7-AD31-9C50-E44E05B75F0F}"/>
              </a:ext>
            </a:extLst>
          </p:cNvPr>
          <p:cNvSpPr/>
          <p:nvPr/>
        </p:nvSpPr>
        <p:spPr>
          <a:xfrm>
            <a:off x="755120" y="285832"/>
            <a:ext cx="5174207" cy="48504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Chúng</a:t>
            </a:r>
            <a:r>
              <a:rPr lang="en-US" sz="96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ta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đọc</a:t>
            </a:r>
            <a:r>
              <a:rPr lang="en-US" sz="96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96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sách</a:t>
            </a:r>
            <a:endParaRPr lang="en-US" sz="9600" b="1" kern="1200" dirty="0">
              <a:ln w="13462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ở</a:t>
            </a:r>
            <a:r>
              <a:rPr lang="en-US" sz="96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96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đâu</a:t>
            </a:r>
            <a:r>
              <a:rPr lang="en-US" sz="96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872052">
            <a:off x="6113252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25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ED2220-BEA7-AD31-9C50-E44E05B75F0F}"/>
              </a:ext>
            </a:extLst>
          </p:cNvPr>
          <p:cNvSpPr/>
          <p:nvPr/>
        </p:nvSpPr>
        <p:spPr>
          <a:xfrm>
            <a:off x="3345005" y="5024067"/>
            <a:ext cx="5561938" cy="25135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8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Chúng</a:t>
            </a:r>
            <a:r>
              <a:rPr lang="en-US" sz="88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ta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8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đọc</a:t>
            </a:r>
            <a:r>
              <a:rPr lang="en-US" sz="88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8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sách</a:t>
            </a:r>
            <a:endParaRPr lang="en-US" sz="8800" b="1" kern="12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8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như</a:t>
            </a:r>
            <a:r>
              <a:rPr lang="en-US" sz="88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8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thế</a:t>
            </a:r>
            <a:r>
              <a:rPr lang="en-US" sz="88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8800" b="1" kern="120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nào</a:t>
            </a:r>
            <a:r>
              <a:rPr lang="en-US" sz="8800" b="1" kern="12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?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8800" b="1" kern="1200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43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223</Words>
  <Application>Microsoft Macintosh PowerPoint</Application>
  <PresentationFormat>Widescreen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 Phuoc Hai</dc:creator>
  <cp:lastModifiedBy>Lam Phuoc Hai</cp:lastModifiedBy>
  <cp:revision>1</cp:revision>
  <dcterms:created xsi:type="dcterms:W3CDTF">2023-04-20T21:28:13Z</dcterms:created>
  <dcterms:modified xsi:type="dcterms:W3CDTF">2023-04-20T22:24:36Z</dcterms:modified>
</cp:coreProperties>
</file>