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notesMasterIdLst>
    <p:notesMasterId r:id="rId54"/>
  </p:notesMasterIdLst>
  <p:sldIdLst>
    <p:sldId id="257" r:id="rId5"/>
    <p:sldId id="342" r:id="rId6"/>
    <p:sldId id="517" r:id="rId7"/>
    <p:sldId id="256" r:id="rId8"/>
    <p:sldId id="513" r:id="rId9"/>
    <p:sldId id="514" r:id="rId10"/>
    <p:sldId id="515" r:id="rId11"/>
    <p:sldId id="284" r:id="rId12"/>
    <p:sldId id="286" r:id="rId13"/>
    <p:sldId id="302" r:id="rId14"/>
    <p:sldId id="516" r:id="rId15"/>
    <p:sldId id="287" r:id="rId16"/>
    <p:sldId id="288" r:id="rId17"/>
    <p:sldId id="289" r:id="rId18"/>
    <p:sldId id="290" r:id="rId19"/>
    <p:sldId id="258" r:id="rId20"/>
    <p:sldId id="261" r:id="rId21"/>
    <p:sldId id="262" r:id="rId22"/>
    <p:sldId id="263" r:id="rId23"/>
    <p:sldId id="265" r:id="rId24"/>
    <p:sldId id="266" r:id="rId25"/>
    <p:sldId id="267" r:id="rId26"/>
    <p:sldId id="270" r:id="rId27"/>
    <p:sldId id="273" r:id="rId28"/>
    <p:sldId id="271" r:id="rId29"/>
    <p:sldId id="272" r:id="rId30"/>
    <p:sldId id="522" r:id="rId31"/>
    <p:sldId id="341" r:id="rId32"/>
    <p:sldId id="274" r:id="rId33"/>
    <p:sldId id="275" r:id="rId34"/>
    <p:sldId id="260" r:id="rId35"/>
    <p:sldId id="280" r:id="rId36"/>
    <p:sldId id="276" r:id="rId37"/>
    <p:sldId id="277" r:id="rId38"/>
    <p:sldId id="278" r:id="rId39"/>
    <p:sldId id="279" r:id="rId40"/>
    <p:sldId id="282" r:id="rId41"/>
    <p:sldId id="283" r:id="rId42"/>
    <p:sldId id="285" r:id="rId43"/>
    <p:sldId id="518" r:id="rId44"/>
    <p:sldId id="519" r:id="rId45"/>
    <p:sldId id="334" r:id="rId46"/>
    <p:sldId id="335" r:id="rId47"/>
    <p:sldId id="336" r:id="rId48"/>
    <p:sldId id="337" r:id="rId49"/>
    <p:sldId id="338" r:id="rId50"/>
    <p:sldId id="339" r:id="rId51"/>
    <p:sldId id="521" r:id="rId52"/>
    <p:sldId id="333" r:id="rId5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31.png"/><Relationship Id="rId1" Type="http://schemas.openxmlformats.org/officeDocument/2006/relationships/image" Target="../media/image521.png"/><Relationship Id="rId5" Type="http://schemas.openxmlformats.org/officeDocument/2006/relationships/image" Target="../media/image561.png"/><Relationship Id="rId4" Type="http://schemas.openxmlformats.org/officeDocument/2006/relationships/image" Target="../media/image5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A26CF-0225-4F46-98AF-C8D2FD9264CF}" type="doc">
      <dgm:prSet loTypeId="urn:microsoft.com/office/officeart/2008/layout/VerticalCurvedList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x-none"/>
        </a:p>
      </dgm:t>
    </dgm:pt>
    <dgm:pt modelId="{2457136C-1774-4AE5-826C-95AF31ED293C}">
      <dgm:prSet phldrT="[Văn bản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cận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HS</a:t>
          </a:r>
          <a:endParaRPr lang="x-none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708B2-598A-4507-B47F-0B59C5ED2960}" type="parTrans" cxnId="{4985737D-2B65-441A-AC87-6197EA5F95F7}">
      <dgm:prSet/>
      <dgm:spPr/>
      <dgm:t>
        <a:bodyPr/>
        <a:lstStyle/>
        <a:p>
          <a:endParaRPr lang="x-none"/>
        </a:p>
      </dgm:t>
    </dgm:pt>
    <dgm:pt modelId="{9145FCF5-9CBE-4EFB-854F-5F358F4B5D26}" type="sibTrans" cxnId="{4985737D-2B65-441A-AC87-6197EA5F95F7}">
      <dgm:prSet/>
      <dgm:spPr/>
      <dgm:t>
        <a:bodyPr/>
        <a:lstStyle/>
        <a:p>
          <a:endParaRPr lang="x-none"/>
        </a:p>
      </dgm:t>
    </dgm:pt>
    <dgm:pt modelId="{ED744C82-4F2C-416B-BB81-D47E04DD8B75}">
      <dgm:prSet phldrT="[Văn bản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17C12-EEE6-422B-A40E-CD7A81F3913E}" type="parTrans" cxnId="{40B0D346-B4C5-4D9D-AF7A-4F9575FE7EB1}">
      <dgm:prSet/>
      <dgm:spPr/>
      <dgm:t>
        <a:bodyPr/>
        <a:lstStyle/>
        <a:p>
          <a:endParaRPr lang="x-none"/>
        </a:p>
      </dgm:t>
    </dgm:pt>
    <dgm:pt modelId="{7CC7AE54-27D2-4082-80FD-429288C2F66E}" type="sibTrans" cxnId="{40B0D346-B4C5-4D9D-AF7A-4F9575FE7EB1}">
      <dgm:prSet/>
      <dgm:spPr/>
      <dgm:t>
        <a:bodyPr/>
        <a:lstStyle/>
        <a:p>
          <a:endParaRPr lang="x-none"/>
        </a:p>
      </dgm:t>
    </dgm:pt>
    <dgm:pt modelId="{80B5AA46-8AFE-47C8-A109-1032A239A893}">
      <dgm:prSet phldrT="[Văn bản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đáp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2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88930-2A46-457A-BC9A-F79C6B9D2506}" type="parTrans" cxnId="{60FE18AB-DD47-4D92-B490-B4223E060890}">
      <dgm:prSet/>
      <dgm:spPr/>
      <dgm:t>
        <a:bodyPr/>
        <a:lstStyle/>
        <a:p>
          <a:endParaRPr lang="x-none"/>
        </a:p>
      </dgm:t>
    </dgm:pt>
    <dgm:pt modelId="{18A33514-9174-431F-9F12-846DE5B76C52}" type="sibTrans" cxnId="{60FE18AB-DD47-4D92-B490-B4223E060890}">
      <dgm:prSet/>
      <dgm:spPr/>
      <dgm:t>
        <a:bodyPr/>
        <a:lstStyle/>
        <a:p>
          <a:endParaRPr lang="x-none"/>
        </a:p>
      </dgm:t>
    </dgm:pt>
    <dgm:pt modelId="{E86532A5-CD8C-4211-9CE5-9345BC9B6AA4}">
      <dgm:prSet phldrT="[Văn bản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x-none" sz="28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2CC63-6B20-4B8C-9EF6-DCC7D60815BE}" type="parTrans" cxnId="{87D39602-C411-40F7-9F3E-37A128213DFD}">
      <dgm:prSet/>
      <dgm:spPr/>
      <dgm:t>
        <a:bodyPr/>
        <a:lstStyle/>
        <a:p>
          <a:endParaRPr lang="x-none"/>
        </a:p>
      </dgm:t>
    </dgm:pt>
    <dgm:pt modelId="{C66AC943-C4E4-47EC-9844-3D9A3736E49D}" type="sibTrans" cxnId="{87D39602-C411-40F7-9F3E-37A128213DFD}">
      <dgm:prSet/>
      <dgm:spPr/>
      <dgm:t>
        <a:bodyPr/>
        <a:lstStyle/>
        <a:p>
          <a:endParaRPr lang="x-none"/>
        </a:p>
      </dgm:t>
    </dgm:pt>
    <dgm:pt modelId="{DFFFBFEA-E403-4E32-BCC3-A59AE65DB45E}" type="pres">
      <dgm:prSet presAssocID="{543A26CF-0225-4F46-98AF-C8D2FD9264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36E8115-7D4C-49E4-8B97-DF06A0167A03}" type="pres">
      <dgm:prSet presAssocID="{543A26CF-0225-4F46-98AF-C8D2FD9264CF}" presName="Name1" presStyleCnt="0"/>
      <dgm:spPr/>
    </dgm:pt>
    <dgm:pt modelId="{4F1F10A1-B511-45FE-8A08-7EC441D18680}" type="pres">
      <dgm:prSet presAssocID="{543A26CF-0225-4F46-98AF-C8D2FD9264CF}" presName="cycle" presStyleCnt="0"/>
      <dgm:spPr/>
    </dgm:pt>
    <dgm:pt modelId="{5221B50A-B8F2-4FED-B541-FE71BA01560C}" type="pres">
      <dgm:prSet presAssocID="{543A26CF-0225-4F46-98AF-C8D2FD9264CF}" presName="srcNode" presStyleLbl="node1" presStyleIdx="0" presStyleCnt="4"/>
      <dgm:spPr/>
    </dgm:pt>
    <dgm:pt modelId="{2A2B65B1-2EEC-4EB6-B002-2B03A8EDF9C3}" type="pres">
      <dgm:prSet presAssocID="{543A26CF-0225-4F46-98AF-C8D2FD9264CF}" presName="conn" presStyleLbl="parChTrans1D2" presStyleIdx="0" presStyleCnt="1"/>
      <dgm:spPr/>
      <dgm:t>
        <a:bodyPr/>
        <a:lstStyle/>
        <a:p>
          <a:endParaRPr lang="en-US"/>
        </a:p>
      </dgm:t>
    </dgm:pt>
    <dgm:pt modelId="{C394C307-0A02-402C-8AE7-665FCC868613}" type="pres">
      <dgm:prSet presAssocID="{543A26CF-0225-4F46-98AF-C8D2FD9264CF}" presName="extraNode" presStyleLbl="node1" presStyleIdx="0" presStyleCnt="4"/>
      <dgm:spPr/>
    </dgm:pt>
    <dgm:pt modelId="{E0EFBA01-7B66-47C5-8A7D-9A44B8A6DBBD}" type="pres">
      <dgm:prSet presAssocID="{543A26CF-0225-4F46-98AF-C8D2FD9264CF}" presName="dstNode" presStyleLbl="node1" presStyleIdx="0" presStyleCnt="4"/>
      <dgm:spPr/>
    </dgm:pt>
    <dgm:pt modelId="{697E2042-905F-4CC3-8175-E49C5E6B406F}" type="pres">
      <dgm:prSet presAssocID="{2457136C-1774-4AE5-826C-95AF31ED293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EE7FF-1AB9-4D7C-B4E4-3F08C9EAB9B3}" type="pres">
      <dgm:prSet presAssocID="{2457136C-1774-4AE5-826C-95AF31ED293C}" presName="accent_1" presStyleCnt="0"/>
      <dgm:spPr/>
    </dgm:pt>
    <dgm:pt modelId="{910E27CA-4F7B-4A03-ADDE-437306CFF7E9}" type="pres">
      <dgm:prSet presAssocID="{2457136C-1774-4AE5-826C-95AF31ED293C}" presName="accentRepeatNode" presStyleLbl="solidFgAcc1" presStyleIdx="0" presStyleCnt="4"/>
      <dgm:spPr/>
    </dgm:pt>
    <dgm:pt modelId="{151147AF-A7D1-4CC1-9946-78F239C4C91B}" type="pres">
      <dgm:prSet presAssocID="{ED744C82-4F2C-416B-BB81-D47E04DD8B7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F546E-63C2-4DC6-A899-95C278C22C09}" type="pres">
      <dgm:prSet presAssocID="{ED744C82-4F2C-416B-BB81-D47E04DD8B75}" presName="accent_2" presStyleCnt="0"/>
      <dgm:spPr/>
    </dgm:pt>
    <dgm:pt modelId="{E04E9990-7076-44F8-8508-944CF571742E}" type="pres">
      <dgm:prSet presAssocID="{ED744C82-4F2C-416B-BB81-D47E04DD8B75}" presName="accentRepeatNode" presStyleLbl="solidFgAcc1" presStyleIdx="1" presStyleCnt="4"/>
      <dgm:spPr/>
    </dgm:pt>
    <dgm:pt modelId="{E83A6F46-D337-4BEB-9F5D-B1144F258908}" type="pres">
      <dgm:prSet presAssocID="{E86532A5-CD8C-4211-9CE5-9345BC9B6AA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B3B84-AE14-4E1D-9564-66D6CDF3D4E6}" type="pres">
      <dgm:prSet presAssocID="{E86532A5-CD8C-4211-9CE5-9345BC9B6AA4}" presName="accent_3" presStyleCnt="0"/>
      <dgm:spPr/>
    </dgm:pt>
    <dgm:pt modelId="{5FA7D01F-7238-4DAB-8446-A71D5822102B}" type="pres">
      <dgm:prSet presAssocID="{E86532A5-CD8C-4211-9CE5-9345BC9B6AA4}" presName="accentRepeatNode" presStyleLbl="solidFgAcc1" presStyleIdx="2" presStyleCnt="4"/>
      <dgm:spPr/>
    </dgm:pt>
    <dgm:pt modelId="{66C6CCBA-C024-4A91-8A62-8E00C7197728}" type="pres">
      <dgm:prSet presAssocID="{80B5AA46-8AFE-47C8-A109-1032A239A89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EBD1D-1511-4CE1-BB02-1BD124FB0466}" type="pres">
      <dgm:prSet presAssocID="{80B5AA46-8AFE-47C8-A109-1032A239A893}" presName="accent_4" presStyleCnt="0"/>
      <dgm:spPr/>
    </dgm:pt>
    <dgm:pt modelId="{D8B19D8E-ED73-4031-9382-A5033DA4A8FD}" type="pres">
      <dgm:prSet presAssocID="{80B5AA46-8AFE-47C8-A109-1032A239A893}" presName="accentRepeatNode" presStyleLbl="solidFgAcc1" presStyleIdx="3" presStyleCnt="4"/>
      <dgm:spPr/>
    </dgm:pt>
  </dgm:ptLst>
  <dgm:cxnLst>
    <dgm:cxn modelId="{60FE18AB-DD47-4D92-B490-B4223E060890}" srcId="{543A26CF-0225-4F46-98AF-C8D2FD9264CF}" destId="{80B5AA46-8AFE-47C8-A109-1032A239A893}" srcOrd="3" destOrd="0" parTransId="{3B588930-2A46-457A-BC9A-F79C6B9D2506}" sibTransId="{18A33514-9174-431F-9F12-846DE5B76C52}"/>
    <dgm:cxn modelId="{4EDFC35F-92B5-4465-8260-2A61A554D85F}" type="presOf" srcId="{2457136C-1774-4AE5-826C-95AF31ED293C}" destId="{697E2042-905F-4CC3-8175-E49C5E6B406F}" srcOrd="0" destOrd="0" presId="urn:microsoft.com/office/officeart/2008/layout/VerticalCurvedList"/>
    <dgm:cxn modelId="{40B0D346-B4C5-4D9D-AF7A-4F9575FE7EB1}" srcId="{543A26CF-0225-4F46-98AF-C8D2FD9264CF}" destId="{ED744C82-4F2C-416B-BB81-D47E04DD8B75}" srcOrd="1" destOrd="0" parTransId="{21B17C12-EEE6-422B-A40E-CD7A81F3913E}" sibTransId="{7CC7AE54-27D2-4082-80FD-429288C2F66E}"/>
    <dgm:cxn modelId="{EB926220-BC4A-4D5B-B067-D9875AB3C49D}" type="presOf" srcId="{E86532A5-CD8C-4211-9CE5-9345BC9B6AA4}" destId="{E83A6F46-D337-4BEB-9F5D-B1144F258908}" srcOrd="0" destOrd="0" presId="urn:microsoft.com/office/officeart/2008/layout/VerticalCurvedList"/>
    <dgm:cxn modelId="{07BC100F-35D5-4780-B7E9-01346A4DB9A3}" type="presOf" srcId="{80B5AA46-8AFE-47C8-A109-1032A239A893}" destId="{66C6CCBA-C024-4A91-8A62-8E00C7197728}" srcOrd="0" destOrd="0" presId="urn:microsoft.com/office/officeart/2008/layout/VerticalCurvedList"/>
    <dgm:cxn modelId="{0678DB34-02F4-4298-BE52-0A0DCAFF159B}" type="presOf" srcId="{ED744C82-4F2C-416B-BB81-D47E04DD8B75}" destId="{151147AF-A7D1-4CC1-9946-78F239C4C91B}" srcOrd="0" destOrd="0" presId="urn:microsoft.com/office/officeart/2008/layout/VerticalCurvedList"/>
    <dgm:cxn modelId="{A60AE3B1-CADE-4B24-A139-0118883EA3E2}" type="presOf" srcId="{9145FCF5-9CBE-4EFB-854F-5F358F4B5D26}" destId="{2A2B65B1-2EEC-4EB6-B002-2B03A8EDF9C3}" srcOrd="0" destOrd="0" presId="urn:microsoft.com/office/officeart/2008/layout/VerticalCurvedList"/>
    <dgm:cxn modelId="{16EC3E18-1E8F-491E-9222-7DF1AC3B1293}" type="presOf" srcId="{543A26CF-0225-4F46-98AF-C8D2FD9264CF}" destId="{DFFFBFEA-E403-4E32-BCC3-A59AE65DB45E}" srcOrd="0" destOrd="0" presId="urn:microsoft.com/office/officeart/2008/layout/VerticalCurvedList"/>
    <dgm:cxn modelId="{87D39602-C411-40F7-9F3E-37A128213DFD}" srcId="{543A26CF-0225-4F46-98AF-C8D2FD9264CF}" destId="{E86532A5-CD8C-4211-9CE5-9345BC9B6AA4}" srcOrd="2" destOrd="0" parTransId="{C342CC63-6B20-4B8C-9EF6-DCC7D60815BE}" sibTransId="{C66AC943-C4E4-47EC-9844-3D9A3736E49D}"/>
    <dgm:cxn modelId="{4985737D-2B65-441A-AC87-6197EA5F95F7}" srcId="{543A26CF-0225-4F46-98AF-C8D2FD9264CF}" destId="{2457136C-1774-4AE5-826C-95AF31ED293C}" srcOrd="0" destOrd="0" parTransId="{182708B2-598A-4507-B47F-0B59C5ED2960}" sibTransId="{9145FCF5-9CBE-4EFB-854F-5F358F4B5D26}"/>
    <dgm:cxn modelId="{9313FEE9-B573-46F0-862F-7A98B8D4107D}" type="presParOf" srcId="{DFFFBFEA-E403-4E32-BCC3-A59AE65DB45E}" destId="{536E8115-7D4C-49E4-8B97-DF06A0167A03}" srcOrd="0" destOrd="0" presId="urn:microsoft.com/office/officeart/2008/layout/VerticalCurvedList"/>
    <dgm:cxn modelId="{A799AA17-A298-4116-8066-E9F3D84141BF}" type="presParOf" srcId="{536E8115-7D4C-49E4-8B97-DF06A0167A03}" destId="{4F1F10A1-B511-45FE-8A08-7EC441D18680}" srcOrd="0" destOrd="0" presId="urn:microsoft.com/office/officeart/2008/layout/VerticalCurvedList"/>
    <dgm:cxn modelId="{57D8660E-C66D-4A90-86B3-7AE690AAAF65}" type="presParOf" srcId="{4F1F10A1-B511-45FE-8A08-7EC441D18680}" destId="{5221B50A-B8F2-4FED-B541-FE71BA01560C}" srcOrd="0" destOrd="0" presId="urn:microsoft.com/office/officeart/2008/layout/VerticalCurvedList"/>
    <dgm:cxn modelId="{14A37548-12B4-4A51-AD63-57F1977F87EA}" type="presParOf" srcId="{4F1F10A1-B511-45FE-8A08-7EC441D18680}" destId="{2A2B65B1-2EEC-4EB6-B002-2B03A8EDF9C3}" srcOrd="1" destOrd="0" presId="urn:microsoft.com/office/officeart/2008/layout/VerticalCurvedList"/>
    <dgm:cxn modelId="{D7421266-F51A-4C9A-883C-AC20BBAA6D3C}" type="presParOf" srcId="{4F1F10A1-B511-45FE-8A08-7EC441D18680}" destId="{C394C307-0A02-402C-8AE7-665FCC868613}" srcOrd="2" destOrd="0" presId="urn:microsoft.com/office/officeart/2008/layout/VerticalCurvedList"/>
    <dgm:cxn modelId="{7481A655-B6ED-42D5-82DE-6EA11A62FE09}" type="presParOf" srcId="{4F1F10A1-B511-45FE-8A08-7EC441D18680}" destId="{E0EFBA01-7B66-47C5-8A7D-9A44B8A6DBBD}" srcOrd="3" destOrd="0" presId="urn:microsoft.com/office/officeart/2008/layout/VerticalCurvedList"/>
    <dgm:cxn modelId="{659C348E-52E8-4044-ADA0-362DA3C4E689}" type="presParOf" srcId="{536E8115-7D4C-49E4-8B97-DF06A0167A03}" destId="{697E2042-905F-4CC3-8175-E49C5E6B406F}" srcOrd="1" destOrd="0" presId="urn:microsoft.com/office/officeart/2008/layout/VerticalCurvedList"/>
    <dgm:cxn modelId="{7AF1BD5F-C0B6-40DA-813F-44298A9B76B1}" type="presParOf" srcId="{536E8115-7D4C-49E4-8B97-DF06A0167A03}" destId="{D83EE7FF-1AB9-4D7C-B4E4-3F08C9EAB9B3}" srcOrd="2" destOrd="0" presId="urn:microsoft.com/office/officeart/2008/layout/VerticalCurvedList"/>
    <dgm:cxn modelId="{04BDE68F-EE03-42DD-9A3E-105159A2DA4A}" type="presParOf" srcId="{D83EE7FF-1AB9-4D7C-B4E4-3F08C9EAB9B3}" destId="{910E27CA-4F7B-4A03-ADDE-437306CFF7E9}" srcOrd="0" destOrd="0" presId="urn:microsoft.com/office/officeart/2008/layout/VerticalCurvedList"/>
    <dgm:cxn modelId="{24C4E9E3-F887-456B-9F47-1391DDA0B1E2}" type="presParOf" srcId="{536E8115-7D4C-49E4-8B97-DF06A0167A03}" destId="{151147AF-A7D1-4CC1-9946-78F239C4C91B}" srcOrd="3" destOrd="0" presId="urn:microsoft.com/office/officeart/2008/layout/VerticalCurvedList"/>
    <dgm:cxn modelId="{86A464E7-3BAC-4EC8-9E5B-D7A386833066}" type="presParOf" srcId="{536E8115-7D4C-49E4-8B97-DF06A0167A03}" destId="{070F546E-63C2-4DC6-A899-95C278C22C09}" srcOrd="4" destOrd="0" presId="urn:microsoft.com/office/officeart/2008/layout/VerticalCurvedList"/>
    <dgm:cxn modelId="{529E1EA3-62E7-4EE1-AD4C-395866B2AA57}" type="presParOf" srcId="{070F546E-63C2-4DC6-A899-95C278C22C09}" destId="{E04E9990-7076-44F8-8508-944CF571742E}" srcOrd="0" destOrd="0" presId="urn:microsoft.com/office/officeart/2008/layout/VerticalCurvedList"/>
    <dgm:cxn modelId="{DC965187-39F5-4FEC-B7D7-AE374D46BF73}" type="presParOf" srcId="{536E8115-7D4C-49E4-8B97-DF06A0167A03}" destId="{E83A6F46-D337-4BEB-9F5D-B1144F258908}" srcOrd="5" destOrd="0" presId="urn:microsoft.com/office/officeart/2008/layout/VerticalCurvedList"/>
    <dgm:cxn modelId="{16163225-6843-4EEE-9A16-238028DDBA95}" type="presParOf" srcId="{536E8115-7D4C-49E4-8B97-DF06A0167A03}" destId="{593B3B84-AE14-4E1D-9564-66D6CDF3D4E6}" srcOrd="6" destOrd="0" presId="urn:microsoft.com/office/officeart/2008/layout/VerticalCurvedList"/>
    <dgm:cxn modelId="{8412B933-1FE7-4FAC-AAD7-48FF1CAB62EF}" type="presParOf" srcId="{593B3B84-AE14-4E1D-9564-66D6CDF3D4E6}" destId="{5FA7D01F-7238-4DAB-8446-A71D5822102B}" srcOrd="0" destOrd="0" presId="urn:microsoft.com/office/officeart/2008/layout/VerticalCurvedList"/>
    <dgm:cxn modelId="{E2906769-28AA-4B42-8754-1A3CC6FFB3B5}" type="presParOf" srcId="{536E8115-7D4C-49E4-8B97-DF06A0167A03}" destId="{66C6CCBA-C024-4A91-8A62-8E00C7197728}" srcOrd="7" destOrd="0" presId="urn:microsoft.com/office/officeart/2008/layout/VerticalCurvedList"/>
    <dgm:cxn modelId="{BC9E72EC-FA33-4C35-B1B6-63515C105295}" type="presParOf" srcId="{536E8115-7D4C-49E4-8B97-DF06A0167A03}" destId="{4DFEBD1D-1511-4CE1-BB02-1BD124FB0466}" srcOrd="8" destOrd="0" presId="urn:microsoft.com/office/officeart/2008/layout/VerticalCurvedList"/>
    <dgm:cxn modelId="{D850BBF1-0215-466B-B7D3-7D9B8E9C8E07}" type="presParOf" srcId="{4DFEBD1D-1511-4CE1-BB02-1BD124FB0466}" destId="{D8B19D8E-ED73-4031-9382-A5033DA4A8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C7FA2B-5574-480E-B782-D7150ACF22C8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55FAF3D3-1DA3-4A3D-AD04-0A84A45B3398}">
      <dgm:prSet phldrT="[Văn bản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x-none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A8F8E-22B0-4BC2-A641-B887D294AEAC}" type="parTrans" cxnId="{811566A0-D020-4F07-9617-826EB3422A2C}">
      <dgm:prSet/>
      <dgm:spPr/>
      <dgm:t>
        <a:bodyPr/>
        <a:lstStyle/>
        <a:p>
          <a:endParaRPr lang="x-none"/>
        </a:p>
      </dgm:t>
    </dgm:pt>
    <dgm:pt modelId="{3655721B-149F-48F4-B7D8-279CAE0DCBE2}" type="sibTrans" cxnId="{811566A0-D020-4F07-9617-826EB3422A2C}">
      <dgm:prSet/>
      <dgm:spPr/>
      <dgm:t>
        <a:bodyPr/>
        <a:lstStyle/>
        <a:p>
          <a:endParaRPr lang="x-none"/>
        </a:p>
      </dgm:t>
    </dgm:pt>
    <dgm:pt modelId="{8F2AFF6F-9701-4F04-9762-E78316EB918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AE1C2-81B7-4EA7-AC6A-8B47ED53FBDF}" type="parTrans" cxnId="{0F8A9916-08FC-4A7A-A912-27B558CA723F}">
      <dgm:prSet/>
      <dgm:spPr/>
      <dgm:t>
        <a:bodyPr/>
        <a:lstStyle/>
        <a:p>
          <a:endParaRPr lang="x-none"/>
        </a:p>
      </dgm:t>
    </dgm:pt>
    <dgm:pt modelId="{9BC60C52-86E9-4A72-899D-4EB00CFB8574}" type="sibTrans" cxnId="{0F8A9916-08FC-4A7A-A912-27B558CA723F}">
      <dgm:prSet/>
      <dgm:spPr/>
      <dgm:t>
        <a:bodyPr/>
        <a:lstStyle/>
        <a:p>
          <a:endParaRPr lang="x-none"/>
        </a:p>
      </dgm:t>
    </dgm:pt>
    <dgm:pt modelId="{3166CA70-6876-4C50-80E5-A94BF4AF9FC7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10 VB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F8746-047B-4454-8720-AD1000CDCAF7}" type="parTrans" cxnId="{3EF0F4CF-CE14-41C6-B32B-BFCE41036268}">
      <dgm:prSet/>
      <dgm:spPr/>
      <dgm:t>
        <a:bodyPr/>
        <a:lstStyle/>
        <a:p>
          <a:endParaRPr lang="x-none"/>
        </a:p>
      </dgm:t>
    </dgm:pt>
    <dgm:pt modelId="{A3BC2761-60BD-4CBD-BA38-1F2F67DE7001}" type="sibTrans" cxnId="{3EF0F4CF-CE14-41C6-B32B-BFCE41036268}">
      <dgm:prSet/>
      <dgm:spPr/>
      <dgm:t>
        <a:bodyPr/>
        <a:lstStyle/>
        <a:p>
          <a:endParaRPr lang="x-none"/>
        </a:p>
      </dgm:t>
    </dgm:pt>
    <dgm:pt modelId="{FFAF0616-EAF4-402A-8F77-502178262ED2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HTL 4 – 5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FF51F-A8F3-45FC-8AFA-F3517350D6B5}" type="parTrans" cxnId="{FB2FBEA6-8C9D-4B3D-A33A-CB58A020EB44}">
      <dgm:prSet/>
      <dgm:spPr/>
      <dgm:t>
        <a:bodyPr/>
        <a:lstStyle/>
        <a:p>
          <a:endParaRPr lang="x-none"/>
        </a:p>
      </dgm:t>
    </dgm:pt>
    <dgm:pt modelId="{435B2359-CD20-480B-8D32-1F0E3EC39B30}" type="sibTrans" cxnId="{FB2FBEA6-8C9D-4B3D-A33A-CB58A020EB44}">
      <dgm:prSet/>
      <dgm:spPr/>
      <dgm:t>
        <a:bodyPr/>
        <a:lstStyle/>
        <a:p>
          <a:endParaRPr lang="x-none"/>
        </a:p>
      </dgm:t>
    </dgm:pt>
    <dgm:pt modelId="{CFDDFB11-D3A2-46B6-8116-5936AC127773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0CFED-506A-4F8F-B010-CC0A3775463F}" type="parTrans" cxnId="{9E9091A8-316A-46A4-9F25-E7AF2BF5CDE6}">
      <dgm:prSet/>
      <dgm:spPr/>
      <dgm:t>
        <a:bodyPr/>
        <a:lstStyle/>
        <a:p>
          <a:endParaRPr lang="x-none"/>
        </a:p>
      </dgm:t>
    </dgm:pt>
    <dgm:pt modelId="{5FE912A7-3B18-41F9-BB30-C4440E470B38}" type="sibTrans" cxnId="{9E9091A8-316A-46A4-9F25-E7AF2BF5CDE6}">
      <dgm:prSet/>
      <dgm:spPr/>
      <dgm:t>
        <a:bodyPr/>
        <a:lstStyle/>
        <a:p>
          <a:endParaRPr lang="x-none"/>
        </a:p>
      </dgm:t>
    </dgm:pt>
    <dgm:pt modelId="{2FBEEAA4-B442-41BB-BD7D-89ED6FEEE7CF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31C55-B890-40EA-8928-265F6DED4758}" type="parTrans" cxnId="{6D4BB4F1-B629-4BE6-B4D7-66FBB1C67D91}">
      <dgm:prSet/>
      <dgm:spPr/>
      <dgm:t>
        <a:bodyPr/>
        <a:lstStyle/>
        <a:p>
          <a:endParaRPr lang="x-none"/>
        </a:p>
      </dgm:t>
    </dgm:pt>
    <dgm:pt modelId="{CC535BCB-B8A3-4086-B7CB-C5846A72ADF7}" type="sibTrans" cxnId="{6D4BB4F1-B629-4BE6-B4D7-66FBB1C67D91}">
      <dgm:prSet/>
      <dgm:spPr/>
      <dgm:t>
        <a:bodyPr/>
        <a:lstStyle/>
        <a:p>
          <a:endParaRPr lang="x-none"/>
        </a:p>
      </dgm:t>
    </dgm:pt>
    <dgm:pt modelId="{81E97430-A11B-4DF6-89C1-DC87B721EEB2}">
      <dgm:prSet phldrT="[Văn bản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 VB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D132B-6A32-45E4-B721-D127AD7AA680}" type="parTrans" cxnId="{0AF6C7B6-9EB3-4C17-BA8D-E048CDC24CBC}">
      <dgm:prSet/>
      <dgm:spPr/>
      <dgm:t>
        <a:bodyPr/>
        <a:lstStyle/>
        <a:p>
          <a:endParaRPr lang="x-none"/>
        </a:p>
      </dgm:t>
    </dgm:pt>
    <dgm:pt modelId="{D0074D91-DF2D-447B-BCB9-00BAA27BB5AB}" type="sibTrans" cxnId="{0AF6C7B6-9EB3-4C17-BA8D-E048CDC24CBC}">
      <dgm:prSet/>
      <dgm:spPr/>
      <dgm:t>
        <a:bodyPr/>
        <a:lstStyle/>
        <a:p>
          <a:endParaRPr lang="x-none"/>
        </a:p>
      </dgm:t>
    </dgm:pt>
    <dgm:pt modelId="{417B9B7D-FB3B-4B9E-90EF-C9F7F8D90564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x-none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0D349-6130-4B5A-A73C-D670A1EF615F}" type="parTrans" cxnId="{2E0ACDBF-73CF-44FA-95BA-44397959A29B}">
      <dgm:prSet/>
      <dgm:spPr/>
      <dgm:t>
        <a:bodyPr/>
        <a:lstStyle/>
        <a:p>
          <a:endParaRPr lang="x-none"/>
        </a:p>
      </dgm:t>
    </dgm:pt>
    <dgm:pt modelId="{2E83F94A-ED27-48AF-9323-D44D26D818D3}" type="sibTrans" cxnId="{2E0ACDBF-73CF-44FA-95BA-44397959A29B}">
      <dgm:prSet/>
      <dgm:spPr/>
      <dgm:t>
        <a:bodyPr/>
        <a:lstStyle/>
        <a:p>
          <a:endParaRPr lang="x-none"/>
        </a:p>
      </dgm:t>
    </dgm:pt>
    <dgm:pt modelId="{2E33F4DB-605E-47D8-80C7-4BC5B697723B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3410C8-1D1F-4BB4-BB36-BF40E457EE7F}" type="parTrans" cxnId="{BA02CEAD-8CC6-4184-9F93-668CE5C33471}">
      <dgm:prSet/>
      <dgm:spPr/>
      <dgm:t>
        <a:bodyPr/>
        <a:lstStyle/>
        <a:p>
          <a:endParaRPr lang="x-none"/>
        </a:p>
      </dgm:t>
    </dgm:pt>
    <dgm:pt modelId="{30C59963-8F1D-4B12-8EFF-33FEF65E2BE6}" type="sibTrans" cxnId="{BA02CEAD-8CC6-4184-9F93-668CE5C33471}">
      <dgm:prSet/>
      <dgm:spPr/>
      <dgm:t>
        <a:bodyPr/>
        <a:lstStyle/>
        <a:p>
          <a:endParaRPr lang="x-none"/>
        </a:p>
      </dgm:t>
    </dgm:pt>
    <dgm:pt modelId="{C3893B39-6EC2-4A50-8884-C7F21AA069B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FFF21-86DF-4E0B-9ED8-4DF24877F9C2}" type="parTrans" cxnId="{DA0E244B-52DA-4420-BF42-B2EFEC01E12F}">
      <dgm:prSet/>
      <dgm:spPr/>
      <dgm:t>
        <a:bodyPr/>
        <a:lstStyle/>
        <a:p>
          <a:endParaRPr lang="x-none"/>
        </a:p>
      </dgm:t>
    </dgm:pt>
    <dgm:pt modelId="{589E5985-AF8F-4603-8446-C7DD6640F002}" type="sibTrans" cxnId="{DA0E244B-52DA-4420-BF42-B2EFEC01E12F}">
      <dgm:prSet/>
      <dgm:spPr/>
      <dgm:t>
        <a:bodyPr/>
        <a:lstStyle/>
        <a:p>
          <a:endParaRPr lang="x-none"/>
        </a:p>
      </dgm:t>
    </dgm:pt>
    <dgm:pt modelId="{7FD35108-C88E-4EA7-80CA-AC19F02C87B1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A27E7-64FD-46F4-8942-F00CDB422CAF}" type="parTrans" cxnId="{D7CDCE1D-A2D9-4894-BC15-13901AD28B42}">
      <dgm:prSet/>
      <dgm:spPr/>
      <dgm:t>
        <a:bodyPr/>
        <a:lstStyle/>
        <a:p>
          <a:endParaRPr lang="x-none"/>
        </a:p>
      </dgm:t>
    </dgm:pt>
    <dgm:pt modelId="{ED9B4A42-0640-43B9-A30F-05447D5351C2}" type="sibTrans" cxnId="{D7CDCE1D-A2D9-4894-BC15-13901AD28B42}">
      <dgm:prSet/>
      <dgm:spPr/>
      <dgm:t>
        <a:bodyPr/>
        <a:lstStyle/>
        <a:p>
          <a:endParaRPr lang="x-none"/>
        </a:p>
      </dgm:t>
    </dgm:pt>
    <dgm:pt modelId="{5BA4E368-513C-490D-834B-77E360733D9D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x-none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74186B-698F-4698-82E2-CA3AE18A59DC}" type="parTrans" cxnId="{8C52D7B3-2318-4010-8293-A41DDDFBC147}">
      <dgm:prSet/>
      <dgm:spPr/>
      <dgm:t>
        <a:bodyPr/>
        <a:lstStyle/>
        <a:p>
          <a:endParaRPr lang="x-none"/>
        </a:p>
      </dgm:t>
    </dgm:pt>
    <dgm:pt modelId="{6A890256-F40A-4FDD-B3EE-6AC109398E1C}" type="sibTrans" cxnId="{8C52D7B3-2318-4010-8293-A41DDDFBC147}">
      <dgm:prSet/>
      <dgm:spPr/>
      <dgm:t>
        <a:bodyPr/>
        <a:lstStyle/>
        <a:p>
          <a:endParaRPr lang="x-none"/>
        </a:p>
      </dgm:t>
    </dgm:pt>
    <dgm:pt modelId="{80BE6C22-1A56-43A6-8CE7-A59B7920FBA7}">
      <dgm:prSet phldrT="[Văn bản]" custT="1"/>
      <dgm:spPr/>
      <dgm:t>
        <a:bodyPr/>
        <a:lstStyle/>
        <a:p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086CB6-0C15-423A-A46C-1403B6E9225C}" type="parTrans" cxnId="{6CF2E24F-2EA3-406C-9B92-4F9EC71897C2}">
      <dgm:prSet/>
      <dgm:spPr/>
      <dgm:t>
        <a:bodyPr/>
        <a:lstStyle/>
        <a:p>
          <a:endParaRPr lang="x-none"/>
        </a:p>
      </dgm:t>
    </dgm:pt>
    <dgm:pt modelId="{81F691F9-75C0-49ED-9A42-5E106EDB78B9}" type="sibTrans" cxnId="{6CF2E24F-2EA3-406C-9B92-4F9EC71897C2}">
      <dgm:prSet/>
      <dgm:spPr/>
      <dgm:t>
        <a:bodyPr/>
        <a:lstStyle/>
        <a:p>
          <a:endParaRPr lang="x-none"/>
        </a:p>
      </dgm:t>
    </dgm:pt>
    <dgm:pt modelId="{83E6DC94-0FB9-4F59-A493-936176F175F7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1F822-B53B-49AA-930A-8B908A49FE61}" type="parTrans" cxnId="{45F1578C-FB25-45EB-AD38-41D1B9E4C36C}">
      <dgm:prSet/>
      <dgm:spPr/>
      <dgm:t>
        <a:bodyPr/>
        <a:lstStyle/>
        <a:p>
          <a:endParaRPr lang="x-none"/>
        </a:p>
      </dgm:t>
    </dgm:pt>
    <dgm:pt modelId="{F3CC90F5-1ECB-4390-8B66-1775619F3644}" type="sibTrans" cxnId="{45F1578C-FB25-45EB-AD38-41D1B9E4C36C}">
      <dgm:prSet/>
      <dgm:spPr/>
      <dgm:t>
        <a:bodyPr/>
        <a:lstStyle/>
        <a:p>
          <a:endParaRPr lang="x-none"/>
        </a:p>
      </dgm:t>
    </dgm:pt>
    <dgm:pt modelId="{5C7E8318-1BD3-4AF0-8383-8F6CE309D6A6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200B7-E7D6-4014-B63D-1CBB985C2EDA}" type="parTrans" cxnId="{61A311D3-973A-4F26-B98D-F8FED46A9A75}">
      <dgm:prSet/>
      <dgm:spPr/>
      <dgm:t>
        <a:bodyPr/>
        <a:lstStyle/>
        <a:p>
          <a:endParaRPr lang="x-none"/>
        </a:p>
      </dgm:t>
    </dgm:pt>
    <dgm:pt modelId="{18F39864-C611-4449-B094-46FD4443F898}" type="sibTrans" cxnId="{61A311D3-973A-4F26-B98D-F8FED46A9A75}">
      <dgm:prSet/>
      <dgm:spPr/>
      <dgm:t>
        <a:bodyPr/>
        <a:lstStyle/>
        <a:p>
          <a:endParaRPr lang="x-none"/>
        </a:p>
      </dgm:t>
    </dgm:pt>
    <dgm:pt modelId="{56725B4F-F705-4192-AB5E-783A210AC9FF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80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x-none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1BF995-6552-435D-AE14-758B20BD0295}" type="parTrans" cxnId="{3F5A76B1-5ADC-4FBB-944B-D96474F3B698}">
      <dgm:prSet/>
      <dgm:spPr/>
      <dgm:t>
        <a:bodyPr/>
        <a:lstStyle/>
        <a:p>
          <a:endParaRPr lang="x-none"/>
        </a:p>
      </dgm:t>
    </dgm:pt>
    <dgm:pt modelId="{F8486E31-E20F-4977-9941-B96A8F2615AE}" type="sibTrans" cxnId="{3F5A76B1-5ADC-4FBB-944B-D96474F3B698}">
      <dgm:prSet/>
      <dgm:spPr/>
      <dgm:t>
        <a:bodyPr/>
        <a:lstStyle/>
        <a:p>
          <a:endParaRPr lang="x-none"/>
        </a:p>
      </dgm:t>
    </dgm:pt>
    <dgm:pt modelId="{EE1FAF1C-D24B-4290-B8D8-F72B73772BE7}">
      <dgm:prSet phldrT="[Văn bản]" custT="1"/>
      <dgm:spPr/>
      <dgm:t>
        <a:bodyPr/>
        <a:lstStyle/>
        <a:p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73C0E-03A3-43FD-845C-59BE08DFCBAC}" type="parTrans" cxnId="{B3BCBE2D-1663-4005-AFD2-C41801560E4B}">
      <dgm:prSet/>
      <dgm:spPr/>
      <dgm:t>
        <a:bodyPr/>
        <a:lstStyle/>
        <a:p>
          <a:endParaRPr lang="x-none"/>
        </a:p>
      </dgm:t>
    </dgm:pt>
    <dgm:pt modelId="{9CCA0CA8-EB18-45FA-851E-B69C622EDE48}" type="sibTrans" cxnId="{B3BCBE2D-1663-4005-AFD2-C41801560E4B}">
      <dgm:prSet/>
      <dgm:spPr/>
      <dgm:t>
        <a:bodyPr/>
        <a:lstStyle/>
        <a:p>
          <a:endParaRPr lang="x-none"/>
        </a:p>
      </dgm:t>
    </dgm:pt>
    <dgm:pt modelId="{02EA7B85-7D3C-4DA1-8997-B38A08AE53E6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6B64A-64C7-4EE9-B755-8EDFCA3164C9}" type="parTrans" cxnId="{CCF8CD89-BF5F-47AE-9FF3-FB2F20005463}">
      <dgm:prSet/>
      <dgm:spPr/>
      <dgm:t>
        <a:bodyPr/>
        <a:lstStyle/>
        <a:p>
          <a:endParaRPr lang="x-none"/>
        </a:p>
      </dgm:t>
    </dgm:pt>
    <dgm:pt modelId="{D2371F7E-15C0-4807-92B3-58B8712728BA}" type="sibTrans" cxnId="{CCF8CD89-BF5F-47AE-9FF3-FB2F20005463}">
      <dgm:prSet/>
      <dgm:spPr/>
      <dgm:t>
        <a:bodyPr/>
        <a:lstStyle/>
        <a:p>
          <a:endParaRPr lang="x-none"/>
        </a:p>
      </dgm:t>
    </dgm:pt>
    <dgm:pt modelId="{3A2C5287-CBBC-4E4B-AD0C-5153EFA42A7C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74DB02-41EE-4890-8FF0-A7F39A74C7D7}" type="parTrans" cxnId="{7A5201CE-2960-4C4B-9F0E-301F9DC799AF}">
      <dgm:prSet/>
      <dgm:spPr/>
      <dgm:t>
        <a:bodyPr/>
        <a:lstStyle/>
        <a:p>
          <a:endParaRPr lang="x-none"/>
        </a:p>
      </dgm:t>
    </dgm:pt>
    <dgm:pt modelId="{48FC9B2D-51FD-4F8A-B472-C12FE00EB5AC}" type="sibTrans" cxnId="{7A5201CE-2960-4C4B-9F0E-301F9DC799AF}">
      <dgm:prSet/>
      <dgm:spPr/>
      <dgm:t>
        <a:bodyPr/>
        <a:lstStyle/>
        <a:p>
          <a:endParaRPr lang="x-none"/>
        </a:p>
      </dgm:t>
    </dgm:pt>
    <dgm:pt modelId="{EFCC9B77-D353-4515-898F-59C7707BA92C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10 - 12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100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x-none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85367-E9E5-470C-87F3-41F38562CEDE}" type="parTrans" cxnId="{5AC0823E-2D48-4BE6-AEB8-DBDC6AA4D833}">
      <dgm:prSet/>
      <dgm:spPr/>
      <dgm:t>
        <a:bodyPr/>
        <a:lstStyle/>
        <a:p>
          <a:endParaRPr lang="x-none"/>
        </a:p>
      </dgm:t>
    </dgm:pt>
    <dgm:pt modelId="{E483C3A2-779B-489C-A67B-404BFC9CFAFA}" type="sibTrans" cxnId="{5AC0823E-2D48-4BE6-AEB8-DBDC6AA4D833}">
      <dgm:prSet/>
      <dgm:spPr/>
      <dgm:t>
        <a:bodyPr/>
        <a:lstStyle/>
        <a:p>
          <a:endParaRPr lang="x-none"/>
        </a:p>
      </dgm:t>
    </dgm:pt>
    <dgm:pt modelId="{778B4850-4A0E-4D5B-8C5F-D82607722191}">
      <dgm:prSet phldrT="[Văn bản]"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5C477-6462-4295-AECE-CEE4EEA6FA1C}" type="parTrans" cxnId="{9A9D0877-CA39-42F0-9610-115ECD38D2D6}">
      <dgm:prSet/>
      <dgm:spPr/>
      <dgm:t>
        <a:bodyPr/>
        <a:lstStyle/>
        <a:p>
          <a:endParaRPr lang="x-none"/>
        </a:p>
      </dgm:t>
    </dgm:pt>
    <dgm:pt modelId="{7C1555FC-039B-4B82-9F0A-523AE50839CA}" type="sibTrans" cxnId="{9A9D0877-CA39-42F0-9610-115ECD38D2D6}">
      <dgm:prSet/>
      <dgm:spPr/>
      <dgm:t>
        <a:bodyPr/>
        <a:lstStyle/>
        <a:p>
          <a:endParaRPr lang="x-none"/>
        </a:p>
      </dgm:t>
    </dgm:pt>
    <dgm:pt modelId="{059DD776-19F5-4C12-A885-6B8F3C21E84F}" type="pres">
      <dgm:prSet presAssocID="{24C7FA2B-5574-480E-B782-D7150ACF22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90A782-AA43-416C-8F8F-CB462193CB27}" type="pres">
      <dgm:prSet presAssocID="{55FAF3D3-1DA3-4A3D-AD04-0A84A45B3398}" presName="hierRoot1" presStyleCnt="0"/>
      <dgm:spPr/>
    </dgm:pt>
    <dgm:pt modelId="{4841F68F-48F2-4D53-B8B3-367CAFB853D3}" type="pres">
      <dgm:prSet presAssocID="{55FAF3D3-1DA3-4A3D-AD04-0A84A45B3398}" presName="composite" presStyleCnt="0"/>
      <dgm:spPr/>
    </dgm:pt>
    <dgm:pt modelId="{BE7003B8-F7C1-4D23-867D-29AA012E8D4A}" type="pres">
      <dgm:prSet presAssocID="{55FAF3D3-1DA3-4A3D-AD04-0A84A45B3398}" presName="background" presStyleLbl="node0" presStyleIdx="0" presStyleCnt="1"/>
      <dgm:spPr/>
    </dgm:pt>
    <dgm:pt modelId="{18684ACA-936E-4888-9186-CED81A359BF8}" type="pres">
      <dgm:prSet presAssocID="{55FAF3D3-1DA3-4A3D-AD04-0A84A45B3398}" presName="text" presStyleLbl="fgAcc0" presStyleIdx="0" presStyleCnt="1" custScaleX="4505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3F86E6-99C5-4B97-800F-359142A1C3E9}" type="pres">
      <dgm:prSet presAssocID="{55FAF3D3-1DA3-4A3D-AD04-0A84A45B3398}" presName="hierChild2" presStyleCnt="0"/>
      <dgm:spPr/>
    </dgm:pt>
    <dgm:pt modelId="{9C74B78C-08B1-445A-B061-272161DBE605}" type="pres">
      <dgm:prSet presAssocID="{AC0AE1C2-81B7-4EA7-AC6A-8B47ED53FBDF}" presName="Name10" presStyleLbl="parChTrans1D2" presStyleIdx="0" presStyleCnt="5"/>
      <dgm:spPr/>
      <dgm:t>
        <a:bodyPr/>
        <a:lstStyle/>
        <a:p>
          <a:endParaRPr lang="en-US"/>
        </a:p>
      </dgm:t>
    </dgm:pt>
    <dgm:pt modelId="{651712F1-3983-4FA8-8F9D-4259EDEC015B}" type="pres">
      <dgm:prSet presAssocID="{8F2AFF6F-9701-4F04-9762-E78316EB918E}" presName="hierRoot2" presStyleCnt="0"/>
      <dgm:spPr/>
    </dgm:pt>
    <dgm:pt modelId="{E00E659D-FD30-4CFC-9823-9EC69497FB36}" type="pres">
      <dgm:prSet presAssocID="{8F2AFF6F-9701-4F04-9762-E78316EB918E}" presName="composite2" presStyleCnt="0"/>
      <dgm:spPr/>
    </dgm:pt>
    <dgm:pt modelId="{54121566-75D9-4CEF-B8F5-DF54F2C3F269}" type="pres">
      <dgm:prSet presAssocID="{8F2AFF6F-9701-4F04-9762-E78316EB918E}" presName="background2" presStyleLbl="node2" presStyleIdx="0" presStyleCnt="5"/>
      <dgm:spPr/>
    </dgm:pt>
    <dgm:pt modelId="{0F4E643F-A5B7-4A1E-9243-A214E9EE9C45}" type="pres">
      <dgm:prSet presAssocID="{8F2AFF6F-9701-4F04-9762-E78316EB918E}" presName="text2" presStyleLbl="fgAcc2" presStyleIdx="0" presStyleCnt="5" custScaleX="1738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9C03-9DF0-4A13-BA1B-86A771EBE919}" type="pres">
      <dgm:prSet presAssocID="{8F2AFF6F-9701-4F04-9762-E78316EB918E}" presName="hierChild3" presStyleCnt="0"/>
      <dgm:spPr/>
    </dgm:pt>
    <dgm:pt modelId="{DE53F248-24AE-4DA9-9734-58A7307D28EA}" type="pres">
      <dgm:prSet presAssocID="{F68F8746-047B-4454-8720-AD1000CDCAF7}" presName="Name17" presStyleLbl="parChTrans1D3" presStyleIdx="0" presStyleCnt="15"/>
      <dgm:spPr/>
      <dgm:t>
        <a:bodyPr/>
        <a:lstStyle/>
        <a:p>
          <a:endParaRPr lang="en-US"/>
        </a:p>
      </dgm:t>
    </dgm:pt>
    <dgm:pt modelId="{D29B1783-89A2-48B8-A484-F189E7703DE1}" type="pres">
      <dgm:prSet presAssocID="{3166CA70-6876-4C50-80E5-A94BF4AF9FC7}" presName="hierRoot3" presStyleCnt="0"/>
      <dgm:spPr/>
    </dgm:pt>
    <dgm:pt modelId="{D0FEB279-71C0-4F01-A1B0-29662C6026A1}" type="pres">
      <dgm:prSet presAssocID="{3166CA70-6876-4C50-80E5-A94BF4AF9FC7}" presName="composite3" presStyleCnt="0"/>
      <dgm:spPr/>
    </dgm:pt>
    <dgm:pt modelId="{B01AF590-7168-4E68-9A08-BD040DCDE8EF}" type="pres">
      <dgm:prSet presAssocID="{3166CA70-6876-4C50-80E5-A94BF4AF9FC7}" presName="background3" presStyleLbl="node3" presStyleIdx="0" presStyleCnt="15"/>
      <dgm:spPr/>
    </dgm:pt>
    <dgm:pt modelId="{EB427D6B-95B4-474E-99F3-6686CAA4AD1F}" type="pres">
      <dgm:prSet presAssocID="{3166CA70-6876-4C50-80E5-A94BF4AF9FC7}" presName="text3" presStyleLbl="fgAcc3" presStyleIdx="0" presStyleCnt="15" custScaleY="8300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9A0903-8C53-4BCF-9656-1A0E6258188E}" type="pres">
      <dgm:prSet presAssocID="{3166CA70-6876-4C50-80E5-A94BF4AF9FC7}" presName="hierChild4" presStyleCnt="0"/>
      <dgm:spPr/>
    </dgm:pt>
    <dgm:pt modelId="{043AE6F0-EE97-4221-A2EA-47EA3468C39C}" type="pres">
      <dgm:prSet presAssocID="{2FCFF51F-A8F3-45FC-8AFA-F3517350D6B5}" presName="Name17" presStyleLbl="parChTrans1D3" presStyleIdx="1" presStyleCnt="15"/>
      <dgm:spPr/>
      <dgm:t>
        <a:bodyPr/>
        <a:lstStyle/>
        <a:p>
          <a:endParaRPr lang="en-US"/>
        </a:p>
      </dgm:t>
    </dgm:pt>
    <dgm:pt modelId="{4B3E7029-8866-4850-9BB1-1D8F3B0307CE}" type="pres">
      <dgm:prSet presAssocID="{FFAF0616-EAF4-402A-8F77-502178262ED2}" presName="hierRoot3" presStyleCnt="0"/>
      <dgm:spPr/>
    </dgm:pt>
    <dgm:pt modelId="{816DB7D0-623A-40F4-90FE-D4624E588F1D}" type="pres">
      <dgm:prSet presAssocID="{FFAF0616-EAF4-402A-8F77-502178262ED2}" presName="composite3" presStyleCnt="0"/>
      <dgm:spPr/>
    </dgm:pt>
    <dgm:pt modelId="{02A029A6-9D70-46D6-9DBD-8C136AB1073E}" type="pres">
      <dgm:prSet presAssocID="{FFAF0616-EAF4-402A-8F77-502178262ED2}" presName="background3" presStyleLbl="node3" presStyleIdx="1" presStyleCnt="15"/>
      <dgm:spPr/>
    </dgm:pt>
    <dgm:pt modelId="{64B043CE-F308-4496-B2E5-3D3597332957}" type="pres">
      <dgm:prSet presAssocID="{FFAF0616-EAF4-402A-8F77-502178262ED2}" presName="text3" presStyleLbl="fgAcc3" presStyleIdx="1" presStyleCnt="15" custScaleY="8300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3AC6B3-7CB6-4487-A498-710409AEDFFE}" type="pres">
      <dgm:prSet presAssocID="{FFAF0616-EAF4-402A-8F77-502178262ED2}" presName="hierChild4" presStyleCnt="0"/>
      <dgm:spPr/>
    </dgm:pt>
    <dgm:pt modelId="{85ED51E8-5DC1-4800-8D47-56DF342246D8}" type="pres">
      <dgm:prSet presAssocID="{ECFD132B-6A32-45E4-B721-D127AD7AA680}" presName="Name17" presStyleLbl="parChTrans1D3" presStyleIdx="2" presStyleCnt="15"/>
      <dgm:spPr/>
      <dgm:t>
        <a:bodyPr/>
        <a:lstStyle/>
        <a:p>
          <a:endParaRPr lang="en-US"/>
        </a:p>
      </dgm:t>
    </dgm:pt>
    <dgm:pt modelId="{242160DC-6458-4D10-A890-C5E011A72B19}" type="pres">
      <dgm:prSet presAssocID="{81E97430-A11B-4DF6-89C1-DC87B721EEB2}" presName="hierRoot3" presStyleCnt="0"/>
      <dgm:spPr/>
    </dgm:pt>
    <dgm:pt modelId="{E3A7B489-3EB6-46A2-B76E-5D5A75B4D22B}" type="pres">
      <dgm:prSet presAssocID="{81E97430-A11B-4DF6-89C1-DC87B721EEB2}" presName="composite3" presStyleCnt="0"/>
      <dgm:spPr/>
    </dgm:pt>
    <dgm:pt modelId="{79896E41-89A9-4351-BBF5-6816A58A74C2}" type="pres">
      <dgm:prSet presAssocID="{81E97430-A11B-4DF6-89C1-DC87B721EEB2}" presName="background3" presStyleLbl="node3" presStyleIdx="2" presStyleCnt="15"/>
      <dgm:spPr/>
    </dgm:pt>
    <dgm:pt modelId="{EC26EF82-0F94-4A41-B7EF-F0581D7EEE40}" type="pres">
      <dgm:prSet presAssocID="{81E97430-A11B-4DF6-89C1-DC87B721EEB2}" presName="text3" presStyleLbl="fgAcc3" presStyleIdx="2" presStyleCnt="15" custScaleY="8317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F5274C-DD93-411C-A919-183EDB3F550C}" type="pres">
      <dgm:prSet presAssocID="{81E97430-A11B-4DF6-89C1-DC87B721EEB2}" presName="hierChild4" presStyleCnt="0"/>
      <dgm:spPr/>
    </dgm:pt>
    <dgm:pt modelId="{41DEA95F-F1C3-4EE8-8262-0B5FA5E5B136}" type="pres">
      <dgm:prSet presAssocID="{9EB0CFED-506A-4F8F-B010-CC0A3775463F}" presName="Name10" presStyleLbl="parChTrans1D2" presStyleIdx="1" presStyleCnt="5"/>
      <dgm:spPr/>
      <dgm:t>
        <a:bodyPr/>
        <a:lstStyle/>
        <a:p>
          <a:endParaRPr lang="en-US"/>
        </a:p>
      </dgm:t>
    </dgm:pt>
    <dgm:pt modelId="{228EE95E-6A14-4DF0-9A90-F9CECA81386B}" type="pres">
      <dgm:prSet presAssocID="{CFDDFB11-D3A2-46B6-8116-5936AC127773}" presName="hierRoot2" presStyleCnt="0"/>
      <dgm:spPr/>
    </dgm:pt>
    <dgm:pt modelId="{F96FD83B-6CF0-4285-9F0E-B81C469A4860}" type="pres">
      <dgm:prSet presAssocID="{CFDDFB11-D3A2-46B6-8116-5936AC127773}" presName="composite2" presStyleCnt="0"/>
      <dgm:spPr/>
    </dgm:pt>
    <dgm:pt modelId="{7CE3FDB1-17CC-4264-82CA-27F4C1161E72}" type="pres">
      <dgm:prSet presAssocID="{CFDDFB11-D3A2-46B6-8116-5936AC127773}" presName="background2" presStyleLbl="node2" presStyleIdx="1" presStyleCnt="5"/>
      <dgm:spPr/>
    </dgm:pt>
    <dgm:pt modelId="{CD1187AA-E9CB-4317-AE75-6D7E991C8C39}" type="pres">
      <dgm:prSet presAssocID="{CFDDFB11-D3A2-46B6-8116-5936AC127773}" presName="text2" presStyleLbl="fgAcc2" presStyleIdx="1" presStyleCnt="5" custScaleX="1907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B41576-81E1-41ED-B9BF-75353261F0B4}" type="pres">
      <dgm:prSet presAssocID="{CFDDFB11-D3A2-46B6-8116-5936AC127773}" presName="hierChild3" presStyleCnt="0"/>
      <dgm:spPr/>
    </dgm:pt>
    <dgm:pt modelId="{3B54B63D-5894-4E91-9B00-EEB232B58098}" type="pres">
      <dgm:prSet presAssocID="{5BF31C55-B890-40EA-8928-265F6DED4758}" presName="Name17" presStyleLbl="parChTrans1D3" presStyleIdx="3" presStyleCnt="15"/>
      <dgm:spPr/>
      <dgm:t>
        <a:bodyPr/>
        <a:lstStyle/>
        <a:p>
          <a:endParaRPr lang="en-US"/>
        </a:p>
      </dgm:t>
    </dgm:pt>
    <dgm:pt modelId="{2B0F6575-99C9-41B6-B63A-7D7730ECE147}" type="pres">
      <dgm:prSet presAssocID="{2FBEEAA4-B442-41BB-BD7D-89ED6FEEE7CF}" presName="hierRoot3" presStyleCnt="0"/>
      <dgm:spPr/>
    </dgm:pt>
    <dgm:pt modelId="{12FB0EFA-E50D-4112-9294-8CFA786D943C}" type="pres">
      <dgm:prSet presAssocID="{2FBEEAA4-B442-41BB-BD7D-89ED6FEEE7CF}" presName="composite3" presStyleCnt="0"/>
      <dgm:spPr/>
    </dgm:pt>
    <dgm:pt modelId="{75AEC9C4-2DD9-49F9-B82F-B8C070EB8B11}" type="pres">
      <dgm:prSet presAssocID="{2FBEEAA4-B442-41BB-BD7D-89ED6FEEE7CF}" presName="background3" presStyleLbl="node3" presStyleIdx="3" presStyleCnt="15"/>
      <dgm:spPr/>
    </dgm:pt>
    <dgm:pt modelId="{41A9D2F0-3CD8-458E-B705-9D8FB7A39E59}" type="pres">
      <dgm:prSet presAssocID="{2FBEEAA4-B442-41BB-BD7D-89ED6FEEE7CF}" presName="text3" presStyleLbl="fgAcc3" presStyleIdx="3" presStyleCnt="15" custScaleY="8269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092E23-A3E0-4C72-99B8-B1D0B9FD6483}" type="pres">
      <dgm:prSet presAssocID="{2FBEEAA4-B442-41BB-BD7D-89ED6FEEE7CF}" presName="hierChild4" presStyleCnt="0"/>
      <dgm:spPr/>
    </dgm:pt>
    <dgm:pt modelId="{E4E09DC3-8C58-4E6F-8943-B2AEABBFA00A}" type="pres">
      <dgm:prSet presAssocID="{8C60D349-6130-4B5A-A73C-D670A1EF615F}" presName="Name17" presStyleLbl="parChTrans1D3" presStyleIdx="4" presStyleCnt="15"/>
      <dgm:spPr/>
      <dgm:t>
        <a:bodyPr/>
        <a:lstStyle/>
        <a:p>
          <a:endParaRPr lang="en-US"/>
        </a:p>
      </dgm:t>
    </dgm:pt>
    <dgm:pt modelId="{34070B87-E7C1-47B8-A2E2-4E73BAB38DC7}" type="pres">
      <dgm:prSet presAssocID="{417B9B7D-FB3B-4B9E-90EF-C9F7F8D90564}" presName="hierRoot3" presStyleCnt="0"/>
      <dgm:spPr/>
    </dgm:pt>
    <dgm:pt modelId="{66330EF5-EBCF-40FF-8A69-8B18362F6D86}" type="pres">
      <dgm:prSet presAssocID="{417B9B7D-FB3B-4B9E-90EF-C9F7F8D90564}" presName="composite3" presStyleCnt="0"/>
      <dgm:spPr/>
    </dgm:pt>
    <dgm:pt modelId="{8718BDDC-79F4-4BB1-B458-CCCE79CD939A}" type="pres">
      <dgm:prSet presAssocID="{417B9B7D-FB3B-4B9E-90EF-C9F7F8D90564}" presName="background3" presStyleLbl="node3" presStyleIdx="4" presStyleCnt="15"/>
      <dgm:spPr/>
    </dgm:pt>
    <dgm:pt modelId="{DEE75F34-EA3C-4C76-952B-ABA5FA68E8A4}" type="pres">
      <dgm:prSet presAssocID="{417B9B7D-FB3B-4B9E-90EF-C9F7F8D90564}" presName="text3" presStyleLbl="fgAcc3" presStyleIdx="4" presStyleCnt="15" custScaleY="8300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D26EDF-E126-4F00-907A-22FFFEEA7FF5}" type="pres">
      <dgm:prSet presAssocID="{417B9B7D-FB3B-4B9E-90EF-C9F7F8D90564}" presName="hierChild4" presStyleCnt="0"/>
      <dgm:spPr/>
    </dgm:pt>
    <dgm:pt modelId="{18C29C96-C200-4F24-ADD2-4677033C0A61}" type="pres">
      <dgm:prSet presAssocID="{E53410C8-1D1F-4BB4-BB36-BF40E457EE7F}" presName="Name17" presStyleLbl="parChTrans1D3" presStyleIdx="5" presStyleCnt="15"/>
      <dgm:spPr/>
      <dgm:t>
        <a:bodyPr/>
        <a:lstStyle/>
        <a:p>
          <a:endParaRPr lang="en-US"/>
        </a:p>
      </dgm:t>
    </dgm:pt>
    <dgm:pt modelId="{C4F4E75E-4635-4256-A7A8-BCF4A7EFFA32}" type="pres">
      <dgm:prSet presAssocID="{2E33F4DB-605E-47D8-80C7-4BC5B697723B}" presName="hierRoot3" presStyleCnt="0"/>
      <dgm:spPr/>
    </dgm:pt>
    <dgm:pt modelId="{05255E86-E9E1-4E82-A8CA-EEBAFB8D5F12}" type="pres">
      <dgm:prSet presAssocID="{2E33F4DB-605E-47D8-80C7-4BC5B697723B}" presName="composite3" presStyleCnt="0"/>
      <dgm:spPr/>
    </dgm:pt>
    <dgm:pt modelId="{8F8004A6-1AC2-49CE-BD11-17A04F4D100B}" type="pres">
      <dgm:prSet presAssocID="{2E33F4DB-605E-47D8-80C7-4BC5B697723B}" presName="background3" presStyleLbl="node3" presStyleIdx="5" presStyleCnt="15"/>
      <dgm:spPr/>
    </dgm:pt>
    <dgm:pt modelId="{383DD0C0-D0E3-414B-8B9D-99C44D3D3FD3}" type="pres">
      <dgm:prSet presAssocID="{2E33F4DB-605E-47D8-80C7-4BC5B697723B}" presName="text3" presStyleLbl="fgAcc3" presStyleIdx="5" presStyleCnt="15" custScaleY="8252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0BCD67-1B63-4B78-AF13-199AC54CE850}" type="pres">
      <dgm:prSet presAssocID="{2E33F4DB-605E-47D8-80C7-4BC5B697723B}" presName="hierChild4" presStyleCnt="0"/>
      <dgm:spPr/>
    </dgm:pt>
    <dgm:pt modelId="{ED1FEA16-9F73-46E3-9F61-919D7F84723D}" type="pres">
      <dgm:prSet presAssocID="{443FFF21-86DF-4E0B-9ED8-4DF24877F9C2}" presName="Name10" presStyleLbl="parChTrans1D2" presStyleIdx="2" presStyleCnt="5"/>
      <dgm:spPr/>
      <dgm:t>
        <a:bodyPr/>
        <a:lstStyle/>
        <a:p>
          <a:endParaRPr lang="en-US"/>
        </a:p>
      </dgm:t>
    </dgm:pt>
    <dgm:pt modelId="{0A4D297F-DB80-472B-A663-B94F51BCF21A}" type="pres">
      <dgm:prSet presAssocID="{C3893B39-6EC2-4A50-8884-C7F21AA069BE}" presName="hierRoot2" presStyleCnt="0"/>
      <dgm:spPr/>
    </dgm:pt>
    <dgm:pt modelId="{EBD822F7-2571-4F74-91DE-18EA25CF9F00}" type="pres">
      <dgm:prSet presAssocID="{C3893B39-6EC2-4A50-8884-C7F21AA069BE}" presName="composite2" presStyleCnt="0"/>
      <dgm:spPr/>
    </dgm:pt>
    <dgm:pt modelId="{9F0C20F7-52DE-4E94-9F13-B1C0242D885E}" type="pres">
      <dgm:prSet presAssocID="{C3893B39-6EC2-4A50-8884-C7F21AA069BE}" presName="background2" presStyleLbl="node2" presStyleIdx="2" presStyleCnt="5"/>
      <dgm:spPr/>
    </dgm:pt>
    <dgm:pt modelId="{151E46B2-2E62-41C1-8109-D009BDCB0DE4}" type="pres">
      <dgm:prSet presAssocID="{C3893B39-6EC2-4A50-8884-C7F21AA069BE}" presName="text2" presStyleLbl="fgAcc2" presStyleIdx="2" presStyleCnt="5" custScaleX="1832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016218-61A2-4E29-8E6C-C5BD51DE2B9B}" type="pres">
      <dgm:prSet presAssocID="{C3893B39-6EC2-4A50-8884-C7F21AA069BE}" presName="hierChild3" presStyleCnt="0"/>
      <dgm:spPr/>
    </dgm:pt>
    <dgm:pt modelId="{F36EE89B-78A1-4532-814F-EC828EF70EFA}" type="pres">
      <dgm:prSet presAssocID="{BCCA27E7-64FD-46F4-8942-F00CDB422CAF}" presName="Name17" presStyleLbl="parChTrans1D3" presStyleIdx="6" presStyleCnt="15"/>
      <dgm:spPr/>
      <dgm:t>
        <a:bodyPr/>
        <a:lstStyle/>
        <a:p>
          <a:endParaRPr lang="en-US"/>
        </a:p>
      </dgm:t>
    </dgm:pt>
    <dgm:pt modelId="{490E4607-5C31-40F9-9B52-520930A07C8F}" type="pres">
      <dgm:prSet presAssocID="{7FD35108-C88E-4EA7-80CA-AC19F02C87B1}" presName="hierRoot3" presStyleCnt="0"/>
      <dgm:spPr/>
    </dgm:pt>
    <dgm:pt modelId="{A20F032C-54B9-46C1-98DC-FFC7B0D769D4}" type="pres">
      <dgm:prSet presAssocID="{7FD35108-C88E-4EA7-80CA-AC19F02C87B1}" presName="composite3" presStyleCnt="0"/>
      <dgm:spPr/>
    </dgm:pt>
    <dgm:pt modelId="{A817916F-2708-4D0D-B14D-2B839FBEE84F}" type="pres">
      <dgm:prSet presAssocID="{7FD35108-C88E-4EA7-80CA-AC19F02C87B1}" presName="background3" presStyleLbl="node3" presStyleIdx="6" presStyleCnt="15"/>
      <dgm:spPr/>
    </dgm:pt>
    <dgm:pt modelId="{16004F29-6037-4279-8F46-7B752E1FCA7C}" type="pres">
      <dgm:prSet presAssocID="{7FD35108-C88E-4EA7-80CA-AC19F02C87B1}" presName="text3" presStyleLbl="fgAcc3" presStyleIdx="6" presStyleCnt="15" custScaleY="8222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0DDAC6-A5A6-477F-9CC5-76798A039618}" type="pres">
      <dgm:prSet presAssocID="{7FD35108-C88E-4EA7-80CA-AC19F02C87B1}" presName="hierChild4" presStyleCnt="0"/>
      <dgm:spPr/>
    </dgm:pt>
    <dgm:pt modelId="{F99C52B8-8964-4FE6-A463-1C853AF9AC23}" type="pres">
      <dgm:prSet presAssocID="{8C74186B-698F-4698-82E2-CA3AE18A59DC}" presName="Name17" presStyleLbl="parChTrans1D3" presStyleIdx="7" presStyleCnt="15"/>
      <dgm:spPr/>
      <dgm:t>
        <a:bodyPr/>
        <a:lstStyle/>
        <a:p>
          <a:endParaRPr lang="en-US"/>
        </a:p>
      </dgm:t>
    </dgm:pt>
    <dgm:pt modelId="{0546ACC6-D08E-4333-A541-DA93B65E87F1}" type="pres">
      <dgm:prSet presAssocID="{5BA4E368-513C-490D-834B-77E360733D9D}" presName="hierRoot3" presStyleCnt="0"/>
      <dgm:spPr/>
    </dgm:pt>
    <dgm:pt modelId="{8CC407B1-05F7-45D5-BF30-88D04786447F}" type="pres">
      <dgm:prSet presAssocID="{5BA4E368-513C-490D-834B-77E360733D9D}" presName="composite3" presStyleCnt="0"/>
      <dgm:spPr/>
    </dgm:pt>
    <dgm:pt modelId="{2123BF06-453D-4466-8333-F9941E8A6B0B}" type="pres">
      <dgm:prSet presAssocID="{5BA4E368-513C-490D-834B-77E360733D9D}" presName="background3" presStyleLbl="node3" presStyleIdx="7" presStyleCnt="15"/>
      <dgm:spPr/>
    </dgm:pt>
    <dgm:pt modelId="{452E4B19-DAAF-4DCB-A616-63DDE500AC11}" type="pres">
      <dgm:prSet presAssocID="{5BA4E368-513C-490D-834B-77E360733D9D}" presName="text3" presStyleLbl="fgAcc3" presStyleIdx="7" presStyleCnt="15" custScaleY="820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05296C-36F0-4D9B-8B37-DBEB1DBA5F71}" type="pres">
      <dgm:prSet presAssocID="{5BA4E368-513C-490D-834B-77E360733D9D}" presName="hierChild4" presStyleCnt="0"/>
      <dgm:spPr/>
    </dgm:pt>
    <dgm:pt modelId="{9D9F2E7C-5C41-4D74-A741-EEF8B2F726DD}" type="pres">
      <dgm:prSet presAssocID="{5A086CB6-0C15-423A-A46C-1403B6E9225C}" presName="Name17" presStyleLbl="parChTrans1D3" presStyleIdx="8" presStyleCnt="15"/>
      <dgm:spPr/>
      <dgm:t>
        <a:bodyPr/>
        <a:lstStyle/>
        <a:p>
          <a:endParaRPr lang="en-US"/>
        </a:p>
      </dgm:t>
    </dgm:pt>
    <dgm:pt modelId="{056EB95D-40C8-44C7-AF30-2F9D418FC986}" type="pres">
      <dgm:prSet presAssocID="{80BE6C22-1A56-43A6-8CE7-A59B7920FBA7}" presName="hierRoot3" presStyleCnt="0"/>
      <dgm:spPr/>
    </dgm:pt>
    <dgm:pt modelId="{5E83AB97-33C9-4DE2-88B1-2B0653FAA730}" type="pres">
      <dgm:prSet presAssocID="{80BE6C22-1A56-43A6-8CE7-A59B7920FBA7}" presName="composite3" presStyleCnt="0"/>
      <dgm:spPr/>
    </dgm:pt>
    <dgm:pt modelId="{671F1CBE-CFD8-47C9-97ED-750D7530CA0D}" type="pres">
      <dgm:prSet presAssocID="{80BE6C22-1A56-43A6-8CE7-A59B7920FBA7}" presName="background3" presStyleLbl="node3" presStyleIdx="8" presStyleCnt="15"/>
      <dgm:spPr/>
    </dgm:pt>
    <dgm:pt modelId="{5A1566B5-8FC3-475A-B975-1D852D596D87}" type="pres">
      <dgm:prSet presAssocID="{80BE6C22-1A56-43A6-8CE7-A59B7920FBA7}" presName="text3" presStyleLbl="fgAcc3" presStyleIdx="8" presStyleCnt="15" custScaleY="8174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193F6D-EE18-4F37-BFEF-06CC29C8CE54}" type="pres">
      <dgm:prSet presAssocID="{80BE6C22-1A56-43A6-8CE7-A59B7920FBA7}" presName="hierChild4" presStyleCnt="0"/>
      <dgm:spPr/>
    </dgm:pt>
    <dgm:pt modelId="{0C7DF72D-B00B-4071-8A8E-9C1EABD96A93}" type="pres">
      <dgm:prSet presAssocID="{2BC1F822-B53B-49AA-930A-8B908A49FE61}" presName="Name10" presStyleLbl="parChTrans1D2" presStyleIdx="3" presStyleCnt="5"/>
      <dgm:spPr/>
      <dgm:t>
        <a:bodyPr/>
        <a:lstStyle/>
        <a:p>
          <a:endParaRPr lang="en-US"/>
        </a:p>
      </dgm:t>
    </dgm:pt>
    <dgm:pt modelId="{D02A2B0F-2834-40D3-AF60-53715CA0924E}" type="pres">
      <dgm:prSet presAssocID="{83E6DC94-0FB9-4F59-A493-936176F175F7}" presName="hierRoot2" presStyleCnt="0"/>
      <dgm:spPr/>
    </dgm:pt>
    <dgm:pt modelId="{810CE986-B1FF-491F-A2FF-D77BF1FEE3D0}" type="pres">
      <dgm:prSet presAssocID="{83E6DC94-0FB9-4F59-A493-936176F175F7}" presName="composite2" presStyleCnt="0"/>
      <dgm:spPr/>
    </dgm:pt>
    <dgm:pt modelId="{DA44E7E4-3EB0-4AAD-89B0-4731D4F47693}" type="pres">
      <dgm:prSet presAssocID="{83E6DC94-0FB9-4F59-A493-936176F175F7}" presName="background2" presStyleLbl="node2" presStyleIdx="3" presStyleCnt="5"/>
      <dgm:spPr/>
    </dgm:pt>
    <dgm:pt modelId="{00F78BCD-52F7-4C18-8C9C-CE8CAAA07C9A}" type="pres">
      <dgm:prSet presAssocID="{83E6DC94-0FB9-4F59-A493-936176F175F7}" presName="text2" presStyleLbl="fgAcc2" presStyleIdx="3" presStyleCnt="5" custScaleX="197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7FA5E4-418D-484C-B3FB-BEAD74CA80A6}" type="pres">
      <dgm:prSet presAssocID="{83E6DC94-0FB9-4F59-A493-936176F175F7}" presName="hierChild3" presStyleCnt="0"/>
      <dgm:spPr/>
    </dgm:pt>
    <dgm:pt modelId="{9ACEBB14-D96A-4959-8B82-41FADAEB86D7}" type="pres">
      <dgm:prSet presAssocID="{A20200B7-E7D6-4014-B63D-1CBB985C2EDA}" presName="Name17" presStyleLbl="parChTrans1D3" presStyleIdx="9" presStyleCnt="15"/>
      <dgm:spPr/>
      <dgm:t>
        <a:bodyPr/>
        <a:lstStyle/>
        <a:p>
          <a:endParaRPr lang="en-US"/>
        </a:p>
      </dgm:t>
    </dgm:pt>
    <dgm:pt modelId="{D8DCD0A6-AFAB-40B9-85DC-FD19E07F9E88}" type="pres">
      <dgm:prSet presAssocID="{5C7E8318-1BD3-4AF0-8383-8F6CE309D6A6}" presName="hierRoot3" presStyleCnt="0"/>
      <dgm:spPr/>
    </dgm:pt>
    <dgm:pt modelId="{ACBA80F0-67DA-4F9F-8279-4104FE2009C5}" type="pres">
      <dgm:prSet presAssocID="{5C7E8318-1BD3-4AF0-8383-8F6CE309D6A6}" presName="composite3" presStyleCnt="0"/>
      <dgm:spPr/>
    </dgm:pt>
    <dgm:pt modelId="{9CD40B8B-DC8E-4E84-A24D-8C7508AE9525}" type="pres">
      <dgm:prSet presAssocID="{5C7E8318-1BD3-4AF0-8383-8F6CE309D6A6}" presName="background3" presStyleLbl="node3" presStyleIdx="9" presStyleCnt="15"/>
      <dgm:spPr/>
    </dgm:pt>
    <dgm:pt modelId="{3E3F04EB-E2C1-453D-BDF5-1341977A75EF}" type="pres">
      <dgm:prSet presAssocID="{5C7E8318-1BD3-4AF0-8383-8F6CE309D6A6}" presName="text3" presStyleLbl="fgAcc3" presStyleIdx="9" presStyleCnt="15" custScaleY="8108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3D082C-9EA2-44C9-8FB1-6134647E28B3}" type="pres">
      <dgm:prSet presAssocID="{5C7E8318-1BD3-4AF0-8383-8F6CE309D6A6}" presName="hierChild4" presStyleCnt="0"/>
      <dgm:spPr/>
    </dgm:pt>
    <dgm:pt modelId="{A5749AF3-9BE2-474B-B159-63C81790F5AC}" type="pres">
      <dgm:prSet presAssocID="{8A1BF995-6552-435D-AE14-758B20BD0295}" presName="Name17" presStyleLbl="parChTrans1D3" presStyleIdx="10" presStyleCnt="15"/>
      <dgm:spPr/>
      <dgm:t>
        <a:bodyPr/>
        <a:lstStyle/>
        <a:p>
          <a:endParaRPr lang="en-US"/>
        </a:p>
      </dgm:t>
    </dgm:pt>
    <dgm:pt modelId="{B6F3CF57-EBF8-4FE1-8574-E44D67DA3048}" type="pres">
      <dgm:prSet presAssocID="{56725B4F-F705-4192-AB5E-783A210AC9FF}" presName="hierRoot3" presStyleCnt="0"/>
      <dgm:spPr/>
    </dgm:pt>
    <dgm:pt modelId="{7DCC8850-AEBF-4611-8479-3E35164A8858}" type="pres">
      <dgm:prSet presAssocID="{56725B4F-F705-4192-AB5E-783A210AC9FF}" presName="composite3" presStyleCnt="0"/>
      <dgm:spPr/>
    </dgm:pt>
    <dgm:pt modelId="{C3506F86-153A-440C-8D24-A5A6420EFF7C}" type="pres">
      <dgm:prSet presAssocID="{56725B4F-F705-4192-AB5E-783A210AC9FF}" presName="background3" presStyleLbl="node3" presStyleIdx="10" presStyleCnt="15"/>
      <dgm:spPr/>
    </dgm:pt>
    <dgm:pt modelId="{529CAD4B-6C20-49B2-A72C-66970305D90C}" type="pres">
      <dgm:prSet presAssocID="{56725B4F-F705-4192-AB5E-783A210AC9FF}" presName="text3" presStyleLbl="fgAcc3" presStyleIdx="10" presStyleCnt="15" custScaleY="8108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56137-855B-4F8D-9EAF-319A06A0F477}" type="pres">
      <dgm:prSet presAssocID="{56725B4F-F705-4192-AB5E-783A210AC9FF}" presName="hierChild4" presStyleCnt="0"/>
      <dgm:spPr/>
    </dgm:pt>
    <dgm:pt modelId="{A54689CC-2313-4B78-A7A1-76ECEBFCE1E4}" type="pres">
      <dgm:prSet presAssocID="{58473C0E-03A3-43FD-845C-59BE08DFCBAC}" presName="Name17" presStyleLbl="parChTrans1D3" presStyleIdx="11" presStyleCnt="15"/>
      <dgm:spPr/>
      <dgm:t>
        <a:bodyPr/>
        <a:lstStyle/>
        <a:p>
          <a:endParaRPr lang="en-US"/>
        </a:p>
      </dgm:t>
    </dgm:pt>
    <dgm:pt modelId="{5A99FE14-B487-41A9-856F-46E7F334F243}" type="pres">
      <dgm:prSet presAssocID="{EE1FAF1C-D24B-4290-B8D8-F72B73772BE7}" presName="hierRoot3" presStyleCnt="0"/>
      <dgm:spPr/>
    </dgm:pt>
    <dgm:pt modelId="{781DCD5E-6E91-4670-872D-1524510BA4B7}" type="pres">
      <dgm:prSet presAssocID="{EE1FAF1C-D24B-4290-B8D8-F72B73772BE7}" presName="composite3" presStyleCnt="0"/>
      <dgm:spPr/>
    </dgm:pt>
    <dgm:pt modelId="{8A40496E-4503-4B27-8B40-A004FE37C700}" type="pres">
      <dgm:prSet presAssocID="{EE1FAF1C-D24B-4290-B8D8-F72B73772BE7}" presName="background3" presStyleLbl="node3" presStyleIdx="11" presStyleCnt="15"/>
      <dgm:spPr/>
    </dgm:pt>
    <dgm:pt modelId="{7FA442A7-C681-404A-9989-9C348FAB88BB}" type="pres">
      <dgm:prSet presAssocID="{EE1FAF1C-D24B-4290-B8D8-F72B73772BE7}" presName="text3" presStyleLbl="fgAcc3" presStyleIdx="11" presStyleCnt="15" custScaleY="812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0ED16A-2E39-4497-9DB9-BC7D76BFB58F}" type="pres">
      <dgm:prSet presAssocID="{EE1FAF1C-D24B-4290-B8D8-F72B73772BE7}" presName="hierChild4" presStyleCnt="0"/>
      <dgm:spPr/>
    </dgm:pt>
    <dgm:pt modelId="{967218F9-1F75-4A00-95CC-AC207AEAAFD5}" type="pres">
      <dgm:prSet presAssocID="{4016B64A-64C7-4EE9-B755-8EDFCA3164C9}" presName="Name10" presStyleLbl="parChTrans1D2" presStyleIdx="4" presStyleCnt="5"/>
      <dgm:spPr/>
      <dgm:t>
        <a:bodyPr/>
        <a:lstStyle/>
        <a:p>
          <a:endParaRPr lang="en-US"/>
        </a:p>
      </dgm:t>
    </dgm:pt>
    <dgm:pt modelId="{262852A6-2159-4F73-B2AF-2A8AF1236348}" type="pres">
      <dgm:prSet presAssocID="{02EA7B85-7D3C-4DA1-8997-B38A08AE53E6}" presName="hierRoot2" presStyleCnt="0"/>
      <dgm:spPr/>
    </dgm:pt>
    <dgm:pt modelId="{9F570192-078D-48A9-82AB-4B659C631668}" type="pres">
      <dgm:prSet presAssocID="{02EA7B85-7D3C-4DA1-8997-B38A08AE53E6}" presName="composite2" presStyleCnt="0"/>
      <dgm:spPr/>
    </dgm:pt>
    <dgm:pt modelId="{CF4195E4-4516-428F-B269-F3C624A15531}" type="pres">
      <dgm:prSet presAssocID="{02EA7B85-7D3C-4DA1-8997-B38A08AE53E6}" presName="background2" presStyleLbl="node2" presStyleIdx="4" presStyleCnt="5"/>
      <dgm:spPr/>
    </dgm:pt>
    <dgm:pt modelId="{9B742A0E-3614-4B56-B002-80D61081596A}" type="pres">
      <dgm:prSet presAssocID="{02EA7B85-7D3C-4DA1-8997-B38A08AE53E6}" presName="text2" presStyleLbl="fgAcc2" presStyleIdx="4" presStyleCnt="5" custScaleX="2224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1BB9EB-7D09-4109-B51D-D7D190A4F6C3}" type="pres">
      <dgm:prSet presAssocID="{02EA7B85-7D3C-4DA1-8997-B38A08AE53E6}" presName="hierChild3" presStyleCnt="0"/>
      <dgm:spPr/>
    </dgm:pt>
    <dgm:pt modelId="{133EE6F8-93F0-444E-AA7A-92579202AF07}" type="pres">
      <dgm:prSet presAssocID="{AB74DB02-41EE-4890-8FF0-A7F39A74C7D7}" presName="Name17" presStyleLbl="parChTrans1D3" presStyleIdx="12" presStyleCnt="15"/>
      <dgm:spPr/>
      <dgm:t>
        <a:bodyPr/>
        <a:lstStyle/>
        <a:p>
          <a:endParaRPr lang="en-US"/>
        </a:p>
      </dgm:t>
    </dgm:pt>
    <dgm:pt modelId="{871753B0-CB60-4161-A001-997FF153DD99}" type="pres">
      <dgm:prSet presAssocID="{3A2C5287-CBBC-4E4B-AD0C-5153EFA42A7C}" presName="hierRoot3" presStyleCnt="0"/>
      <dgm:spPr/>
    </dgm:pt>
    <dgm:pt modelId="{768E9E08-0180-45E6-BE4F-746B757D078F}" type="pres">
      <dgm:prSet presAssocID="{3A2C5287-CBBC-4E4B-AD0C-5153EFA42A7C}" presName="composite3" presStyleCnt="0"/>
      <dgm:spPr/>
    </dgm:pt>
    <dgm:pt modelId="{BDD8333A-18C8-46D1-9485-1D07814367A8}" type="pres">
      <dgm:prSet presAssocID="{3A2C5287-CBBC-4E4B-AD0C-5153EFA42A7C}" presName="background3" presStyleLbl="node3" presStyleIdx="12" presStyleCnt="15"/>
      <dgm:spPr/>
    </dgm:pt>
    <dgm:pt modelId="{EAF298A0-7D70-41F6-8E15-6A8D3599FFD8}" type="pres">
      <dgm:prSet presAssocID="{3A2C5287-CBBC-4E4B-AD0C-5153EFA42A7C}" presName="text3" presStyleLbl="fgAcc3" presStyleIdx="12" presStyleCnt="15" custScaleY="8108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D7065-35B8-4654-8490-D2CB8FADCC2A}" type="pres">
      <dgm:prSet presAssocID="{3A2C5287-CBBC-4E4B-AD0C-5153EFA42A7C}" presName="hierChild4" presStyleCnt="0"/>
      <dgm:spPr/>
    </dgm:pt>
    <dgm:pt modelId="{3E07A715-8136-43EC-9917-17C5D6ABFE59}" type="pres">
      <dgm:prSet presAssocID="{C5D85367-E9E5-470C-87F3-41F38562CEDE}" presName="Name17" presStyleLbl="parChTrans1D3" presStyleIdx="13" presStyleCnt="15"/>
      <dgm:spPr/>
      <dgm:t>
        <a:bodyPr/>
        <a:lstStyle/>
        <a:p>
          <a:endParaRPr lang="en-US"/>
        </a:p>
      </dgm:t>
    </dgm:pt>
    <dgm:pt modelId="{148C3042-0C9E-4435-9DE2-42A61ED07740}" type="pres">
      <dgm:prSet presAssocID="{EFCC9B77-D353-4515-898F-59C7707BA92C}" presName="hierRoot3" presStyleCnt="0"/>
      <dgm:spPr/>
    </dgm:pt>
    <dgm:pt modelId="{06C4594E-C1EF-40E7-90EF-23B317E13482}" type="pres">
      <dgm:prSet presAssocID="{EFCC9B77-D353-4515-898F-59C7707BA92C}" presName="composite3" presStyleCnt="0"/>
      <dgm:spPr/>
    </dgm:pt>
    <dgm:pt modelId="{F330D788-DF07-410E-B52D-567B2B04043E}" type="pres">
      <dgm:prSet presAssocID="{EFCC9B77-D353-4515-898F-59C7707BA92C}" presName="background3" presStyleLbl="node3" presStyleIdx="13" presStyleCnt="15"/>
      <dgm:spPr/>
    </dgm:pt>
    <dgm:pt modelId="{19E0F348-D46A-4398-999D-DE48FFEC1052}" type="pres">
      <dgm:prSet presAssocID="{EFCC9B77-D353-4515-898F-59C7707BA92C}" presName="text3" presStyleLbl="fgAcc3" presStyleIdx="13" presStyleCnt="15" custScaleY="8078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618D4-A756-432A-9508-E8485EF15CAE}" type="pres">
      <dgm:prSet presAssocID="{EFCC9B77-D353-4515-898F-59C7707BA92C}" presName="hierChild4" presStyleCnt="0"/>
      <dgm:spPr/>
    </dgm:pt>
    <dgm:pt modelId="{EA0AA590-7F8D-46F8-8589-B457C821F1AE}" type="pres">
      <dgm:prSet presAssocID="{1725C477-6462-4295-AECE-CEE4EEA6FA1C}" presName="Name17" presStyleLbl="parChTrans1D3" presStyleIdx="14" presStyleCnt="15"/>
      <dgm:spPr/>
      <dgm:t>
        <a:bodyPr/>
        <a:lstStyle/>
        <a:p>
          <a:endParaRPr lang="en-US"/>
        </a:p>
      </dgm:t>
    </dgm:pt>
    <dgm:pt modelId="{DA963613-9A16-4264-A088-2EAE0BD69018}" type="pres">
      <dgm:prSet presAssocID="{778B4850-4A0E-4D5B-8C5F-D82607722191}" presName="hierRoot3" presStyleCnt="0"/>
      <dgm:spPr/>
    </dgm:pt>
    <dgm:pt modelId="{46D754B7-090F-477C-A095-D5786E7950DA}" type="pres">
      <dgm:prSet presAssocID="{778B4850-4A0E-4D5B-8C5F-D82607722191}" presName="composite3" presStyleCnt="0"/>
      <dgm:spPr/>
    </dgm:pt>
    <dgm:pt modelId="{80E84243-4A4C-4478-BEC3-4BD200390F7A}" type="pres">
      <dgm:prSet presAssocID="{778B4850-4A0E-4D5B-8C5F-D82607722191}" presName="background3" presStyleLbl="node3" presStyleIdx="14" presStyleCnt="15"/>
      <dgm:spPr/>
    </dgm:pt>
    <dgm:pt modelId="{379C92D1-CCE0-4B07-84AA-16D7E98C0C79}" type="pres">
      <dgm:prSet presAssocID="{778B4850-4A0E-4D5B-8C5F-D82607722191}" presName="text3" presStyleLbl="fgAcc3" presStyleIdx="14" presStyleCnt="15" custScaleY="8013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5E73B-BFCA-47F7-B305-8C91277A46B8}" type="pres">
      <dgm:prSet presAssocID="{778B4850-4A0E-4D5B-8C5F-D82607722191}" presName="hierChild4" presStyleCnt="0"/>
      <dgm:spPr/>
    </dgm:pt>
  </dgm:ptLst>
  <dgm:cxnLst>
    <dgm:cxn modelId="{E5B343AA-7C7B-4A6B-BCFC-986D61427737}" type="presOf" srcId="{417B9B7D-FB3B-4B9E-90EF-C9F7F8D90564}" destId="{DEE75F34-EA3C-4C76-952B-ABA5FA68E8A4}" srcOrd="0" destOrd="0" presId="urn:microsoft.com/office/officeart/2005/8/layout/hierarchy1"/>
    <dgm:cxn modelId="{25DDCC86-2EB2-41A8-9660-D139AF03FFD6}" type="presOf" srcId="{8A1BF995-6552-435D-AE14-758B20BD0295}" destId="{A5749AF3-9BE2-474B-B159-63C81790F5AC}" srcOrd="0" destOrd="0" presId="urn:microsoft.com/office/officeart/2005/8/layout/hierarchy1"/>
    <dgm:cxn modelId="{6D4BB4F1-B629-4BE6-B4D7-66FBB1C67D91}" srcId="{CFDDFB11-D3A2-46B6-8116-5936AC127773}" destId="{2FBEEAA4-B442-41BB-BD7D-89ED6FEEE7CF}" srcOrd="0" destOrd="0" parTransId="{5BF31C55-B890-40EA-8928-265F6DED4758}" sibTransId="{CC535BCB-B8A3-4086-B7CB-C5846A72ADF7}"/>
    <dgm:cxn modelId="{2744AF04-C4DA-42B1-8CD4-68AAFEC403B9}" type="presOf" srcId="{A20200B7-E7D6-4014-B63D-1CBB985C2EDA}" destId="{9ACEBB14-D96A-4959-8B82-41FADAEB86D7}" srcOrd="0" destOrd="0" presId="urn:microsoft.com/office/officeart/2005/8/layout/hierarchy1"/>
    <dgm:cxn modelId="{844F55B1-A33E-490F-B13F-BAC4E320C5A9}" type="presOf" srcId="{3A2C5287-CBBC-4E4B-AD0C-5153EFA42A7C}" destId="{EAF298A0-7D70-41F6-8E15-6A8D3599FFD8}" srcOrd="0" destOrd="0" presId="urn:microsoft.com/office/officeart/2005/8/layout/hierarchy1"/>
    <dgm:cxn modelId="{DA0E244B-52DA-4420-BF42-B2EFEC01E12F}" srcId="{55FAF3D3-1DA3-4A3D-AD04-0A84A45B3398}" destId="{C3893B39-6EC2-4A50-8884-C7F21AA069BE}" srcOrd="2" destOrd="0" parTransId="{443FFF21-86DF-4E0B-9ED8-4DF24877F9C2}" sibTransId="{589E5985-AF8F-4603-8446-C7DD6640F002}"/>
    <dgm:cxn modelId="{FC1FB6F9-1214-47AD-A94A-802C5CEBA4E9}" type="presOf" srcId="{FFAF0616-EAF4-402A-8F77-502178262ED2}" destId="{64B043CE-F308-4496-B2E5-3D3597332957}" srcOrd="0" destOrd="0" presId="urn:microsoft.com/office/officeart/2005/8/layout/hierarchy1"/>
    <dgm:cxn modelId="{5A1BC970-13EF-410F-9F6D-9739ABC1F337}" type="presOf" srcId="{3166CA70-6876-4C50-80E5-A94BF4AF9FC7}" destId="{EB427D6B-95B4-474E-99F3-6686CAA4AD1F}" srcOrd="0" destOrd="0" presId="urn:microsoft.com/office/officeart/2005/8/layout/hierarchy1"/>
    <dgm:cxn modelId="{811566A0-D020-4F07-9617-826EB3422A2C}" srcId="{24C7FA2B-5574-480E-B782-D7150ACF22C8}" destId="{55FAF3D3-1DA3-4A3D-AD04-0A84A45B3398}" srcOrd="0" destOrd="0" parTransId="{F8EA8F8E-22B0-4BC2-A641-B887D294AEAC}" sibTransId="{3655721B-149F-48F4-B7D8-279CAE0DCBE2}"/>
    <dgm:cxn modelId="{E727C8D7-C1D6-4D58-9685-135C00397727}" type="presOf" srcId="{F68F8746-047B-4454-8720-AD1000CDCAF7}" destId="{DE53F248-24AE-4DA9-9734-58A7307D28EA}" srcOrd="0" destOrd="0" presId="urn:microsoft.com/office/officeart/2005/8/layout/hierarchy1"/>
    <dgm:cxn modelId="{242B5422-9979-4372-B152-905CED9019AC}" type="presOf" srcId="{9EB0CFED-506A-4F8F-B010-CC0A3775463F}" destId="{41DEA95F-F1C3-4EE8-8262-0B5FA5E5B136}" srcOrd="0" destOrd="0" presId="urn:microsoft.com/office/officeart/2005/8/layout/hierarchy1"/>
    <dgm:cxn modelId="{5AC0823E-2D48-4BE6-AEB8-DBDC6AA4D833}" srcId="{02EA7B85-7D3C-4DA1-8997-B38A08AE53E6}" destId="{EFCC9B77-D353-4515-898F-59C7707BA92C}" srcOrd="1" destOrd="0" parTransId="{C5D85367-E9E5-470C-87F3-41F38562CEDE}" sibTransId="{E483C3A2-779B-489C-A67B-404BFC9CFAFA}"/>
    <dgm:cxn modelId="{4F53990D-D0B0-4FB7-BF4C-080C2532671B}" type="presOf" srcId="{8C60D349-6130-4B5A-A73C-D670A1EF615F}" destId="{E4E09DC3-8C58-4E6F-8943-B2AEABBFA00A}" srcOrd="0" destOrd="0" presId="urn:microsoft.com/office/officeart/2005/8/layout/hierarchy1"/>
    <dgm:cxn modelId="{69F1DC31-64BE-4417-A44C-5A72D4FF6FDD}" type="presOf" srcId="{55FAF3D3-1DA3-4A3D-AD04-0A84A45B3398}" destId="{18684ACA-936E-4888-9186-CED81A359BF8}" srcOrd="0" destOrd="0" presId="urn:microsoft.com/office/officeart/2005/8/layout/hierarchy1"/>
    <dgm:cxn modelId="{A6D065E5-2950-44BA-8B72-35E9AC14DFDA}" type="presOf" srcId="{443FFF21-86DF-4E0B-9ED8-4DF24877F9C2}" destId="{ED1FEA16-9F73-46E3-9F61-919D7F84723D}" srcOrd="0" destOrd="0" presId="urn:microsoft.com/office/officeart/2005/8/layout/hierarchy1"/>
    <dgm:cxn modelId="{0F8A9916-08FC-4A7A-A912-27B558CA723F}" srcId="{55FAF3D3-1DA3-4A3D-AD04-0A84A45B3398}" destId="{8F2AFF6F-9701-4F04-9762-E78316EB918E}" srcOrd="0" destOrd="0" parTransId="{AC0AE1C2-81B7-4EA7-AC6A-8B47ED53FBDF}" sibTransId="{9BC60C52-86E9-4A72-899D-4EB00CFB8574}"/>
    <dgm:cxn modelId="{00F580E0-84FC-4132-92E7-D0008A51FAE2}" type="presOf" srcId="{7FD35108-C88E-4EA7-80CA-AC19F02C87B1}" destId="{16004F29-6037-4279-8F46-7B752E1FCA7C}" srcOrd="0" destOrd="0" presId="urn:microsoft.com/office/officeart/2005/8/layout/hierarchy1"/>
    <dgm:cxn modelId="{9BCBAB5D-F0BB-4ABC-8D2C-FE282D637126}" type="presOf" srcId="{C5D85367-E9E5-470C-87F3-41F38562CEDE}" destId="{3E07A715-8136-43EC-9917-17C5D6ABFE59}" srcOrd="0" destOrd="0" presId="urn:microsoft.com/office/officeart/2005/8/layout/hierarchy1"/>
    <dgm:cxn modelId="{3E60A4DD-6772-4058-B9D6-82805A069CE2}" type="presOf" srcId="{778B4850-4A0E-4D5B-8C5F-D82607722191}" destId="{379C92D1-CCE0-4B07-84AA-16D7E98C0C79}" srcOrd="0" destOrd="0" presId="urn:microsoft.com/office/officeart/2005/8/layout/hierarchy1"/>
    <dgm:cxn modelId="{15B39E1D-9A15-4227-980A-A6007B6407DF}" type="presOf" srcId="{2FBEEAA4-B442-41BB-BD7D-89ED6FEEE7CF}" destId="{41A9D2F0-3CD8-458E-B705-9D8FB7A39E59}" srcOrd="0" destOrd="0" presId="urn:microsoft.com/office/officeart/2005/8/layout/hierarchy1"/>
    <dgm:cxn modelId="{3F5A76B1-5ADC-4FBB-944B-D96474F3B698}" srcId="{83E6DC94-0FB9-4F59-A493-936176F175F7}" destId="{56725B4F-F705-4192-AB5E-783A210AC9FF}" srcOrd="1" destOrd="0" parTransId="{8A1BF995-6552-435D-AE14-758B20BD0295}" sibTransId="{F8486E31-E20F-4977-9941-B96A8F2615AE}"/>
    <dgm:cxn modelId="{CCF8CD89-BF5F-47AE-9FF3-FB2F20005463}" srcId="{55FAF3D3-1DA3-4A3D-AD04-0A84A45B3398}" destId="{02EA7B85-7D3C-4DA1-8997-B38A08AE53E6}" srcOrd="4" destOrd="0" parTransId="{4016B64A-64C7-4EE9-B755-8EDFCA3164C9}" sibTransId="{D2371F7E-15C0-4807-92B3-58B8712728BA}"/>
    <dgm:cxn modelId="{02BE0A9F-94D3-4024-85E7-EE7EFC9AA2BF}" type="presOf" srcId="{02EA7B85-7D3C-4DA1-8997-B38A08AE53E6}" destId="{9B742A0E-3614-4B56-B002-80D61081596A}" srcOrd="0" destOrd="0" presId="urn:microsoft.com/office/officeart/2005/8/layout/hierarchy1"/>
    <dgm:cxn modelId="{6CF2E24F-2EA3-406C-9B92-4F9EC71897C2}" srcId="{C3893B39-6EC2-4A50-8884-C7F21AA069BE}" destId="{80BE6C22-1A56-43A6-8CE7-A59B7920FBA7}" srcOrd="2" destOrd="0" parTransId="{5A086CB6-0C15-423A-A46C-1403B6E9225C}" sibTransId="{81F691F9-75C0-49ED-9A42-5E106EDB78B9}"/>
    <dgm:cxn modelId="{42B6677E-B427-40F9-87DF-09CD15BFE669}" type="presOf" srcId="{1725C477-6462-4295-AECE-CEE4EEA6FA1C}" destId="{EA0AA590-7F8D-46F8-8589-B457C821F1AE}" srcOrd="0" destOrd="0" presId="urn:microsoft.com/office/officeart/2005/8/layout/hierarchy1"/>
    <dgm:cxn modelId="{A3E322C8-4E9D-4DFA-A2C4-A4B9C5E1BD60}" type="presOf" srcId="{56725B4F-F705-4192-AB5E-783A210AC9FF}" destId="{529CAD4B-6C20-49B2-A72C-66970305D90C}" srcOrd="0" destOrd="0" presId="urn:microsoft.com/office/officeart/2005/8/layout/hierarchy1"/>
    <dgm:cxn modelId="{9A9AA13F-0823-4DEA-8E49-8C3917EFF47D}" type="presOf" srcId="{58473C0E-03A3-43FD-845C-59BE08DFCBAC}" destId="{A54689CC-2313-4B78-A7A1-76ECEBFCE1E4}" srcOrd="0" destOrd="0" presId="urn:microsoft.com/office/officeart/2005/8/layout/hierarchy1"/>
    <dgm:cxn modelId="{0DC6A0F0-ED60-499F-97B3-BC76F2576030}" type="presOf" srcId="{81E97430-A11B-4DF6-89C1-DC87B721EEB2}" destId="{EC26EF82-0F94-4A41-B7EF-F0581D7EEE40}" srcOrd="0" destOrd="0" presId="urn:microsoft.com/office/officeart/2005/8/layout/hierarchy1"/>
    <dgm:cxn modelId="{5101C14B-7296-4E8E-AC25-7F3A2EBE1840}" type="presOf" srcId="{5BA4E368-513C-490D-834B-77E360733D9D}" destId="{452E4B19-DAAF-4DCB-A616-63DDE500AC11}" srcOrd="0" destOrd="0" presId="urn:microsoft.com/office/officeart/2005/8/layout/hierarchy1"/>
    <dgm:cxn modelId="{FB2FBEA6-8C9D-4B3D-A33A-CB58A020EB44}" srcId="{8F2AFF6F-9701-4F04-9762-E78316EB918E}" destId="{FFAF0616-EAF4-402A-8F77-502178262ED2}" srcOrd="1" destOrd="0" parTransId="{2FCFF51F-A8F3-45FC-8AFA-F3517350D6B5}" sibTransId="{435B2359-CD20-480B-8D32-1F0E3EC39B30}"/>
    <dgm:cxn modelId="{A65FFB0D-88F6-49FB-B427-773FF404E8A0}" type="presOf" srcId="{ECFD132B-6A32-45E4-B721-D127AD7AA680}" destId="{85ED51E8-5DC1-4800-8D47-56DF342246D8}" srcOrd="0" destOrd="0" presId="urn:microsoft.com/office/officeart/2005/8/layout/hierarchy1"/>
    <dgm:cxn modelId="{A6A1F4A8-38AF-4A12-82C9-9AE7A9308D9B}" type="presOf" srcId="{24C7FA2B-5574-480E-B782-D7150ACF22C8}" destId="{059DD776-19F5-4C12-A885-6B8F3C21E84F}" srcOrd="0" destOrd="0" presId="urn:microsoft.com/office/officeart/2005/8/layout/hierarchy1"/>
    <dgm:cxn modelId="{BA02CEAD-8CC6-4184-9F93-668CE5C33471}" srcId="{CFDDFB11-D3A2-46B6-8116-5936AC127773}" destId="{2E33F4DB-605E-47D8-80C7-4BC5B697723B}" srcOrd="2" destOrd="0" parTransId="{E53410C8-1D1F-4BB4-BB36-BF40E457EE7F}" sibTransId="{30C59963-8F1D-4B12-8EFF-33FEF65E2BE6}"/>
    <dgm:cxn modelId="{3EF0F4CF-CE14-41C6-B32B-BFCE41036268}" srcId="{8F2AFF6F-9701-4F04-9762-E78316EB918E}" destId="{3166CA70-6876-4C50-80E5-A94BF4AF9FC7}" srcOrd="0" destOrd="0" parTransId="{F68F8746-047B-4454-8720-AD1000CDCAF7}" sibTransId="{A3BC2761-60BD-4CBD-BA38-1F2F67DE7001}"/>
    <dgm:cxn modelId="{9A9D0877-CA39-42F0-9610-115ECD38D2D6}" srcId="{02EA7B85-7D3C-4DA1-8997-B38A08AE53E6}" destId="{778B4850-4A0E-4D5B-8C5F-D82607722191}" srcOrd="2" destOrd="0" parTransId="{1725C477-6462-4295-AECE-CEE4EEA6FA1C}" sibTransId="{7C1555FC-039B-4B82-9F0A-523AE50839CA}"/>
    <dgm:cxn modelId="{A9F17B5A-5FE7-4487-BB80-B62E8F8222A5}" type="presOf" srcId="{AB74DB02-41EE-4890-8FF0-A7F39A74C7D7}" destId="{133EE6F8-93F0-444E-AA7A-92579202AF07}" srcOrd="0" destOrd="0" presId="urn:microsoft.com/office/officeart/2005/8/layout/hierarchy1"/>
    <dgm:cxn modelId="{E634867D-EF06-4FCB-B314-BF1111871082}" type="presOf" srcId="{2BC1F822-B53B-49AA-930A-8B908A49FE61}" destId="{0C7DF72D-B00B-4071-8A8E-9C1EABD96A93}" srcOrd="0" destOrd="0" presId="urn:microsoft.com/office/officeart/2005/8/layout/hierarchy1"/>
    <dgm:cxn modelId="{0AF6C7B6-9EB3-4C17-BA8D-E048CDC24CBC}" srcId="{8F2AFF6F-9701-4F04-9762-E78316EB918E}" destId="{81E97430-A11B-4DF6-89C1-DC87B721EEB2}" srcOrd="2" destOrd="0" parTransId="{ECFD132B-6A32-45E4-B721-D127AD7AA680}" sibTransId="{D0074D91-DF2D-447B-BCB9-00BAA27BB5AB}"/>
    <dgm:cxn modelId="{5F66A029-3AAF-49F8-8D20-06C1A229571F}" type="presOf" srcId="{2FCFF51F-A8F3-45FC-8AFA-F3517350D6B5}" destId="{043AE6F0-EE97-4221-A2EA-47EA3468C39C}" srcOrd="0" destOrd="0" presId="urn:microsoft.com/office/officeart/2005/8/layout/hierarchy1"/>
    <dgm:cxn modelId="{61A311D3-973A-4F26-B98D-F8FED46A9A75}" srcId="{83E6DC94-0FB9-4F59-A493-936176F175F7}" destId="{5C7E8318-1BD3-4AF0-8383-8F6CE309D6A6}" srcOrd="0" destOrd="0" parTransId="{A20200B7-E7D6-4014-B63D-1CBB985C2EDA}" sibTransId="{18F39864-C611-4449-B094-46FD4443F898}"/>
    <dgm:cxn modelId="{360FCA51-FB50-4C67-9041-43AB1F0D7A7D}" type="presOf" srcId="{5BF31C55-B890-40EA-8928-265F6DED4758}" destId="{3B54B63D-5894-4E91-9B00-EEB232B58098}" srcOrd="0" destOrd="0" presId="urn:microsoft.com/office/officeart/2005/8/layout/hierarchy1"/>
    <dgm:cxn modelId="{8F2E114B-3A62-43AD-AFF7-2713F9DBCB4D}" type="presOf" srcId="{CFDDFB11-D3A2-46B6-8116-5936AC127773}" destId="{CD1187AA-E9CB-4317-AE75-6D7E991C8C39}" srcOrd="0" destOrd="0" presId="urn:microsoft.com/office/officeart/2005/8/layout/hierarchy1"/>
    <dgm:cxn modelId="{8C52D7B3-2318-4010-8293-A41DDDFBC147}" srcId="{C3893B39-6EC2-4A50-8884-C7F21AA069BE}" destId="{5BA4E368-513C-490D-834B-77E360733D9D}" srcOrd="1" destOrd="0" parTransId="{8C74186B-698F-4698-82E2-CA3AE18A59DC}" sibTransId="{6A890256-F40A-4FDD-B3EE-6AC109398E1C}"/>
    <dgm:cxn modelId="{3CCE84A1-F342-4A5D-8BA4-2FA92AEE1A2C}" type="presOf" srcId="{2E33F4DB-605E-47D8-80C7-4BC5B697723B}" destId="{383DD0C0-D0E3-414B-8B9D-99C44D3D3FD3}" srcOrd="0" destOrd="0" presId="urn:microsoft.com/office/officeart/2005/8/layout/hierarchy1"/>
    <dgm:cxn modelId="{501EAF7A-2B0C-4B80-A7BD-815436116059}" type="presOf" srcId="{4016B64A-64C7-4EE9-B755-8EDFCA3164C9}" destId="{967218F9-1F75-4A00-95CC-AC207AEAAFD5}" srcOrd="0" destOrd="0" presId="urn:microsoft.com/office/officeart/2005/8/layout/hierarchy1"/>
    <dgm:cxn modelId="{D7CDCE1D-A2D9-4894-BC15-13901AD28B42}" srcId="{C3893B39-6EC2-4A50-8884-C7F21AA069BE}" destId="{7FD35108-C88E-4EA7-80CA-AC19F02C87B1}" srcOrd="0" destOrd="0" parTransId="{BCCA27E7-64FD-46F4-8942-F00CDB422CAF}" sibTransId="{ED9B4A42-0640-43B9-A30F-05447D5351C2}"/>
    <dgm:cxn modelId="{2E0ACDBF-73CF-44FA-95BA-44397959A29B}" srcId="{CFDDFB11-D3A2-46B6-8116-5936AC127773}" destId="{417B9B7D-FB3B-4B9E-90EF-C9F7F8D90564}" srcOrd="1" destOrd="0" parTransId="{8C60D349-6130-4B5A-A73C-D670A1EF615F}" sibTransId="{2E83F94A-ED27-48AF-9323-D44D26D818D3}"/>
    <dgm:cxn modelId="{7A5201CE-2960-4C4B-9F0E-301F9DC799AF}" srcId="{02EA7B85-7D3C-4DA1-8997-B38A08AE53E6}" destId="{3A2C5287-CBBC-4E4B-AD0C-5153EFA42A7C}" srcOrd="0" destOrd="0" parTransId="{AB74DB02-41EE-4890-8FF0-A7F39A74C7D7}" sibTransId="{48FC9B2D-51FD-4F8A-B472-C12FE00EB5AC}"/>
    <dgm:cxn modelId="{E43667CE-0316-4D3B-BD35-E9D13A3DA12D}" type="presOf" srcId="{5A086CB6-0C15-423A-A46C-1403B6E9225C}" destId="{9D9F2E7C-5C41-4D74-A741-EEF8B2F726DD}" srcOrd="0" destOrd="0" presId="urn:microsoft.com/office/officeart/2005/8/layout/hierarchy1"/>
    <dgm:cxn modelId="{14E7A112-68B6-4C27-BA21-9DBB6F2CCC6D}" type="presOf" srcId="{8C74186B-698F-4698-82E2-CA3AE18A59DC}" destId="{F99C52B8-8964-4FE6-A463-1C853AF9AC23}" srcOrd="0" destOrd="0" presId="urn:microsoft.com/office/officeart/2005/8/layout/hierarchy1"/>
    <dgm:cxn modelId="{8C8A78D4-E2C0-4F3E-B1CF-6B33480DAB6E}" type="presOf" srcId="{C3893B39-6EC2-4A50-8884-C7F21AA069BE}" destId="{151E46B2-2E62-41C1-8109-D009BDCB0DE4}" srcOrd="0" destOrd="0" presId="urn:microsoft.com/office/officeart/2005/8/layout/hierarchy1"/>
    <dgm:cxn modelId="{9E9091A8-316A-46A4-9F25-E7AF2BF5CDE6}" srcId="{55FAF3D3-1DA3-4A3D-AD04-0A84A45B3398}" destId="{CFDDFB11-D3A2-46B6-8116-5936AC127773}" srcOrd="1" destOrd="0" parTransId="{9EB0CFED-506A-4F8F-B010-CC0A3775463F}" sibTransId="{5FE912A7-3B18-41F9-BB30-C4440E470B38}"/>
    <dgm:cxn modelId="{45F1578C-FB25-45EB-AD38-41D1B9E4C36C}" srcId="{55FAF3D3-1DA3-4A3D-AD04-0A84A45B3398}" destId="{83E6DC94-0FB9-4F59-A493-936176F175F7}" srcOrd="3" destOrd="0" parTransId="{2BC1F822-B53B-49AA-930A-8B908A49FE61}" sibTransId="{F3CC90F5-1ECB-4390-8B66-1775619F3644}"/>
    <dgm:cxn modelId="{1FD4D043-8D3C-4E8B-82A8-C151366C836A}" type="presOf" srcId="{E53410C8-1D1F-4BB4-BB36-BF40E457EE7F}" destId="{18C29C96-C200-4F24-ADD2-4677033C0A61}" srcOrd="0" destOrd="0" presId="urn:microsoft.com/office/officeart/2005/8/layout/hierarchy1"/>
    <dgm:cxn modelId="{C7C12024-D61F-433E-ABC1-BE04A12BBFEB}" type="presOf" srcId="{83E6DC94-0FB9-4F59-A493-936176F175F7}" destId="{00F78BCD-52F7-4C18-8C9C-CE8CAAA07C9A}" srcOrd="0" destOrd="0" presId="urn:microsoft.com/office/officeart/2005/8/layout/hierarchy1"/>
    <dgm:cxn modelId="{F04A775C-6445-4825-90FA-7EF9D9A6C97E}" type="presOf" srcId="{5C7E8318-1BD3-4AF0-8383-8F6CE309D6A6}" destId="{3E3F04EB-E2C1-453D-BDF5-1341977A75EF}" srcOrd="0" destOrd="0" presId="urn:microsoft.com/office/officeart/2005/8/layout/hierarchy1"/>
    <dgm:cxn modelId="{5A147D47-3B76-488E-98A4-60071CF311A9}" type="presOf" srcId="{BCCA27E7-64FD-46F4-8942-F00CDB422CAF}" destId="{F36EE89B-78A1-4532-814F-EC828EF70EFA}" srcOrd="0" destOrd="0" presId="urn:microsoft.com/office/officeart/2005/8/layout/hierarchy1"/>
    <dgm:cxn modelId="{553AFBEF-CC84-468E-BA93-336803BBA8A8}" type="presOf" srcId="{8F2AFF6F-9701-4F04-9762-E78316EB918E}" destId="{0F4E643F-A5B7-4A1E-9243-A214E9EE9C45}" srcOrd="0" destOrd="0" presId="urn:microsoft.com/office/officeart/2005/8/layout/hierarchy1"/>
    <dgm:cxn modelId="{84759E75-EF00-4468-A7D6-1CDFEAD20FEF}" type="presOf" srcId="{80BE6C22-1A56-43A6-8CE7-A59B7920FBA7}" destId="{5A1566B5-8FC3-475A-B975-1D852D596D87}" srcOrd="0" destOrd="0" presId="urn:microsoft.com/office/officeart/2005/8/layout/hierarchy1"/>
    <dgm:cxn modelId="{9809A23A-803D-45CE-B263-485D44170078}" type="presOf" srcId="{EFCC9B77-D353-4515-898F-59C7707BA92C}" destId="{19E0F348-D46A-4398-999D-DE48FFEC1052}" srcOrd="0" destOrd="0" presId="urn:microsoft.com/office/officeart/2005/8/layout/hierarchy1"/>
    <dgm:cxn modelId="{B3BCBE2D-1663-4005-AFD2-C41801560E4B}" srcId="{83E6DC94-0FB9-4F59-A493-936176F175F7}" destId="{EE1FAF1C-D24B-4290-B8D8-F72B73772BE7}" srcOrd="2" destOrd="0" parTransId="{58473C0E-03A3-43FD-845C-59BE08DFCBAC}" sibTransId="{9CCA0CA8-EB18-45FA-851E-B69C622EDE48}"/>
    <dgm:cxn modelId="{2D88BFDE-5DF1-4766-8411-ED0E470A66A3}" type="presOf" srcId="{EE1FAF1C-D24B-4290-B8D8-F72B73772BE7}" destId="{7FA442A7-C681-404A-9989-9C348FAB88BB}" srcOrd="0" destOrd="0" presId="urn:microsoft.com/office/officeart/2005/8/layout/hierarchy1"/>
    <dgm:cxn modelId="{A02A2AD3-5FED-41AA-8480-F737D93A7655}" type="presOf" srcId="{AC0AE1C2-81B7-4EA7-AC6A-8B47ED53FBDF}" destId="{9C74B78C-08B1-445A-B061-272161DBE605}" srcOrd="0" destOrd="0" presId="urn:microsoft.com/office/officeart/2005/8/layout/hierarchy1"/>
    <dgm:cxn modelId="{086CE5EA-8436-4AD6-9F75-D94AFE96FC73}" type="presParOf" srcId="{059DD776-19F5-4C12-A885-6B8F3C21E84F}" destId="{A890A782-AA43-416C-8F8F-CB462193CB27}" srcOrd="0" destOrd="0" presId="urn:microsoft.com/office/officeart/2005/8/layout/hierarchy1"/>
    <dgm:cxn modelId="{4318A3C6-0E31-46C4-8755-5FEFC9893128}" type="presParOf" srcId="{A890A782-AA43-416C-8F8F-CB462193CB27}" destId="{4841F68F-48F2-4D53-B8B3-367CAFB853D3}" srcOrd="0" destOrd="0" presId="urn:microsoft.com/office/officeart/2005/8/layout/hierarchy1"/>
    <dgm:cxn modelId="{660CA76E-6ED2-442A-A2AC-C7F7C0DB2F59}" type="presParOf" srcId="{4841F68F-48F2-4D53-B8B3-367CAFB853D3}" destId="{BE7003B8-F7C1-4D23-867D-29AA012E8D4A}" srcOrd="0" destOrd="0" presId="urn:microsoft.com/office/officeart/2005/8/layout/hierarchy1"/>
    <dgm:cxn modelId="{4CB75BA6-444A-4BD6-AFD6-08D0D9B610C4}" type="presParOf" srcId="{4841F68F-48F2-4D53-B8B3-367CAFB853D3}" destId="{18684ACA-936E-4888-9186-CED81A359BF8}" srcOrd="1" destOrd="0" presId="urn:microsoft.com/office/officeart/2005/8/layout/hierarchy1"/>
    <dgm:cxn modelId="{C44AD500-9AC5-449A-8A2D-793CBC834536}" type="presParOf" srcId="{A890A782-AA43-416C-8F8F-CB462193CB27}" destId="{7B3F86E6-99C5-4B97-800F-359142A1C3E9}" srcOrd="1" destOrd="0" presId="urn:microsoft.com/office/officeart/2005/8/layout/hierarchy1"/>
    <dgm:cxn modelId="{D0593B77-FBB8-40FD-8F47-3EBED5BBF434}" type="presParOf" srcId="{7B3F86E6-99C5-4B97-800F-359142A1C3E9}" destId="{9C74B78C-08B1-445A-B061-272161DBE605}" srcOrd="0" destOrd="0" presId="urn:microsoft.com/office/officeart/2005/8/layout/hierarchy1"/>
    <dgm:cxn modelId="{BDE4F1A9-6B84-44D3-95D0-1A2D2E189B02}" type="presParOf" srcId="{7B3F86E6-99C5-4B97-800F-359142A1C3E9}" destId="{651712F1-3983-4FA8-8F9D-4259EDEC015B}" srcOrd="1" destOrd="0" presId="urn:microsoft.com/office/officeart/2005/8/layout/hierarchy1"/>
    <dgm:cxn modelId="{41F406E9-48A6-4C2F-BEE7-C30F1B7817FB}" type="presParOf" srcId="{651712F1-3983-4FA8-8F9D-4259EDEC015B}" destId="{E00E659D-FD30-4CFC-9823-9EC69497FB36}" srcOrd="0" destOrd="0" presId="urn:microsoft.com/office/officeart/2005/8/layout/hierarchy1"/>
    <dgm:cxn modelId="{49357AA6-6D6C-426E-B9FA-C3909D21414A}" type="presParOf" srcId="{E00E659D-FD30-4CFC-9823-9EC69497FB36}" destId="{54121566-75D9-4CEF-B8F5-DF54F2C3F269}" srcOrd="0" destOrd="0" presId="urn:microsoft.com/office/officeart/2005/8/layout/hierarchy1"/>
    <dgm:cxn modelId="{14A98586-F547-4DEE-9BA3-DC9A69F83990}" type="presParOf" srcId="{E00E659D-FD30-4CFC-9823-9EC69497FB36}" destId="{0F4E643F-A5B7-4A1E-9243-A214E9EE9C45}" srcOrd="1" destOrd="0" presId="urn:microsoft.com/office/officeart/2005/8/layout/hierarchy1"/>
    <dgm:cxn modelId="{BE1036DA-6884-421B-8DE5-1703664938B5}" type="presParOf" srcId="{651712F1-3983-4FA8-8F9D-4259EDEC015B}" destId="{C9E79C03-9DF0-4A13-BA1B-86A771EBE919}" srcOrd="1" destOrd="0" presId="urn:microsoft.com/office/officeart/2005/8/layout/hierarchy1"/>
    <dgm:cxn modelId="{C129DC8D-0C67-4E16-BBAF-64355ED06B71}" type="presParOf" srcId="{C9E79C03-9DF0-4A13-BA1B-86A771EBE919}" destId="{DE53F248-24AE-4DA9-9734-58A7307D28EA}" srcOrd="0" destOrd="0" presId="urn:microsoft.com/office/officeart/2005/8/layout/hierarchy1"/>
    <dgm:cxn modelId="{EF4DDFA3-E325-417A-960F-F2E2FB502973}" type="presParOf" srcId="{C9E79C03-9DF0-4A13-BA1B-86A771EBE919}" destId="{D29B1783-89A2-48B8-A484-F189E7703DE1}" srcOrd="1" destOrd="0" presId="urn:microsoft.com/office/officeart/2005/8/layout/hierarchy1"/>
    <dgm:cxn modelId="{B441507E-8F71-4BB4-B4D0-54C67D0B4E1E}" type="presParOf" srcId="{D29B1783-89A2-48B8-A484-F189E7703DE1}" destId="{D0FEB279-71C0-4F01-A1B0-29662C6026A1}" srcOrd="0" destOrd="0" presId="urn:microsoft.com/office/officeart/2005/8/layout/hierarchy1"/>
    <dgm:cxn modelId="{058A8ABD-6ADE-44F9-BE4B-02025CCE898F}" type="presParOf" srcId="{D0FEB279-71C0-4F01-A1B0-29662C6026A1}" destId="{B01AF590-7168-4E68-9A08-BD040DCDE8EF}" srcOrd="0" destOrd="0" presId="urn:microsoft.com/office/officeart/2005/8/layout/hierarchy1"/>
    <dgm:cxn modelId="{83D033BE-C1F0-4B70-8B4B-C518DF709367}" type="presParOf" srcId="{D0FEB279-71C0-4F01-A1B0-29662C6026A1}" destId="{EB427D6B-95B4-474E-99F3-6686CAA4AD1F}" srcOrd="1" destOrd="0" presId="urn:microsoft.com/office/officeart/2005/8/layout/hierarchy1"/>
    <dgm:cxn modelId="{C1033BAB-7BB5-4828-93BC-B248607977AA}" type="presParOf" srcId="{D29B1783-89A2-48B8-A484-F189E7703DE1}" destId="{AF9A0903-8C53-4BCF-9656-1A0E6258188E}" srcOrd="1" destOrd="0" presId="urn:microsoft.com/office/officeart/2005/8/layout/hierarchy1"/>
    <dgm:cxn modelId="{6BC181B4-0515-4BC5-9D7A-8C0CD9322B95}" type="presParOf" srcId="{C9E79C03-9DF0-4A13-BA1B-86A771EBE919}" destId="{043AE6F0-EE97-4221-A2EA-47EA3468C39C}" srcOrd="2" destOrd="0" presId="urn:microsoft.com/office/officeart/2005/8/layout/hierarchy1"/>
    <dgm:cxn modelId="{8B028DEC-8540-4BB1-B1C8-44128853CC75}" type="presParOf" srcId="{C9E79C03-9DF0-4A13-BA1B-86A771EBE919}" destId="{4B3E7029-8866-4850-9BB1-1D8F3B0307CE}" srcOrd="3" destOrd="0" presId="urn:microsoft.com/office/officeart/2005/8/layout/hierarchy1"/>
    <dgm:cxn modelId="{C21335A0-437D-4F57-AB8D-D976CD2F2D33}" type="presParOf" srcId="{4B3E7029-8866-4850-9BB1-1D8F3B0307CE}" destId="{816DB7D0-623A-40F4-90FE-D4624E588F1D}" srcOrd="0" destOrd="0" presId="urn:microsoft.com/office/officeart/2005/8/layout/hierarchy1"/>
    <dgm:cxn modelId="{43DCEDDA-13E6-4511-87EA-A90B012CA4B1}" type="presParOf" srcId="{816DB7D0-623A-40F4-90FE-D4624E588F1D}" destId="{02A029A6-9D70-46D6-9DBD-8C136AB1073E}" srcOrd="0" destOrd="0" presId="urn:microsoft.com/office/officeart/2005/8/layout/hierarchy1"/>
    <dgm:cxn modelId="{CF1CD326-3B1E-41AA-9E7A-EC815B6BD4B5}" type="presParOf" srcId="{816DB7D0-623A-40F4-90FE-D4624E588F1D}" destId="{64B043CE-F308-4496-B2E5-3D3597332957}" srcOrd="1" destOrd="0" presId="urn:microsoft.com/office/officeart/2005/8/layout/hierarchy1"/>
    <dgm:cxn modelId="{91970FD3-AE92-4EA2-9293-91C4C7A08DC4}" type="presParOf" srcId="{4B3E7029-8866-4850-9BB1-1D8F3B0307CE}" destId="{F53AC6B3-7CB6-4487-A498-710409AEDFFE}" srcOrd="1" destOrd="0" presId="urn:microsoft.com/office/officeart/2005/8/layout/hierarchy1"/>
    <dgm:cxn modelId="{A6626ABC-49D9-4C59-8699-E28F56C68924}" type="presParOf" srcId="{C9E79C03-9DF0-4A13-BA1B-86A771EBE919}" destId="{85ED51E8-5DC1-4800-8D47-56DF342246D8}" srcOrd="4" destOrd="0" presId="urn:microsoft.com/office/officeart/2005/8/layout/hierarchy1"/>
    <dgm:cxn modelId="{7A62EB75-A174-488D-A43E-06C1774C9554}" type="presParOf" srcId="{C9E79C03-9DF0-4A13-BA1B-86A771EBE919}" destId="{242160DC-6458-4D10-A890-C5E011A72B19}" srcOrd="5" destOrd="0" presId="urn:microsoft.com/office/officeart/2005/8/layout/hierarchy1"/>
    <dgm:cxn modelId="{63273182-4615-437C-8BC8-69E95DF4133A}" type="presParOf" srcId="{242160DC-6458-4D10-A890-C5E011A72B19}" destId="{E3A7B489-3EB6-46A2-B76E-5D5A75B4D22B}" srcOrd="0" destOrd="0" presId="urn:microsoft.com/office/officeart/2005/8/layout/hierarchy1"/>
    <dgm:cxn modelId="{7F80FD40-00FE-4A1A-9B32-1AF1DAC1ED8D}" type="presParOf" srcId="{E3A7B489-3EB6-46A2-B76E-5D5A75B4D22B}" destId="{79896E41-89A9-4351-BBF5-6816A58A74C2}" srcOrd="0" destOrd="0" presId="urn:microsoft.com/office/officeart/2005/8/layout/hierarchy1"/>
    <dgm:cxn modelId="{44AE6B53-88A4-4547-A48A-9E07EFB3B4A5}" type="presParOf" srcId="{E3A7B489-3EB6-46A2-B76E-5D5A75B4D22B}" destId="{EC26EF82-0F94-4A41-B7EF-F0581D7EEE40}" srcOrd="1" destOrd="0" presId="urn:microsoft.com/office/officeart/2005/8/layout/hierarchy1"/>
    <dgm:cxn modelId="{0952D708-F4A3-498A-9770-6D4055D68F09}" type="presParOf" srcId="{242160DC-6458-4D10-A890-C5E011A72B19}" destId="{69F5274C-DD93-411C-A919-183EDB3F550C}" srcOrd="1" destOrd="0" presId="urn:microsoft.com/office/officeart/2005/8/layout/hierarchy1"/>
    <dgm:cxn modelId="{D0F7D7D4-6403-4502-87AE-EEECEE11052D}" type="presParOf" srcId="{7B3F86E6-99C5-4B97-800F-359142A1C3E9}" destId="{41DEA95F-F1C3-4EE8-8262-0B5FA5E5B136}" srcOrd="2" destOrd="0" presId="urn:microsoft.com/office/officeart/2005/8/layout/hierarchy1"/>
    <dgm:cxn modelId="{0CA5CEDD-3D25-4347-8E37-406B5780C272}" type="presParOf" srcId="{7B3F86E6-99C5-4B97-800F-359142A1C3E9}" destId="{228EE95E-6A14-4DF0-9A90-F9CECA81386B}" srcOrd="3" destOrd="0" presId="urn:microsoft.com/office/officeart/2005/8/layout/hierarchy1"/>
    <dgm:cxn modelId="{1786F3E8-4E2F-4E31-BAEA-517E506E36A7}" type="presParOf" srcId="{228EE95E-6A14-4DF0-9A90-F9CECA81386B}" destId="{F96FD83B-6CF0-4285-9F0E-B81C469A4860}" srcOrd="0" destOrd="0" presId="urn:microsoft.com/office/officeart/2005/8/layout/hierarchy1"/>
    <dgm:cxn modelId="{0BFCC2A9-871B-4E74-ADEC-64E4368BCB51}" type="presParOf" srcId="{F96FD83B-6CF0-4285-9F0E-B81C469A4860}" destId="{7CE3FDB1-17CC-4264-82CA-27F4C1161E72}" srcOrd="0" destOrd="0" presId="urn:microsoft.com/office/officeart/2005/8/layout/hierarchy1"/>
    <dgm:cxn modelId="{2D72E893-32E6-458F-A962-3D5163716B9F}" type="presParOf" srcId="{F96FD83B-6CF0-4285-9F0E-B81C469A4860}" destId="{CD1187AA-E9CB-4317-AE75-6D7E991C8C39}" srcOrd="1" destOrd="0" presId="urn:microsoft.com/office/officeart/2005/8/layout/hierarchy1"/>
    <dgm:cxn modelId="{2630D27F-DB24-44BE-9BE7-4904BF71CC00}" type="presParOf" srcId="{228EE95E-6A14-4DF0-9A90-F9CECA81386B}" destId="{9DB41576-81E1-41ED-B9BF-75353261F0B4}" srcOrd="1" destOrd="0" presId="urn:microsoft.com/office/officeart/2005/8/layout/hierarchy1"/>
    <dgm:cxn modelId="{2A6893E7-A26D-42D8-BC05-30BB6A5EE8C2}" type="presParOf" srcId="{9DB41576-81E1-41ED-B9BF-75353261F0B4}" destId="{3B54B63D-5894-4E91-9B00-EEB232B58098}" srcOrd="0" destOrd="0" presId="urn:microsoft.com/office/officeart/2005/8/layout/hierarchy1"/>
    <dgm:cxn modelId="{845C2010-1323-4A7C-8574-21D808B68053}" type="presParOf" srcId="{9DB41576-81E1-41ED-B9BF-75353261F0B4}" destId="{2B0F6575-99C9-41B6-B63A-7D7730ECE147}" srcOrd="1" destOrd="0" presId="urn:microsoft.com/office/officeart/2005/8/layout/hierarchy1"/>
    <dgm:cxn modelId="{D72F0085-AB3B-4788-8321-28B38E3E72BD}" type="presParOf" srcId="{2B0F6575-99C9-41B6-B63A-7D7730ECE147}" destId="{12FB0EFA-E50D-4112-9294-8CFA786D943C}" srcOrd="0" destOrd="0" presId="urn:microsoft.com/office/officeart/2005/8/layout/hierarchy1"/>
    <dgm:cxn modelId="{5A650801-11D6-4108-88CF-9FD24ACFF963}" type="presParOf" srcId="{12FB0EFA-E50D-4112-9294-8CFA786D943C}" destId="{75AEC9C4-2DD9-49F9-B82F-B8C070EB8B11}" srcOrd="0" destOrd="0" presId="urn:microsoft.com/office/officeart/2005/8/layout/hierarchy1"/>
    <dgm:cxn modelId="{4C2DD836-5807-44B9-8B70-8CFF6B39BA3E}" type="presParOf" srcId="{12FB0EFA-E50D-4112-9294-8CFA786D943C}" destId="{41A9D2F0-3CD8-458E-B705-9D8FB7A39E59}" srcOrd="1" destOrd="0" presId="urn:microsoft.com/office/officeart/2005/8/layout/hierarchy1"/>
    <dgm:cxn modelId="{EDB3F3C9-6EAD-4352-8132-DF8F5A1D7C0B}" type="presParOf" srcId="{2B0F6575-99C9-41B6-B63A-7D7730ECE147}" destId="{07092E23-A3E0-4C72-99B8-B1D0B9FD6483}" srcOrd="1" destOrd="0" presId="urn:microsoft.com/office/officeart/2005/8/layout/hierarchy1"/>
    <dgm:cxn modelId="{215135A5-02CA-408F-905D-CB1FCEA9C941}" type="presParOf" srcId="{9DB41576-81E1-41ED-B9BF-75353261F0B4}" destId="{E4E09DC3-8C58-4E6F-8943-B2AEABBFA00A}" srcOrd="2" destOrd="0" presId="urn:microsoft.com/office/officeart/2005/8/layout/hierarchy1"/>
    <dgm:cxn modelId="{FA265322-923B-493D-8847-80F17BDF4C29}" type="presParOf" srcId="{9DB41576-81E1-41ED-B9BF-75353261F0B4}" destId="{34070B87-E7C1-47B8-A2E2-4E73BAB38DC7}" srcOrd="3" destOrd="0" presId="urn:microsoft.com/office/officeart/2005/8/layout/hierarchy1"/>
    <dgm:cxn modelId="{AE4B48DF-A4D3-4D41-B013-0C9E69D2002A}" type="presParOf" srcId="{34070B87-E7C1-47B8-A2E2-4E73BAB38DC7}" destId="{66330EF5-EBCF-40FF-8A69-8B18362F6D86}" srcOrd="0" destOrd="0" presId="urn:microsoft.com/office/officeart/2005/8/layout/hierarchy1"/>
    <dgm:cxn modelId="{EE614304-2595-44C6-893D-635F52D3F680}" type="presParOf" srcId="{66330EF5-EBCF-40FF-8A69-8B18362F6D86}" destId="{8718BDDC-79F4-4BB1-B458-CCCE79CD939A}" srcOrd="0" destOrd="0" presId="urn:microsoft.com/office/officeart/2005/8/layout/hierarchy1"/>
    <dgm:cxn modelId="{79E40497-C823-484F-857B-B697680E178C}" type="presParOf" srcId="{66330EF5-EBCF-40FF-8A69-8B18362F6D86}" destId="{DEE75F34-EA3C-4C76-952B-ABA5FA68E8A4}" srcOrd="1" destOrd="0" presId="urn:microsoft.com/office/officeart/2005/8/layout/hierarchy1"/>
    <dgm:cxn modelId="{292B324C-FE7D-4E93-B4F1-5B9CDF948AE2}" type="presParOf" srcId="{34070B87-E7C1-47B8-A2E2-4E73BAB38DC7}" destId="{DED26EDF-E126-4F00-907A-22FFFEEA7FF5}" srcOrd="1" destOrd="0" presId="urn:microsoft.com/office/officeart/2005/8/layout/hierarchy1"/>
    <dgm:cxn modelId="{99701C50-FF4E-4C66-AFFC-FE1260304BA0}" type="presParOf" srcId="{9DB41576-81E1-41ED-B9BF-75353261F0B4}" destId="{18C29C96-C200-4F24-ADD2-4677033C0A61}" srcOrd="4" destOrd="0" presId="urn:microsoft.com/office/officeart/2005/8/layout/hierarchy1"/>
    <dgm:cxn modelId="{79EE55BD-B6DC-46B6-A37C-E584AEA83D11}" type="presParOf" srcId="{9DB41576-81E1-41ED-B9BF-75353261F0B4}" destId="{C4F4E75E-4635-4256-A7A8-BCF4A7EFFA32}" srcOrd="5" destOrd="0" presId="urn:microsoft.com/office/officeart/2005/8/layout/hierarchy1"/>
    <dgm:cxn modelId="{373BD7A3-7903-47AE-890A-29EC23365B0D}" type="presParOf" srcId="{C4F4E75E-4635-4256-A7A8-BCF4A7EFFA32}" destId="{05255E86-E9E1-4E82-A8CA-EEBAFB8D5F12}" srcOrd="0" destOrd="0" presId="urn:microsoft.com/office/officeart/2005/8/layout/hierarchy1"/>
    <dgm:cxn modelId="{8FCF5325-D1F0-4851-83C8-8B4A331D2A2D}" type="presParOf" srcId="{05255E86-E9E1-4E82-A8CA-EEBAFB8D5F12}" destId="{8F8004A6-1AC2-49CE-BD11-17A04F4D100B}" srcOrd="0" destOrd="0" presId="urn:microsoft.com/office/officeart/2005/8/layout/hierarchy1"/>
    <dgm:cxn modelId="{63286155-7311-4AE3-A868-25F6461D033C}" type="presParOf" srcId="{05255E86-E9E1-4E82-A8CA-EEBAFB8D5F12}" destId="{383DD0C0-D0E3-414B-8B9D-99C44D3D3FD3}" srcOrd="1" destOrd="0" presId="urn:microsoft.com/office/officeart/2005/8/layout/hierarchy1"/>
    <dgm:cxn modelId="{F288B42A-5CC3-4050-BE03-84E86AEB5265}" type="presParOf" srcId="{C4F4E75E-4635-4256-A7A8-BCF4A7EFFA32}" destId="{580BCD67-1B63-4B78-AF13-199AC54CE850}" srcOrd="1" destOrd="0" presId="urn:microsoft.com/office/officeart/2005/8/layout/hierarchy1"/>
    <dgm:cxn modelId="{A624DBCF-588D-4436-8E54-96E3C514E3B5}" type="presParOf" srcId="{7B3F86E6-99C5-4B97-800F-359142A1C3E9}" destId="{ED1FEA16-9F73-46E3-9F61-919D7F84723D}" srcOrd="4" destOrd="0" presId="urn:microsoft.com/office/officeart/2005/8/layout/hierarchy1"/>
    <dgm:cxn modelId="{247E5DBB-BBC1-4161-9F32-21259B28C4F1}" type="presParOf" srcId="{7B3F86E6-99C5-4B97-800F-359142A1C3E9}" destId="{0A4D297F-DB80-472B-A663-B94F51BCF21A}" srcOrd="5" destOrd="0" presId="urn:microsoft.com/office/officeart/2005/8/layout/hierarchy1"/>
    <dgm:cxn modelId="{45918EC3-09C0-4ADF-A669-B435550F2F6D}" type="presParOf" srcId="{0A4D297F-DB80-472B-A663-B94F51BCF21A}" destId="{EBD822F7-2571-4F74-91DE-18EA25CF9F00}" srcOrd="0" destOrd="0" presId="urn:microsoft.com/office/officeart/2005/8/layout/hierarchy1"/>
    <dgm:cxn modelId="{A4DAE87B-2F17-4152-B83A-7952B4A975DE}" type="presParOf" srcId="{EBD822F7-2571-4F74-91DE-18EA25CF9F00}" destId="{9F0C20F7-52DE-4E94-9F13-B1C0242D885E}" srcOrd="0" destOrd="0" presId="urn:microsoft.com/office/officeart/2005/8/layout/hierarchy1"/>
    <dgm:cxn modelId="{CF0521BE-85F6-4E62-A7E8-4E75F56BC4BF}" type="presParOf" srcId="{EBD822F7-2571-4F74-91DE-18EA25CF9F00}" destId="{151E46B2-2E62-41C1-8109-D009BDCB0DE4}" srcOrd="1" destOrd="0" presId="urn:microsoft.com/office/officeart/2005/8/layout/hierarchy1"/>
    <dgm:cxn modelId="{8F02971A-7C72-477E-9031-5B29CFEDCDFA}" type="presParOf" srcId="{0A4D297F-DB80-472B-A663-B94F51BCF21A}" destId="{6C016218-61A2-4E29-8E6C-C5BD51DE2B9B}" srcOrd="1" destOrd="0" presId="urn:microsoft.com/office/officeart/2005/8/layout/hierarchy1"/>
    <dgm:cxn modelId="{7CCE1FC2-5DEC-4ACD-AB6E-697789D0C49A}" type="presParOf" srcId="{6C016218-61A2-4E29-8E6C-C5BD51DE2B9B}" destId="{F36EE89B-78A1-4532-814F-EC828EF70EFA}" srcOrd="0" destOrd="0" presId="urn:microsoft.com/office/officeart/2005/8/layout/hierarchy1"/>
    <dgm:cxn modelId="{9CD6D49E-C27D-42F7-9BE5-9D74F3EB3AF7}" type="presParOf" srcId="{6C016218-61A2-4E29-8E6C-C5BD51DE2B9B}" destId="{490E4607-5C31-40F9-9B52-520930A07C8F}" srcOrd="1" destOrd="0" presId="urn:microsoft.com/office/officeart/2005/8/layout/hierarchy1"/>
    <dgm:cxn modelId="{295D81E5-CCCE-4D3A-B341-B4F844A42EF0}" type="presParOf" srcId="{490E4607-5C31-40F9-9B52-520930A07C8F}" destId="{A20F032C-54B9-46C1-98DC-FFC7B0D769D4}" srcOrd="0" destOrd="0" presId="urn:microsoft.com/office/officeart/2005/8/layout/hierarchy1"/>
    <dgm:cxn modelId="{935D8D35-0BBB-415D-9F69-F55CC24409ED}" type="presParOf" srcId="{A20F032C-54B9-46C1-98DC-FFC7B0D769D4}" destId="{A817916F-2708-4D0D-B14D-2B839FBEE84F}" srcOrd="0" destOrd="0" presId="urn:microsoft.com/office/officeart/2005/8/layout/hierarchy1"/>
    <dgm:cxn modelId="{8DE698E6-F222-4F60-B197-E3D1712D8C9C}" type="presParOf" srcId="{A20F032C-54B9-46C1-98DC-FFC7B0D769D4}" destId="{16004F29-6037-4279-8F46-7B752E1FCA7C}" srcOrd="1" destOrd="0" presId="urn:microsoft.com/office/officeart/2005/8/layout/hierarchy1"/>
    <dgm:cxn modelId="{2484CCEC-7695-459E-9AC7-A8A662D245EA}" type="presParOf" srcId="{490E4607-5C31-40F9-9B52-520930A07C8F}" destId="{610DDAC6-A5A6-477F-9CC5-76798A039618}" srcOrd="1" destOrd="0" presId="urn:microsoft.com/office/officeart/2005/8/layout/hierarchy1"/>
    <dgm:cxn modelId="{6B826065-27FF-4569-8E75-E4FB758AC3D0}" type="presParOf" srcId="{6C016218-61A2-4E29-8E6C-C5BD51DE2B9B}" destId="{F99C52B8-8964-4FE6-A463-1C853AF9AC23}" srcOrd="2" destOrd="0" presId="urn:microsoft.com/office/officeart/2005/8/layout/hierarchy1"/>
    <dgm:cxn modelId="{40CA16B6-EF4B-4AEA-B5AC-C8BBD6C6332C}" type="presParOf" srcId="{6C016218-61A2-4E29-8E6C-C5BD51DE2B9B}" destId="{0546ACC6-D08E-4333-A541-DA93B65E87F1}" srcOrd="3" destOrd="0" presId="urn:microsoft.com/office/officeart/2005/8/layout/hierarchy1"/>
    <dgm:cxn modelId="{A2EE0C40-1283-4162-AC04-F79EB9F39198}" type="presParOf" srcId="{0546ACC6-D08E-4333-A541-DA93B65E87F1}" destId="{8CC407B1-05F7-45D5-BF30-88D04786447F}" srcOrd="0" destOrd="0" presId="urn:microsoft.com/office/officeart/2005/8/layout/hierarchy1"/>
    <dgm:cxn modelId="{60FA61D0-CD70-4992-B735-51AB489C07BE}" type="presParOf" srcId="{8CC407B1-05F7-45D5-BF30-88D04786447F}" destId="{2123BF06-453D-4466-8333-F9941E8A6B0B}" srcOrd="0" destOrd="0" presId="urn:microsoft.com/office/officeart/2005/8/layout/hierarchy1"/>
    <dgm:cxn modelId="{456F1C20-C465-402B-BA86-F95BE1C8ABFE}" type="presParOf" srcId="{8CC407B1-05F7-45D5-BF30-88D04786447F}" destId="{452E4B19-DAAF-4DCB-A616-63DDE500AC11}" srcOrd="1" destOrd="0" presId="urn:microsoft.com/office/officeart/2005/8/layout/hierarchy1"/>
    <dgm:cxn modelId="{77329304-D176-49A3-9B53-BD4B32C7C4D4}" type="presParOf" srcId="{0546ACC6-D08E-4333-A541-DA93B65E87F1}" destId="{3C05296C-36F0-4D9B-8B37-DBEB1DBA5F71}" srcOrd="1" destOrd="0" presId="urn:microsoft.com/office/officeart/2005/8/layout/hierarchy1"/>
    <dgm:cxn modelId="{9C3BDD5F-7EE8-4983-92AB-CB86717F617A}" type="presParOf" srcId="{6C016218-61A2-4E29-8E6C-C5BD51DE2B9B}" destId="{9D9F2E7C-5C41-4D74-A741-EEF8B2F726DD}" srcOrd="4" destOrd="0" presId="urn:microsoft.com/office/officeart/2005/8/layout/hierarchy1"/>
    <dgm:cxn modelId="{76C29BD7-FC0F-4E1F-B5D0-83126438F06A}" type="presParOf" srcId="{6C016218-61A2-4E29-8E6C-C5BD51DE2B9B}" destId="{056EB95D-40C8-44C7-AF30-2F9D418FC986}" srcOrd="5" destOrd="0" presId="urn:microsoft.com/office/officeart/2005/8/layout/hierarchy1"/>
    <dgm:cxn modelId="{9544DF46-F8DB-440E-B6C2-D84B35656C0D}" type="presParOf" srcId="{056EB95D-40C8-44C7-AF30-2F9D418FC986}" destId="{5E83AB97-33C9-4DE2-88B1-2B0653FAA730}" srcOrd="0" destOrd="0" presId="urn:microsoft.com/office/officeart/2005/8/layout/hierarchy1"/>
    <dgm:cxn modelId="{717A5305-9297-4FF3-AADA-334CA01979A7}" type="presParOf" srcId="{5E83AB97-33C9-4DE2-88B1-2B0653FAA730}" destId="{671F1CBE-CFD8-47C9-97ED-750D7530CA0D}" srcOrd="0" destOrd="0" presId="urn:microsoft.com/office/officeart/2005/8/layout/hierarchy1"/>
    <dgm:cxn modelId="{1DD6A948-670B-4C90-A374-36893EE38AC7}" type="presParOf" srcId="{5E83AB97-33C9-4DE2-88B1-2B0653FAA730}" destId="{5A1566B5-8FC3-475A-B975-1D852D596D87}" srcOrd="1" destOrd="0" presId="urn:microsoft.com/office/officeart/2005/8/layout/hierarchy1"/>
    <dgm:cxn modelId="{90871A97-0A13-4D62-B9C6-D1B9EB4640A4}" type="presParOf" srcId="{056EB95D-40C8-44C7-AF30-2F9D418FC986}" destId="{48193F6D-EE18-4F37-BFEF-06CC29C8CE54}" srcOrd="1" destOrd="0" presId="urn:microsoft.com/office/officeart/2005/8/layout/hierarchy1"/>
    <dgm:cxn modelId="{C0C56180-7B96-4902-B204-DE68DFF8C80E}" type="presParOf" srcId="{7B3F86E6-99C5-4B97-800F-359142A1C3E9}" destId="{0C7DF72D-B00B-4071-8A8E-9C1EABD96A93}" srcOrd="6" destOrd="0" presId="urn:microsoft.com/office/officeart/2005/8/layout/hierarchy1"/>
    <dgm:cxn modelId="{207F63E9-8BD0-4728-9C02-F7ADEB194502}" type="presParOf" srcId="{7B3F86E6-99C5-4B97-800F-359142A1C3E9}" destId="{D02A2B0F-2834-40D3-AF60-53715CA0924E}" srcOrd="7" destOrd="0" presId="urn:microsoft.com/office/officeart/2005/8/layout/hierarchy1"/>
    <dgm:cxn modelId="{CD1BA0A0-756E-415B-A71F-407973FCE492}" type="presParOf" srcId="{D02A2B0F-2834-40D3-AF60-53715CA0924E}" destId="{810CE986-B1FF-491F-A2FF-D77BF1FEE3D0}" srcOrd="0" destOrd="0" presId="urn:microsoft.com/office/officeart/2005/8/layout/hierarchy1"/>
    <dgm:cxn modelId="{3945C8B6-DEDE-498F-962D-9F81AC8F8744}" type="presParOf" srcId="{810CE986-B1FF-491F-A2FF-D77BF1FEE3D0}" destId="{DA44E7E4-3EB0-4AAD-89B0-4731D4F47693}" srcOrd="0" destOrd="0" presId="urn:microsoft.com/office/officeart/2005/8/layout/hierarchy1"/>
    <dgm:cxn modelId="{DCBCC975-A911-44D3-940B-CD78ACD30A19}" type="presParOf" srcId="{810CE986-B1FF-491F-A2FF-D77BF1FEE3D0}" destId="{00F78BCD-52F7-4C18-8C9C-CE8CAAA07C9A}" srcOrd="1" destOrd="0" presId="urn:microsoft.com/office/officeart/2005/8/layout/hierarchy1"/>
    <dgm:cxn modelId="{2F644ECE-B3F8-4EA5-8D92-8E09AE0D1F7E}" type="presParOf" srcId="{D02A2B0F-2834-40D3-AF60-53715CA0924E}" destId="{457FA5E4-418D-484C-B3FB-BEAD74CA80A6}" srcOrd="1" destOrd="0" presId="urn:microsoft.com/office/officeart/2005/8/layout/hierarchy1"/>
    <dgm:cxn modelId="{FDF93325-AD1F-4D5C-A2A0-A37A12E958CF}" type="presParOf" srcId="{457FA5E4-418D-484C-B3FB-BEAD74CA80A6}" destId="{9ACEBB14-D96A-4959-8B82-41FADAEB86D7}" srcOrd="0" destOrd="0" presId="urn:microsoft.com/office/officeart/2005/8/layout/hierarchy1"/>
    <dgm:cxn modelId="{18397C98-52B7-4634-98C2-E9A09DAF9EC3}" type="presParOf" srcId="{457FA5E4-418D-484C-B3FB-BEAD74CA80A6}" destId="{D8DCD0A6-AFAB-40B9-85DC-FD19E07F9E88}" srcOrd="1" destOrd="0" presId="urn:microsoft.com/office/officeart/2005/8/layout/hierarchy1"/>
    <dgm:cxn modelId="{3048C981-0257-46EF-94B1-B9CB8C69F279}" type="presParOf" srcId="{D8DCD0A6-AFAB-40B9-85DC-FD19E07F9E88}" destId="{ACBA80F0-67DA-4F9F-8279-4104FE2009C5}" srcOrd="0" destOrd="0" presId="urn:microsoft.com/office/officeart/2005/8/layout/hierarchy1"/>
    <dgm:cxn modelId="{77C8D236-E0C6-42E8-8772-F241D5A23295}" type="presParOf" srcId="{ACBA80F0-67DA-4F9F-8279-4104FE2009C5}" destId="{9CD40B8B-DC8E-4E84-A24D-8C7508AE9525}" srcOrd="0" destOrd="0" presId="urn:microsoft.com/office/officeart/2005/8/layout/hierarchy1"/>
    <dgm:cxn modelId="{4B365973-984E-4064-9F93-24F7CB3C1B87}" type="presParOf" srcId="{ACBA80F0-67DA-4F9F-8279-4104FE2009C5}" destId="{3E3F04EB-E2C1-453D-BDF5-1341977A75EF}" srcOrd="1" destOrd="0" presId="urn:microsoft.com/office/officeart/2005/8/layout/hierarchy1"/>
    <dgm:cxn modelId="{B5F636C3-3986-44F9-806B-CF71EFC073A9}" type="presParOf" srcId="{D8DCD0A6-AFAB-40B9-85DC-FD19E07F9E88}" destId="{343D082C-9EA2-44C9-8FB1-6134647E28B3}" srcOrd="1" destOrd="0" presId="urn:microsoft.com/office/officeart/2005/8/layout/hierarchy1"/>
    <dgm:cxn modelId="{3373639A-CA10-454A-B04D-40A8C103C254}" type="presParOf" srcId="{457FA5E4-418D-484C-B3FB-BEAD74CA80A6}" destId="{A5749AF3-9BE2-474B-B159-63C81790F5AC}" srcOrd="2" destOrd="0" presId="urn:microsoft.com/office/officeart/2005/8/layout/hierarchy1"/>
    <dgm:cxn modelId="{1348310A-587B-4469-83A8-F29626FBFAFC}" type="presParOf" srcId="{457FA5E4-418D-484C-B3FB-BEAD74CA80A6}" destId="{B6F3CF57-EBF8-4FE1-8574-E44D67DA3048}" srcOrd="3" destOrd="0" presId="urn:microsoft.com/office/officeart/2005/8/layout/hierarchy1"/>
    <dgm:cxn modelId="{2086B495-6DA9-4D3E-9D2E-FC6C518F7319}" type="presParOf" srcId="{B6F3CF57-EBF8-4FE1-8574-E44D67DA3048}" destId="{7DCC8850-AEBF-4611-8479-3E35164A8858}" srcOrd="0" destOrd="0" presId="urn:microsoft.com/office/officeart/2005/8/layout/hierarchy1"/>
    <dgm:cxn modelId="{B1CE1E09-F840-4D4B-BD25-A5F0E2FE0C40}" type="presParOf" srcId="{7DCC8850-AEBF-4611-8479-3E35164A8858}" destId="{C3506F86-153A-440C-8D24-A5A6420EFF7C}" srcOrd="0" destOrd="0" presId="urn:microsoft.com/office/officeart/2005/8/layout/hierarchy1"/>
    <dgm:cxn modelId="{0B5D4D4C-F138-4724-9C45-17CBF8468356}" type="presParOf" srcId="{7DCC8850-AEBF-4611-8479-3E35164A8858}" destId="{529CAD4B-6C20-49B2-A72C-66970305D90C}" srcOrd="1" destOrd="0" presId="urn:microsoft.com/office/officeart/2005/8/layout/hierarchy1"/>
    <dgm:cxn modelId="{61EE7B7E-8566-41CD-B485-23E8F7AE02B3}" type="presParOf" srcId="{B6F3CF57-EBF8-4FE1-8574-E44D67DA3048}" destId="{4FA56137-855B-4F8D-9EAF-319A06A0F477}" srcOrd="1" destOrd="0" presId="urn:microsoft.com/office/officeart/2005/8/layout/hierarchy1"/>
    <dgm:cxn modelId="{57EA675A-EB4B-4D4F-B4D8-AB6BB228EDCE}" type="presParOf" srcId="{457FA5E4-418D-484C-B3FB-BEAD74CA80A6}" destId="{A54689CC-2313-4B78-A7A1-76ECEBFCE1E4}" srcOrd="4" destOrd="0" presId="urn:microsoft.com/office/officeart/2005/8/layout/hierarchy1"/>
    <dgm:cxn modelId="{EE120C30-0CF9-4CBD-9760-3316879E96B9}" type="presParOf" srcId="{457FA5E4-418D-484C-B3FB-BEAD74CA80A6}" destId="{5A99FE14-B487-41A9-856F-46E7F334F243}" srcOrd="5" destOrd="0" presId="urn:microsoft.com/office/officeart/2005/8/layout/hierarchy1"/>
    <dgm:cxn modelId="{B9C48F08-57B7-4EE0-8A44-706351C19D37}" type="presParOf" srcId="{5A99FE14-B487-41A9-856F-46E7F334F243}" destId="{781DCD5E-6E91-4670-872D-1524510BA4B7}" srcOrd="0" destOrd="0" presId="urn:microsoft.com/office/officeart/2005/8/layout/hierarchy1"/>
    <dgm:cxn modelId="{35B852DB-C8F6-4E18-827B-BDEDA8326AEF}" type="presParOf" srcId="{781DCD5E-6E91-4670-872D-1524510BA4B7}" destId="{8A40496E-4503-4B27-8B40-A004FE37C700}" srcOrd="0" destOrd="0" presId="urn:microsoft.com/office/officeart/2005/8/layout/hierarchy1"/>
    <dgm:cxn modelId="{B085F1C3-E7CF-4592-92E1-F78D88303EF8}" type="presParOf" srcId="{781DCD5E-6E91-4670-872D-1524510BA4B7}" destId="{7FA442A7-C681-404A-9989-9C348FAB88BB}" srcOrd="1" destOrd="0" presId="urn:microsoft.com/office/officeart/2005/8/layout/hierarchy1"/>
    <dgm:cxn modelId="{C5C53FC8-D488-4549-99D8-51E00A21BB69}" type="presParOf" srcId="{5A99FE14-B487-41A9-856F-46E7F334F243}" destId="{EC0ED16A-2E39-4497-9DB9-BC7D76BFB58F}" srcOrd="1" destOrd="0" presId="urn:microsoft.com/office/officeart/2005/8/layout/hierarchy1"/>
    <dgm:cxn modelId="{4DFD148A-225C-45D7-BA75-1A480796A382}" type="presParOf" srcId="{7B3F86E6-99C5-4B97-800F-359142A1C3E9}" destId="{967218F9-1F75-4A00-95CC-AC207AEAAFD5}" srcOrd="8" destOrd="0" presId="urn:microsoft.com/office/officeart/2005/8/layout/hierarchy1"/>
    <dgm:cxn modelId="{ED72A266-1D4A-4655-8108-6A0621234562}" type="presParOf" srcId="{7B3F86E6-99C5-4B97-800F-359142A1C3E9}" destId="{262852A6-2159-4F73-B2AF-2A8AF1236348}" srcOrd="9" destOrd="0" presId="urn:microsoft.com/office/officeart/2005/8/layout/hierarchy1"/>
    <dgm:cxn modelId="{4023B50C-3770-44A4-BE98-740EF4CB7AFD}" type="presParOf" srcId="{262852A6-2159-4F73-B2AF-2A8AF1236348}" destId="{9F570192-078D-48A9-82AB-4B659C631668}" srcOrd="0" destOrd="0" presId="urn:microsoft.com/office/officeart/2005/8/layout/hierarchy1"/>
    <dgm:cxn modelId="{53A1E5B6-5DC9-4F44-B676-F3B410A4F286}" type="presParOf" srcId="{9F570192-078D-48A9-82AB-4B659C631668}" destId="{CF4195E4-4516-428F-B269-F3C624A15531}" srcOrd="0" destOrd="0" presId="urn:microsoft.com/office/officeart/2005/8/layout/hierarchy1"/>
    <dgm:cxn modelId="{2DEBFEC7-27CB-46A4-8FE3-8C5B96BFE050}" type="presParOf" srcId="{9F570192-078D-48A9-82AB-4B659C631668}" destId="{9B742A0E-3614-4B56-B002-80D61081596A}" srcOrd="1" destOrd="0" presId="urn:microsoft.com/office/officeart/2005/8/layout/hierarchy1"/>
    <dgm:cxn modelId="{A809348B-7F93-44C0-BB9D-F7841E71CB8D}" type="presParOf" srcId="{262852A6-2159-4F73-B2AF-2A8AF1236348}" destId="{9E1BB9EB-7D09-4109-B51D-D7D190A4F6C3}" srcOrd="1" destOrd="0" presId="urn:microsoft.com/office/officeart/2005/8/layout/hierarchy1"/>
    <dgm:cxn modelId="{74156C0E-6621-46CF-A30C-AA1EC344ED3C}" type="presParOf" srcId="{9E1BB9EB-7D09-4109-B51D-D7D190A4F6C3}" destId="{133EE6F8-93F0-444E-AA7A-92579202AF07}" srcOrd="0" destOrd="0" presId="urn:microsoft.com/office/officeart/2005/8/layout/hierarchy1"/>
    <dgm:cxn modelId="{2CC6BA7F-6D41-4B67-881E-AC62C5DD87D5}" type="presParOf" srcId="{9E1BB9EB-7D09-4109-B51D-D7D190A4F6C3}" destId="{871753B0-CB60-4161-A001-997FF153DD99}" srcOrd="1" destOrd="0" presId="urn:microsoft.com/office/officeart/2005/8/layout/hierarchy1"/>
    <dgm:cxn modelId="{456D7952-3090-4356-80D5-C47EEE01CFF1}" type="presParOf" srcId="{871753B0-CB60-4161-A001-997FF153DD99}" destId="{768E9E08-0180-45E6-BE4F-746B757D078F}" srcOrd="0" destOrd="0" presId="urn:microsoft.com/office/officeart/2005/8/layout/hierarchy1"/>
    <dgm:cxn modelId="{4107EEF7-0F41-468B-8724-D1FDB943E089}" type="presParOf" srcId="{768E9E08-0180-45E6-BE4F-746B757D078F}" destId="{BDD8333A-18C8-46D1-9485-1D07814367A8}" srcOrd="0" destOrd="0" presId="urn:microsoft.com/office/officeart/2005/8/layout/hierarchy1"/>
    <dgm:cxn modelId="{E782D627-786F-4B25-AF0F-A91AF80D4AF8}" type="presParOf" srcId="{768E9E08-0180-45E6-BE4F-746B757D078F}" destId="{EAF298A0-7D70-41F6-8E15-6A8D3599FFD8}" srcOrd="1" destOrd="0" presId="urn:microsoft.com/office/officeart/2005/8/layout/hierarchy1"/>
    <dgm:cxn modelId="{6466A230-25A6-44F1-ADE4-A2DEE1238426}" type="presParOf" srcId="{871753B0-CB60-4161-A001-997FF153DD99}" destId="{EE0D7065-35B8-4654-8490-D2CB8FADCC2A}" srcOrd="1" destOrd="0" presId="urn:microsoft.com/office/officeart/2005/8/layout/hierarchy1"/>
    <dgm:cxn modelId="{FD010515-9778-4A43-B426-36C395D56DD1}" type="presParOf" srcId="{9E1BB9EB-7D09-4109-B51D-D7D190A4F6C3}" destId="{3E07A715-8136-43EC-9917-17C5D6ABFE59}" srcOrd="2" destOrd="0" presId="urn:microsoft.com/office/officeart/2005/8/layout/hierarchy1"/>
    <dgm:cxn modelId="{6DCEB9BF-CDAE-4D4B-BC45-67AFAD39260B}" type="presParOf" srcId="{9E1BB9EB-7D09-4109-B51D-D7D190A4F6C3}" destId="{148C3042-0C9E-4435-9DE2-42A61ED07740}" srcOrd="3" destOrd="0" presId="urn:microsoft.com/office/officeart/2005/8/layout/hierarchy1"/>
    <dgm:cxn modelId="{2B3BA551-40C6-4E51-996B-A8CF9CB6D143}" type="presParOf" srcId="{148C3042-0C9E-4435-9DE2-42A61ED07740}" destId="{06C4594E-C1EF-40E7-90EF-23B317E13482}" srcOrd="0" destOrd="0" presId="urn:microsoft.com/office/officeart/2005/8/layout/hierarchy1"/>
    <dgm:cxn modelId="{F113A507-DC73-49A3-AC65-B2B51F577C1C}" type="presParOf" srcId="{06C4594E-C1EF-40E7-90EF-23B317E13482}" destId="{F330D788-DF07-410E-B52D-567B2B04043E}" srcOrd="0" destOrd="0" presId="urn:microsoft.com/office/officeart/2005/8/layout/hierarchy1"/>
    <dgm:cxn modelId="{2FFE1A9A-1A28-47D1-81B1-A042356D6A1F}" type="presParOf" srcId="{06C4594E-C1EF-40E7-90EF-23B317E13482}" destId="{19E0F348-D46A-4398-999D-DE48FFEC1052}" srcOrd="1" destOrd="0" presId="urn:microsoft.com/office/officeart/2005/8/layout/hierarchy1"/>
    <dgm:cxn modelId="{A975AD05-3DA4-4EB3-BC80-4DF52253642F}" type="presParOf" srcId="{148C3042-0C9E-4435-9DE2-42A61ED07740}" destId="{6C4618D4-A756-432A-9508-E8485EF15CAE}" srcOrd="1" destOrd="0" presId="urn:microsoft.com/office/officeart/2005/8/layout/hierarchy1"/>
    <dgm:cxn modelId="{FC79BC9F-FD86-4A7E-955C-A6BCCAA292E8}" type="presParOf" srcId="{9E1BB9EB-7D09-4109-B51D-D7D190A4F6C3}" destId="{EA0AA590-7F8D-46F8-8589-B457C821F1AE}" srcOrd="4" destOrd="0" presId="urn:microsoft.com/office/officeart/2005/8/layout/hierarchy1"/>
    <dgm:cxn modelId="{641BCFBE-479D-4111-B6AB-76E7147B061C}" type="presParOf" srcId="{9E1BB9EB-7D09-4109-B51D-D7D190A4F6C3}" destId="{DA963613-9A16-4264-A088-2EAE0BD69018}" srcOrd="5" destOrd="0" presId="urn:microsoft.com/office/officeart/2005/8/layout/hierarchy1"/>
    <dgm:cxn modelId="{5DEEC419-4380-4CE2-BF3D-72470A91C7C8}" type="presParOf" srcId="{DA963613-9A16-4264-A088-2EAE0BD69018}" destId="{46D754B7-090F-477C-A095-D5786E7950DA}" srcOrd="0" destOrd="0" presId="urn:microsoft.com/office/officeart/2005/8/layout/hierarchy1"/>
    <dgm:cxn modelId="{BFF82572-E3DE-4B9E-913C-60E4A54D415F}" type="presParOf" srcId="{46D754B7-090F-477C-A095-D5786E7950DA}" destId="{80E84243-4A4C-4478-BEC3-4BD200390F7A}" srcOrd="0" destOrd="0" presId="urn:microsoft.com/office/officeart/2005/8/layout/hierarchy1"/>
    <dgm:cxn modelId="{EB07234A-39B1-4AF1-AC2B-A1B22EF3518A}" type="presParOf" srcId="{46D754B7-090F-477C-A095-D5786E7950DA}" destId="{379C92D1-CCE0-4B07-84AA-16D7E98C0C79}" srcOrd="1" destOrd="0" presId="urn:microsoft.com/office/officeart/2005/8/layout/hierarchy1"/>
    <dgm:cxn modelId="{D32D02A4-F3D8-45BA-871E-5C9ED6D9325C}" type="presParOf" srcId="{DA963613-9A16-4264-A088-2EAE0BD69018}" destId="{3E55E73B-BFCA-47F7-B305-8C91277A46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701794-9D7A-43B6-B37E-967187918B51}" type="doc">
      <dgm:prSet loTypeId="urn:microsoft.com/office/officeart/2005/8/layout/pList2#1" loCatId="list" qsTypeId="urn:microsoft.com/office/officeart/2005/8/quickstyle/3d1" qsCatId="3D" csTypeId="urn:microsoft.com/office/officeart/2005/8/colors/colorful4" csCatId="colorful" phldr="1"/>
      <dgm:spPr/>
    </dgm:pt>
    <dgm:pt modelId="{81710477-6D87-4AA9-80E8-85942ED0E7B5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x-none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03031-E2B8-4BC9-B609-5B9B062007D4}" type="parTrans" cxnId="{105326CC-220E-4927-B362-DBAEFA88C22E}">
      <dgm:prSet/>
      <dgm:spPr/>
      <dgm:t>
        <a:bodyPr/>
        <a:lstStyle/>
        <a:p>
          <a:endParaRPr lang="x-none"/>
        </a:p>
      </dgm:t>
    </dgm:pt>
    <dgm:pt modelId="{72C2F2AC-E0D0-465E-A716-71B79D70218E}" type="sibTrans" cxnId="{105326CC-220E-4927-B362-DBAEFA88C22E}">
      <dgm:prSet/>
      <dgm:spPr/>
      <dgm:t>
        <a:bodyPr/>
        <a:lstStyle/>
        <a:p>
          <a:endParaRPr lang="x-none"/>
        </a:p>
      </dgm:t>
    </dgm:pt>
    <dgm:pt modelId="{6CCFC15F-9227-4FBA-943B-5CE888471E28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x-none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2A82B0-46DE-46C6-9494-B48E53D1B5A9}" type="parTrans" cxnId="{4D65EB2A-4FCB-4E92-AC3C-BB58B4CBAB99}">
      <dgm:prSet/>
      <dgm:spPr/>
      <dgm:t>
        <a:bodyPr/>
        <a:lstStyle/>
        <a:p>
          <a:endParaRPr lang="x-none"/>
        </a:p>
      </dgm:t>
    </dgm:pt>
    <dgm:pt modelId="{F3151C3B-9453-4E37-94E7-08EFA7B9AF2D}" type="sibTrans" cxnId="{4D65EB2A-4FCB-4E92-AC3C-BB58B4CBAB99}">
      <dgm:prSet/>
      <dgm:spPr/>
      <dgm:t>
        <a:bodyPr/>
        <a:lstStyle/>
        <a:p>
          <a:endParaRPr lang="x-none"/>
        </a:p>
      </dgm:t>
    </dgm:pt>
    <dgm:pt modelId="{520D6BC2-A294-4CE2-A9A3-16C994340C95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ĐMR</a:t>
          </a:r>
          <a:endParaRPr lang="x-none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279BC-2392-460F-923D-173D39558DB0}" type="parTrans" cxnId="{12434C09-C335-4ECB-8B7F-9D97BAD2C187}">
      <dgm:prSet/>
      <dgm:spPr/>
      <dgm:t>
        <a:bodyPr/>
        <a:lstStyle/>
        <a:p>
          <a:endParaRPr lang="x-none"/>
        </a:p>
      </dgm:t>
    </dgm:pt>
    <dgm:pt modelId="{C3BE4715-74D0-44EA-B88E-10AB8FD37960}" type="sibTrans" cxnId="{12434C09-C335-4ECB-8B7F-9D97BAD2C187}">
      <dgm:prSet/>
      <dgm:spPr/>
      <dgm:t>
        <a:bodyPr/>
        <a:lstStyle/>
        <a:p>
          <a:endParaRPr lang="x-none"/>
        </a:p>
      </dgm:t>
    </dgm:pt>
    <dgm:pt modelId="{36DF1B0F-E8EA-45C2-A9E0-BDBEFA8195F1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KTĐG</a:t>
          </a:r>
          <a:endParaRPr lang="x-none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C3D5E-F698-4BA0-9A5B-CA905396FDB0}" type="parTrans" cxnId="{58D7CAB3-D48B-4AA8-8374-0C23694974A7}">
      <dgm:prSet/>
      <dgm:spPr/>
      <dgm:t>
        <a:bodyPr/>
        <a:lstStyle/>
        <a:p>
          <a:endParaRPr lang="x-none"/>
        </a:p>
      </dgm:t>
    </dgm:pt>
    <dgm:pt modelId="{1C5D7932-34CD-40A2-BF4F-DFAEDB0519DA}" type="sibTrans" cxnId="{58D7CAB3-D48B-4AA8-8374-0C23694974A7}">
      <dgm:prSet/>
      <dgm:spPr/>
      <dgm:t>
        <a:bodyPr/>
        <a:lstStyle/>
        <a:p>
          <a:endParaRPr lang="x-none"/>
        </a:p>
      </dgm:t>
    </dgm:pt>
    <dgm:pt modelId="{72BD691D-DF39-4914-9963-D9707465B810}">
      <dgm:prSet phldrT="[Văn bản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endParaRPr lang="x-none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FAB16-75FE-442F-B35D-5AB87F2DAA0C}" type="parTrans" cxnId="{034B4BA3-D691-472E-92AF-78EEF9159DF6}">
      <dgm:prSet/>
      <dgm:spPr/>
      <dgm:t>
        <a:bodyPr/>
        <a:lstStyle/>
        <a:p>
          <a:endParaRPr lang="x-none"/>
        </a:p>
      </dgm:t>
    </dgm:pt>
    <dgm:pt modelId="{41A42320-3641-451D-9A3D-7AAB74F1DBEB}" type="sibTrans" cxnId="{034B4BA3-D691-472E-92AF-78EEF9159DF6}">
      <dgm:prSet/>
      <dgm:spPr/>
      <dgm:t>
        <a:bodyPr/>
        <a:lstStyle/>
        <a:p>
          <a:endParaRPr lang="x-none"/>
        </a:p>
      </dgm:t>
    </dgm:pt>
    <dgm:pt modelId="{D2B6593D-EE6B-4538-A066-62F2ADBC5A4F}" type="pres">
      <dgm:prSet presAssocID="{74701794-9D7A-43B6-B37E-967187918B51}" presName="Name0" presStyleCnt="0">
        <dgm:presLayoutVars>
          <dgm:dir/>
          <dgm:resizeHandles val="exact"/>
        </dgm:presLayoutVars>
      </dgm:prSet>
      <dgm:spPr/>
    </dgm:pt>
    <dgm:pt modelId="{E5577DDE-36E1-4907-9F9F-93400486C358}" type="pres">
      <dgm:prSet presAssocID="{74701794-9D7A-43B6-B37E-967187918B51}" presName="bkgdShp" presStyleLbl="alignAccFollowNode1" presStyleIdx="0" presStyleCnt="1"/>
      <dgm:spPr/>
    </dgm:pt>
    <dgm:pt modelId="{4D798D75-10B2-4572-8B05-0B70598857F7}" type="pres">
      <dgm:prSet presAssocID="{74701794-9D7A-43B6-B37E-967187918B51}" presName="linComp" presStyleCnt="0"/>
      <dgm:spPr/>
    </dgm:pt>
    <dgm:pt modelId="{C683D5ED-96FA-4467-A8E3-BF7E21F280D8}" type="pres">
      <dgm:prSet presAssocID="{81710477-6D87-4AA9-80E8-85942ED0E7B5}" presName="compNode" presStyleCnt="0"/>
      <dgm:spPr/>
    </dgm:pt>
    <dgm:pt modelId="{95D2EAA2-E640-423C-A443-8A56B7456F20}" type="pres">
      <dgm:prSet presAssocID="{81710477-6D87-4AA9-80E8-85942ED0E7B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46B372-29B1-4979-A363-94700E45FEC3}" type="pres">
      <dgm:prSet presAssocID="{81710477-6D87-4AA9-80E8-85942ED0E7B5}" presName="invisiNode" presStyleLbl="node1" presStyleIdx="0" presStyleCnt="5"/>
      <dgm:spPr/>
    </dgm:pt>
    <dgm:pt modelId="{C30144B5-F048-4949-81F2-7637F7F22D24}" type="pres">
      <dgm:prSet presAssocID="{81710477-6D87-4AA9-80E8-85942ED0E7B5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246BE340-405E-42AC-8720-E1EFE3568BE4}" type="pres">
      <dgm:prSet presAssocID="{72C2F2AC-E0D0-465E-A716-71B79D70218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0838AE-908E-41C1-BC01-10251756A1E5}" type="pres">
      <dgm:prSet presAssocID="{6CCFC15F-9227-4FBA-943B-5CE888471E28}" presName="compNode" presStyleCnt="0"/>
      <dgm:spPr/>
    </dgm:pt>
    <dgm:pt modelId="{1193E23F-6F5D-4114-B446-2969F5D09347}" type="pres">
      <dgm:prSet presAssocID="{6CCFC15F-9227-4FBA-943B-5CE888471E2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C0F3D-D93E-4100-AD7A-228538386E1C}" type="pres">
      <dgm:prSet presAssocID="{6CCFC15F-9227-4FBA-943B-5CE888471E28}" presName="invisiNode" presStyleLbl="node1" presStyleIdx="1" presStyleCnt="5"/>
      <dgm:spPr/>
    </dgm:pt>
    <dgm:pt modelId="{EAAE68CC-DC02-4996-850C-CACC6E76AE14}" type="pres">
      <dgm:prSet presAssocID="{6CCFC15F-9227-4FBA-943B-5CE888471E28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47000" r="-47000"/>
          </a:stretch>
        </a:blipFill>
      </dgm:spPr>
    </dgm:pt>
    <dgm:pt modelId="{38CEC102-89AF-4392-AD9D-F06C8AA255A9}" type="pres">
      <dgm:prSet presAssocID="{F3151C3B-9453-4E37-94E7-08EFA7B9AF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BA39630-9104-4D24-BA6F-B49928757961}" type="pres">
      <dgm:prSet presAssocID="{520D6BC2-A294-4CE2-A9A3-16C994340C95}" presName="compNode" presStyleCnt="0"/>
      <dgm:spPr/>
    </dgm:pt>
    <dgm:pt modelId="{39450CA8-6552-4DC9-AEFF-EC765B0F82B5}" type="pres">
      <dgm:prSet presAssocID="{520D6BC2-A294-4CE2-A9A3-16C994340C9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4883D-4A66-42BF-9E03-0C8C51AB374B}" type="pres">
      <dgm:prSet presAssocID="{520D6BC2-A294-4CE2-A9A3-16C994340C95}" presName="invisiNode" presStyleLbl="node1" presStyleIdx="2" presStyleCnt="5"/>
      <dgm:spPr/>
    </dgm:pt>
    <dgm:pt modelId="{DE592357-93C2-4F28-BD78-93B5B2927BED}" type="pres">
      <dgm:prSet presAssocID="{520D6BC2-A294-4CE2-A9A3-16C994340C95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</dgm:spPr>
    </dgm:pt>
    <dgm:pt modelId="{249ECE47-14EA-4A57-8692-6780E206FDF8}" type="pres">
      <dgm:prSet presAssocID="{C3BE4715-74D0-44EA-B88E-10AB8FD3796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2C2F18-1F9B-4C55-AC8C-0F59AD5334C0}" type="pres">
      <dgm:prSet presAssocID="{36DF1B0F-E8EA-45C2-A9E0-BDBEFA8195F1}" presName="compNode" presStyleCnt="0"/>
      <dgm:spPr/>
    </dgm:pt>
    <dgm:pt modelId="{3A55DC1A-C8E3-4E8E-8FDF-388610E5447B}" type="pres">
      <dgm:prSet presAssocID="{36DF1B0F-E8EA-45C2-A9E0-BDBEFA8195F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6845E-36C3-4702-BA2D-316CA51B8A83}" type="pres">
      <dgm:prSet presAssocID="{36DF1B0F-E8EA-45C2-A9E0-BDBEFA8195F1}" presName="invisiNode" presStyleLbl="node1" presStyleIdx="3" presStyleCnt="5"/>
      <dgm:spPr/>
    </dgm:pt>
    <dgm:pt modelId="{5B080D99-CC78-49AF-9212-C0786BC75711}" type="pres">
      <dgm:prSet presAssocID="{36DF1B0F-E8EA-45C2-A9E0-BDBEFA8195F1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3000" r="-23000"/>
          </a:stretch>
        </a:blipFill>
      </dgm:spPr>
    </dgm:pt>
    <dgm:pt modelId="{515AC703-2A57-4CB2-BF3E-E97977BDEC17}" type="pres">
      <dgm:prSet presAssocID="{1C5D7932-34CD-40A2-BF4F-DFAEDB0519D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12B78C8-E2CB-4C40-8323-D0ADF67A2AB5}" type="pres">
      <dgm:prSet presAssocID="{72BD691D-DF39-4914-9963-D9707465B810}" presName="compNode" presStyleCnt="0"/>
      <dgm:spPr/>
    </dgm:pt>
    <dgm:pt modelId="{20C3E7B5-E613-45F6-A9AA-9A5D45EB2E73}" type="pres">
      <dgm:prSet presAssocID="{72BD691D-DF39-4914-9963-D9707465B81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CCDB5-2770-42D1-9BBE-AC9E1C584FAA}" type="pres">
      <dgm:prSet presAssocID="{72BD691D-DF39-4914-9963-D9707465B810}" presName="invisiNode" presStyleLbl="node1" presStyleIdx="4" presStyleCnt="5"/>
      <dgm:spPr/>
    </dgm:pt>
    <dgm:pt modelId="{C53130D1-1A1D-4B91-B405-AF7454E27446}" type="pres">
      <dgm:prSet presAssocID="{72BD691D-DF39-4914-9963-D9707465B810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53000" r="-53000"/>
          </a:stretch>
        </a:blipFill>
      </dgm:spPr>
    </dgm:pt>
  </dgm:ptLst>
  <dgm:cxnLst>
    <dgm:cxn modelId="{8951E4B5-1FF9-45ED-B197-4282CA8CA8BA}" type="presOf" srcId="{36DF1B0F-E8EA-45C2-A9E0-BDBEFA8195F1}" destId="{3A55DC1A-C8E3-4E8E-8FDF-388610E5447B}" srcOrd="0" destOrd="0" presId="urn:microsoft.com/office/officeart/2005/8/layout/pList2#1"/>
    <dgm:cxn modelId="{7205031A-C365-468D-A377-B75987CCDD9F}" type="presOf" srcId="{F3151C3B-9453-4E37-94E7-08EFA7B9AF2D}" destId="{38CEC102-89AF-4392-AD9D-F06C8AA255A9}" srcOrd="0" destOrd="0" presId="urn:microsoft.com/office/officeart/2005/8/layout/pList2#1"/>
    <dgm:cxn modelId="{59FA4405-FCA7-45A3-A43A-AD37C0B3F77E}" type="presOf" srcId="{1C5D7932-34CD-40A2-BF4F-DFAEDB0519DA}" destId="{515AC703-2A57-4CB2-BF3E-E97977BDEC17}" srcOrd="0" destOrd="0" presId="urn:microsoft.com/office/officeart/2005/8/layout/pList2#1"/>
    <dgm:cxn modelId="{12434C09-C335-4ECB-8B7F-9D97BAD2C187}" srcId="{74701794-9D7A-43B6-B37E-967187918B51}" destId="{520D6BC2-A294-4CE2-A9A3-16C994340C95}" srcOrd="2" destOrd="0" parTransId="{A95279BC-2392-460F-923D-173D39558DB0}" sibTransId="{C3BE4715-74D0-44EA-B88E-10AB8FD37960}"/>
    <dgm:cxn modelId="{58D7CAB3-D48B-4AA8-8374-0C23694974A7}" srcId="{74701794-9D7A-43B6-B37E-967187918B51}" destId="{36DF1B0F-E8EA-45C2-A9E0-BDBEFA8195F1}" srcOrd="3" destOrd="0" parTransId="{EC5C3D5E-F698-4BA0-9A5B-CA905396FDB0}" sibTransId="{1C5D7932-34CD-40A2-BF4F-DFAEDB0519DA}"/>
    <dgm:cxn modelId="{034B4BA3-D691-472E-92AF-78EEF9159DF6}" srcId="{74701794-9D7A-43B6-B37E-967187918B51}" destId="{72BD691D-DF39-4914-9963-D9707465B810}" srcOrd="4" destOrd="0" parTransId="{AEEFAB16-75FE-442F-B35D-5AB87F2DAA0C}" sibTransId="{41A42320-3641-451D-9A3D-7AAB74F1DBEB}"/>
    <dgm:cxn modelId="{814ADBFC-6557-400F-900A-4829DA625A55}" type="presOf" srcId="{520D6BC2-A294-4CE2-A9A3-16C994340C95}" destId="{39450CA8-6552-4DC9-AEFF-EC765B0F82B5}" srcOrd="0" destOrd="0" presId="urn:microsoft.com/office/officeart/2005/8/layout/pList2#1"/>
    <dgm:cxn modelId="{4C5DEC8C-117B-4B2E-9A93-E2C979DFA977}" type="presOf" srcId="{72C2F2AC-E0D0-465E-A716-71B79D70218E}" destId="{246BE340-405E-42AC-8720-E1EFE3568BE4}" srcOrd="0" destOrd="0" presId="urn:microsoft.com/office/officeart/2005/8/layout/pList2#1"/>
    <dgm:cxn modelId="{5DC44564-5DCC-40CA-A962-46F7712AE116}" type="presOf" srcId="{81710477-6D87-4AA9-80E8-85942ED0E7B5}" destId="{95D2EAA2-E640-423C-A443-8A56B7456F20}" srcOrd="0" destOrd="0" presId="urn:microsoft.com/office/officeart/2005/8/layout/pList2#1"/>
    <dgm:cxn modelId="{A005FE2B-50D3-4EEF-B564-59BC6059EFD2}" type="presOf" srcId="{C3BE4715-74D0-44EA-B88E-10AB8FD37960}" destId="{249ECE47-14EA-4A57-8692-6780E206FDF8}" srcOrd="0" destOrd="0" presId="urn:microsoft.com/office/officeart/2005/8/layout/pList2#1"/>
    <dgm:cxn modelId="{4D65EB2A-4FCB-4E92-AC3C-BB58B4CBAB99}" srcId="{74701794-9D7A-43B6-B37E-967187918B51}" destId="{6CCFC15F-9227-4FBA-943B-5CE888471E28}" srcOrd="1" destOrd="0" parTransId="{FF2A82B0-46DE-46C6-9494-B48E53D1B5A9}" sibTransId="{F3151C3B-9453-4E37-94E7-08EFA7B9AF2D}"/>
    <dgm:cxn modelId="{105326CC-220E-4927-B362-DBAEFA88C22E}" srcId="{74701794-9D7A-43B6-B37E-967187918B51}" destId="{81710477-6D87-4AA9-80E8-85942ED0E7B5}" srcOrd="0" destOrd="0" parTransId="{89E03031-E2B8-4BC9-B609-5B9B062007D4}" sibTransId="{72C2F2AC-E0D0-465E-A716-71B79D70218E}"/>
    <dgm:cxn modelId="{2994DCDA-F139-424B-87D1-1C3B2E46804A}" type="presOf" srcId="{6CCFC15F-9227-4FBA-943B-5CE888471E28}" destId="{1193E23F-6F5D-4114-B446-2969F5D09347}" srcOrd="0" destOrd="0" presId="urn:microsoft.com/office/officeart/2005/8/layout/pList2#1"/>
    <dgm:cxn modelId="{8D2CB967-5A4A-45A4-BB7B-0EC09E2A49CF}" type="presOf" srcId="{72BD691D-DF39-4914-9963-D9707465B810}" destId="{20C3E7B5-E613-45F6-A9AA-9A5D45EB2E73}" srcOrd="0" destOrd="0" presId="urn:microsoft.com/office/officeart/2005/8/layout/pList2#1"/>
    <dgm:cxn modelId="{2D7B4E39-DDBF-4BF4-ABBE-F3C537BB29AD}" type="presOf" srcId="{74701794-9D7A-43B6-B37E-967187918B51}" destId="{D2B6593D-EE6B-4538-A066-62F2ADBC5A4F}" srcOrd="0" destOrd="0" presId="urn:microsoft.com/office/officeart/2005/8/layout/pList2#1"/>
    <dgm:cxn modelId="{B5FB74E9-45F1-4CCD-97B0-464E443C1E88}" type="presParOf" srcId="{D2B6593D-EE6B-4538-A066-62F2ADBC5A4F}" destId="{E5577DDE-36E1-4907-9F9F-93400486C358}" srcOrd="0" destOrd="0" presId="urn:microsoft.com/office/officeart/2005/8/layout/pList2#1"/>
    <dgm:cxn modelId="{587DC276-C963-4801-9800-D649C3FC75AD}" type="presParOf" srcId="{D2B6593D-EE6B-4538-A066-62F2ADBC5A4F}" destId="{4D798D75-10B2-4572-8B05-0B70598857F7}" srcOrd="1" destOrd="0" presId="urn:microsoft.com/office/officeart/2005/8/layout/pList2#1"/>
    <dgm:cxn modelId="{AD86F0F9-5FB3-4AEA-8274-D8FA13A0E616}" type="presParOf" srcId="{4D798D75-10B2-4572-8B05-0B70598857F7}" destId="{C683D5ED-96FA-4467-A8E3-BF7E21F280D8}" srcOrd="0" destOrd="0" presId="urn:microsoft.com/office/officeart/2005/8/layout/pList2#1"/>
    <dgm:cxn modelId="{4A43C58B-25C7-4EAE-9986-8FEAEBAF61CC}" type="presParOf" srcId="{C683D5ED-96FA-4467-A8E3-BF7E21F280D8}" destId="{95D2EAA2-E640-423C-A443-8A56B7456F20}" srcOrd="0" destOrd="0" presId="urn:microsoft.com/office/officeart/2005/8/layout/pList2#1"/>
    <dgm:cxn modelId="{900C3E99-2B94-4B8E-BB3B-90EA27489ADF}" type="presParOf" srcId="{C683D5ED-96FA-4467-A8E3-BF7E21F280D8}" destId="{5946B372-29B1-4979-A363-94700E45FEC3}" srcOrd="1" destOrd="0" presId="urn:microsoft.com/office/officeart/2005/8/layout/pList2#1"/>
    <dgm:cxn modelId="{199AB485-4575-495A-BB10-28561FB54998}" type="presParOf" srcId="{C683D5ED-96FA-4467-A8E3-BF7E21F280D8}" destId="{C30144B5-F048-4949-81F2-7637F7F22D24}" srcOrd="2" destOrd="0" presId="urn:microsoft.com/office/officeart/2005/8/layout/pList2#1"/>
    <dgm:cxn modelId="{E5593242-0F9F-469F-A65E-BFA9045BE6D6}" type="presParOf" srcId="{4D798D75-10B2-4572-8B05-0B70598857F7}" destId="{246BE340-405E-42AC-8720-E1EFE3568BE4}" srcOrd="1" destOrd="0" presId="urn:microsoft.com/office/officeart/2005/8/layout/pList2#1"/>
    <dgm:cxn modelId="{29DF6DFD-7F1E-42B3-AD74-2FCB6B4BDCE1}" type="presParOf" srcId="{4D798D75-10B2-4572-8B05-0B70598857F7}" destId="{970838AE-908E-41C1-BC01-10251756A1E5}" srcOrd="2" destOrd="0" presId="urn:microsoft.com/office/officeart/2005/8/layout/pList2#1"/>
    <dgm:cxn modelId="{E6358647-614B-446D-ACB4-6BFDF5BF9890}" type="presParOf" srcId="{970838AE-908E-41C1-BC01-10251756A1E5}" destId="{1193E23F-6F5D-4114-B446-2969F5D09347}" srcOrd="0" destOrd="0" presId="urn:microsoft.com/office/officeart/2005/8/layout/pList2#1"/>
    <dgm:cxn modelId="{23D96A50-0830-45BB-A0D4-AE60328B2777}" type="presParOf" srcId="{970838AE-908E-41C1-BC01-10251756A1E5}" destId="{DAAC0F3D-D93E-4100-AD7A-228538386E1C}" srcOrd="1" destOrd="0" presId="urn:microsoft.com/office/officeart/2005/8/layout/pList2#1"/>
    <dgm:cxn modelId="{0DFBE8CA-BFD1-4EDA-845A-85EC5F3BA548}" type="presParOf" srcId="{970838AE-908E-41C1-BC01-10251756A1E5}" destId="{EAAE68CC-DC02-4996-850C-CACC6E76AE14}" srcOrd="2" destOrd="0" presId="urn:microsoft.com/office/officeart/2005/8/layout/pList2#1"/>
    <dgm:cxn modelId="{5CB1FAFE-8396-4877-A32A-BE4EC51F86AD}" type="presParOf" srcId="{4D798D75-10B2-4572-8B05-0B70598857F7}" destId="{38CEC102-89AF-4392-AD9D-F06C8AA255A9}" srcOrd="3" destOrd="0" presId="urn:microsoft.com/office/officeart/2005/8/layout/pList2#1"/>
    <dgm:cxn modelId="{7D42A5F1-0014-4D1C-A42F-42F2E7A8E379}" type="presParOf" srcId="{4D798D75-10B2-4572-8B05-0B70598857F7}" destId="{FBA39630-9104-4D24-BA6F-B49928757961}" srcOrd="4" destOrd="0" presId="urn:microsoft.com/office/officeart/2005/8/layout/pList2#1"/>
    <dgm:cxn modelId="{CCD90B8B-C388-422E-AB13-7AC55FE787C1}" type="presParOf" srcId="{FBA39630-9104-4D24-BA6F-B49928757961}" destId="{39450CA8-6552-4DC9-AEFF-EC765B0F82B5}" srcOrd="0" destOrd="0" presId="urn:microsoft.com/office/officeart/2005/8/layout/pList2#1"/>
    <dgm:cxn modelId="{36B94554-8152-4D84-A873-2B992B4A0819}" type="presParOf" srcId="{FBA39630-9104-4D24-BA6F-B49928757961}" destId="{BC84883D-4A66-42BF-9E03-0C8C51AB374B}" srcOrd="1" destOrd="0" presId="urn:microsoft.com/office/officeart/2005/8/layout/pList2#1"/>
    <dgm:cxn modelId="{1DFA49C8-AA5E-4F0F-94B6-68547BECEE97}" type="presParOf" srcId="{FBA39630-9104-4D24-BA6F-B49928757961}" destId="{DE592357-93C2-4F28-BD78-93B5B2927BED}" srcOrd="2" destOrd="0" presId="urn:microsoft.com/office/officeart/2005/8/layout/pList2#1"/>
    <dgm:cxn modelId="{4AD377BA-07B8-4D24-A04B-CA9D56FBAF3A}" type="presParOf" srcId="{4D798D75-10B2-4572-8B05-0B70598857F7}" destId="{249ECE47-14EA-4A57-8692-6780E206FDF8}" srcOrd="5" destOrd="0" presId="urn:microsoft.com/office/officeart/2005/8/layout/pList2#1"/>
    <dgm:cxn modelId="{A58DDFC4-1915-4481-BB2E-1234D9EC3014}" type="presParOf" srcId="{4D798D75-10B2-4572-8B05-0B70598857F7}" destId="{4A2C2F18-1F9B-4C55-AC8C-0F59AD5334C0}" srcOrd="6" destOrd="0" presId="urn:microsoft.com/office/officeart/2005/8/layout/pList2#1"/>
    <dgm:cxn modelId="{2F4FB5B8-C3F6-4A12-8937-F44F2690DB3A}" type="presParOf" srcId="{4A2C2F18-1F9B-4C55-AC8C-0F59AD5334C0}" destId="{3A55DC1A-C8E3-4E8E-8FDF-388610E5447B}" srcOrd="0" destOrd="0" presId="urn:microsoft.com/office/officeart/2005/8/layout/pList2#1"/>
    <dgm:cxn modelId="{48BA7E8B-0E22-4B11-A6A9-A38218B8264F}" type="presParOf" srcId="{4A2C2F18-1F9B-4C55-AC8C-0F59AD5334C0}" destId="{C2A6845E-36C3-4702-BA2D-316CA51B8A83}" srcOrd="1" destOrd="0" presId="urn:microsoft.com/office/officeart/2005/8/layout/pList2#1"/>
    <dgm:cxn modelId="{92624790-17C2-4C08-A97D-97AA39C19232}" type="presParOf" srcId="{4A2C2F18-1F9B-4C55-AC8C-0F59AD5334C0}" destId="{5B080D99-CC78-49AF-9212-C0786BC75711}" srcOrd="2" destOrd="0" presId="urn:microsoft.com/office/officeart/2005/8/layout/pList2#1"/>
    <dgm:cxn modelId="{9556CFBD-25B3-41BD-962C-30A28797313E}" type="presParOf" srcId="{4D798D75-10B2-4572-8B05-0B70598857F7}" destId="{515AC703-2A57-4CB2-BF3E-E97977BDEC17}" srcOrd="7" destOrd="0" presId="urn:microsoft.com/office/officeart/2005/8/layout/pList2#1"/>
    <dgm:cxn modelId="{3DF6D70E-3C2E-4C77-97C1-3506DB3EDD29}" type="presParOf" srcId="{4D798D75-10B2-4572-8B05-0B70598857F7}" destId="{512B78C8-E2CB-4C40-8323-D0ADF67A2AB5}" srcOrd="8" destOrd="0" presId="urn:microsoft.com/office/officeart/2005/8/layout/pList2#1"/>
    <dgm:cxn modelId="{91C47F92-C7FA-4A8A-A6CD-40616F68CD72}" type="presParOf" srcId="{512B78C8-E2CB-4C40-8323-D0ADF67A2AB5}" destId="{20C3E7B5-E613-45F6-A9AA-9A5D45EB2E73}" srcOrd="0" destOrd="0" presId="urn:microsoft.com/office/officeart/2005/8/layout/pList2#1"/>
    <dgm:cxn modelId="{1944B128-F9C5-4499-8D8F-AA7F23112548}" type="presParOf" srcId="{512B78C8-E2CB-4C40-8323-D0ADF67A2AB5}" destId="{131CCDB5-2770-42D1-9BBE-AC9E1C584FAA}" srcOrd="1" destOrd="0" presId="urn:microsoft.com/office/officeart/2005/8/layout/pList2#1"/>
    <dgm:cxn modelId="{C1B222D8-E048-4943-870C-6CAFD43B05E1}" type="presParOf" srcId="{512B78C8-E2CB-4C40-8323-D0ADF67A2AB5}" destId="{C53130D1-1A1D-4B91-B405-AF7454E2744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7FA2B-5574-480E-B782-D7150ACF22C8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55FAF3D3-1DA3-4A3D-AD04-0A84A45B3398}">
      <dgm:prSet phldrT="[Văn bản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A8F8E-22B0-4BC2-A641-B887D294AEAC}" type="parTrans" cxnId="{811566A0-D020-4F07-9617-826EB3422A2C}">
      <dgm:prSet/>
      <dgm:spPr/>
      <dgm:t>
        <a:bodyPr/>
        <a:lstStyle/>
        <a:p>
          <a:endParaRPr lang="x-none"/>
        </a:p>
      </dgm:t>
    </dgm:pt>
    <dgm:pt modelId="{3655721B-149F-48F4-B7D8-279CAE0DCBE2}" type="sibTrans" cxnId="{811566A0-D020-4F07-9617-826EB3422A2C}">
      <dgm:prSet/>
      <dgm:spPr/>
      <dgm:t>
        <a:bodyPr/>
        <a:lstStyle/>
        <a:p>
          <a:endParaRPr lang="x-none"/>
        </a:p>
      </dgm:t>
    </dgm:pt>
    <dgm:pt modelId="{8F2AFF6F-9701-4F04-9762-E78316EB918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4, 5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AE1C2-81B7-4EA7-AC6A-8B47ED53FBDF}" type="parTrans" cxnId="{0F8A9916-08FC-4A7A-A912-27B558CA723F}">
      <dgm:prSet/>
      <dgm:spPr/>
      <dgm:t>
        <a:bodyPr/>
        <a:lstStyle/>
        <a:p>
          <a:endParaRPr lang="x-none"/>
        </a:p>
      </dgm:t>
    </dgm:pt>
    <dgm:pt modelId="{9BC60C52-86E9-4A72-899D-4EB00CFB8574}" type="sibTrans" cxnId="{0F8A9916-08FC-4A7A-A912-27B558CA723F}">
      <dgm:prSet/>
      <dgm:spPr/>
      <dgm:t>
        <a:bodyPr/>
        <a:lstStyle/>
        <a:p>
          <a:endParaRPr lang="x-none"/>
        </a:p>
      </dgm:t>
    </dgm:pt>
    <dgm:pt modelId="{3166CA70-6876-4C50-80E5-A94BF4AF9FC7}">
      <dgm:prSet phldrT="[Văn bản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TT30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F8746-047B-4454-8720-AD1000CDCAF7}" type="parTrans" cxnId="{3EF0F4CF-CE14-41C6-B32B-BFCE41036268}">
      <dgm:prSet/>
      <dgm:spPr/>
      <dgm:t>
        <a:bodyPr/>
        <a:lstStyle/>
        <a:p>
          <a:endParaRPr lang="x-none"/>
        </a:p>
      </dgm:t>
    </dgm:pt>
    <dgm:pt modelId="{A3BC2761-60BD-4CBD-BA38-1F2F67DE7001}" type="sibTrans" cxnId="{3EF0F4CF-CE14-41C6-B32B-BFCE41036268}">
      <dgm:prSet/>
      <dgm:spPr/>
      <dgm:t>
        <a:bodyPr/>
        <a:lstStyle/>
        <a:p>
          <a:endParaRPr lang="x-none"/>
        </a:p>
      </dgm:t>
    </dgm:pt>
    <dgm:pt modelId="{FFAF0616-EAF4-402A-8F77-502178262ED2}">
      <dgm:prSet phldrT="[Văn bản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TT22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FF51F-A8F3-45FC-8AFA-F3517350D6B5}" type="parTrans" cxnId="{FB2FBEA6-8C9D-4B3D-A33A-CB58A020EB44}">
      <dgm:prSet/>
      <dgm:spPr/>
      <dgm:t>
        <a:bodyPr/>
        <a:lstStyle/>
        <a:p>
          <a:endParaRPr lang="x-none"/>
        </a:p>
      </dgm:t>
    </dgm:pt>
    <dgm:pt modelId="{435B2359-CD20-480B-8D32-1F0E3EC39B30}" type="sibTrans" cxnId="{FB2FBEA6-8C9D-4B3D-A33A-CB58A020EB44}">
      <dgm:prSet/>
      <dgm:spPr/>
      <dgm:t>
        <a:bodyPr/>
        <a:lstStyle/>
        <a:p>
          <a:endParaRPr lang="x-none"/>
        </a:p>
      </dgm:t>
    </dgm:pt>
    <dgm:pt modelId="{CFDDFB11-D3A2-46B6-8116-5936AC127773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0CFED-506A-4F8F-B010-CC0A3775463F}" type="parTrans" cxnId="{9E9091A8-316A-46A4-9F25-E7AF2BF5CDE6}">
      <dgm:prSet/>
      <dgm:spPr/>
      <dgm:t>
        <a:bodyPr/>
        <a:lstStyle/>
        <a:p>
          <a:endParaRPr lang="x-none"/>
        </a:p>
      </dgm:t>
    </dgm:pt>
    <dgm:pt modelId="{5FE912A7-3B18-41F9-BB30-C4440E470B38}" type="sibTrans" cxnId="{9E9091A8-316A-46A4-9F25-E7AF2BF5CDE6}">
      <dgm:prSet/>
      <dgm:spPr/>
      <dgm:t>
        <a:bodyPr/>
        <a:lstStyle/>
        <a:p>
          <a:endParaRPr lang="x-none"/>
        </a:p>
      </dgm:t>
    </dgm:pt>
    <dgm:pt modelId="{2FBEEAA4-B442-41BB-BD7D-89ED6FEEE7CF}">
      <dgm:prSet phldrT="[Văn bản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TT27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31C55-B890-40EA-8928-265F6DED4758}" type="parTrans" cxnId="{6D4BB4F1-B629-4BE6-B4D7-66FBB1C67D91}">
      <dgm:prSet/>
      <dgm:spPr/>
      <dgm:t>
        <a:bodyPr/>
        <a:lstStyle/>
        <a:p>
          <a:endParaRPr lang="x-none"/>
        </a:p>
      </dgm:t>
    </dgm:pt>
    <dgm:pt modelId="{CC535BCB-B8A3-4086-B7CB-C5846A72ADF7}" type="sibTrans" cxnId="{6D4BB4F1-B629-4BE6-B4D7-66FBB1C67D91}">
      <dgm:prSet/>
      <dgm:spPr/>
      <dgm:t>
        <a:bodyPr/>
        <a:lstStyle/>
        <a:p>
          <a:endParaRPr lang="x-none"/>
        </a:p>
      </dgm:t>
    </dgm:pt>
    <dgm:pt modelId="{059DD776-19F5-4C12-A885-6B8F3C21E84F}" type="pres">
      <dgm:prSet presAssocID="{24C7FA2B-5574-480E-B782-D7150ACF22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90A782-AA43-416C-8F8F-CB462193CB27}" type="pres">
      <dgm:prSet presAssocID="{55FAF3D3-1DA3-4A3D-AD04-0A84A45B3398}" presName="hierRoot1" presStyleCnt="0"/>
      <dgm:spPr/>
    </dgm:pt>
    <dgm:pt modelId="{4841F68F-48F2-4D53-B8B3-367CAFB853D3}" type="pres">
      <dgm:prSet presAssocID="{55FAF3D3-1DA3-4A3D-AD04-0A84A45B3398}" presName="composite" presStyleCnt="0"/>
      <dgm:spPr/>
    </dgm:pt>
    <dgm:pt modelId="{BE7003B8-F7C1-4D23-867D-29AA012E8D4A}" type="pres">
      <dgm:prSet presAssocID="{55FAF3D3-1DA3-4A3D-AD04-0A84A45B3398}" presName="background" presStyleLbl="node0" presStyleIdx="0" presStyleCnt="1"/>
      <dgm:spPr/>
    </dgm:pt>
    <dgm:pt modelId="{18684ACA-936E-4888-9186-CED81A359BF8}" type="pres">
      <dgm:prSet presAssocID="{55FAF3D3-1DA3-4A3D-AD04-0A84A45B339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3F86E6-99C5-4B97-800F-359142A1C3E9}" type="pres">
      <dgm:prSet presAssocID="{55FAF3D3-1DA3-4A3D-AD04-0A84A45B3398}" presName="hierChild2" presStyleCnt="0"/>
      <dgm:spPr/>
    </dgm:pt>
    <dgm:pt modelId="{9C74B78C-08B1-445A-B061-272161DBE605}" type="pres">
      <dgm:prSet presAssocID="{AC0AE1C2-81B7-4EA7-AC6A-8B47ED53FB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51712F1-3983-4FA8-8F9D-4259EDEC015B}" type="pres">
      <dgm:prSet presAssocID="{8F2AFF6F-9701-4F04-9762-E78316EB918E}" presName="hierRoot2" presStyleCnt="0"/>
      <dgm:spPr/>
    </dgm:pt>
    <dgm:pt modelId="{E00E659D-FD30-4CFC-9823-9EC69497FB36}" type="pres">
      <dgm:prSet presAssocID="{8F2AFF6F-9701-4F04-9762-E78316EB918E}" presName="composite2" presStyleCnt="0"/>
      <dgm:spPr/>
    </dgm:pt>
    <dgm:pt modelId="{54121566-75D9-4CEF-B8F5-DF54F2C3F269}" type="pres">
      <dgm:prSet presAssocID="{8F2AFF6F-9701-4F04-9762-E78316EB918E}" presName="background2" presStyleLbl="node2" presStyleIdx="0" presStyleCnt="2"/>
      <dgm:spPr/>
    </dgm:pt>
    <dgm:pt modelId="{0F4E643F-A5B7-4A1E-9243-A214E9EE9C45}" type="pres">
      <dgm:prSet presAssocID="{8F2AFF6F-9701-4F04-9762-E78316EB918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9C03-9DF0-4A13-BA1B-86A771EBE919}" type="pres">
      <dgm:prSet presAssocID="{8F2AFF6F-9701-4F04-9762-E78316EB918E}" presName="hierChild3" presStyleCnt="0"/>
      <dgm:spPr/>
    </dgm:pt>
    <dgm:pt modelId="{DE53F248-24AE-4DA9-9734-58A7307D28EA}" type="pres">
      <dgm:prSet presAssocID="{F68F8746-047B-4454-8720-AD1000CDCAF7}" presName="Name17" presStyleLbl="parChTrans1D3" presStyleIdx="0" presStyleCnt="3"/>
      <dgm:spPr/>
      <dgm:t>
        <a:bodyPr/>
        <a:lstStyle/>
        <a:p>
          <a:endParaRPr lang="en-US"/>
        </a:p>
      </dgm:t>
    </dgm:pt>
    <dgm:pt modelId="{D29B1783-89A2-48B8-A484-F189E7703DE1}" type="pres">
      <dgm:prSet presAssocID="{3166CA70-6876-4C50-80E5-A94BF4AF9FC7}" presName="hierRoot3" presStyleCnt="0"/>
      <dgm:spPr/>
    </dgm:pt>
    <dgm:pt modelId="{D0FEB279-71C0-4F01-A1B0-29662C6026A1}" type="pres">
      <dgm:prSet presAssocID="{3166CA70-6876-4C50-80E5-A94BF4AF9FC7}" presName="composite3" presStyleCnt="0"/>
      <dgm:spPr/>
    </dgm:pt>
    <dgm:pt modelId="{B01AF590-7168-4E68-9A08-BD040DCDE8EF}" type="pres">
      <dgm:prSet presAssocID="{3166CA70-6876-4C50-80E5-A94BF4AF9FC7}" presName="background3" presStyleLbl="node3" presStyleIdx="0" presStyleCnt="3"/>
      <dgm:spPr/>
    </dgm:pt>
    <dgm:pt modelId="{EB427D6B-95B4-474E-99F3-6686CAA4AD1F}" type="pres">
      <dgm:prSet presAssocID="{3166CA70-6876-4C50-80E5-A94BF4AF9FC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9A0903-8C53-4BCF-9656-1A0E6258188E}" type="pres">
      <dgm:prSet presAssocID="{3166CA70-6876-4C50-80E5-A94BF4AF9FC7}" presName="hierChild4" presStyleCnt="0"/>
      <dgm:spPr/>
    </dgm:pt>
    <dgm:pt modelId="{043AE6F0-EE97-4221-A2EA-47EA3468C39C}" type="pres">
      <dgm:prSet presAssocID="{2FCFF51F-A8F3-45FC-8AFA-F3517350D6B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4B3E7029-8866-4850-9BB1-1D8F3B0307CE}" type="pres">
      <dgm:prSet presAssocID="{FFAF0616-EAF4-402A-8F77-502178262ED2}" presName="hierRoot3" presStyleCnt="0"/>
      <dgm:spPr/>
    </dgm:pt>
    <dgm:pt modelId="{816DB7D0-623A-40F4-90FE-D4624E588F1D}" type="pres">
      <dgm:prSet presAssocID="{FFAF0616-EAF4-402A-8F77-502178262ED2}" presName="composite3" presStyleCnt="0"/>
      <dgm:spPr/>
    </dgm:pt>
    <dgm:pt modelId="{02A029A6-9D70-46D6-9DBD-8C136AB1073E}" type="pres">
      <dgm:prSet presAssocID="{FFAF0616-EAF4-402A-8F77-502178262ED2}" presName="background3" presStyleLbl="node3" presStyleIdx="1" presStyleCnt="3"/>
      <dgm:spPr/>
    </dgm:pt>
    <dgm:pt modelId="{64B043CE-F308-4496-B2E5-3D3597332957}" type="pres">
      <dgm:prSet presAssocID="{FFAF0616-EAF4-402A-8F77-502178262ED2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3AC6B3-7CB6-4487-A498-710409AEDFFE}" type="pres">
      <dgm:prSet presAssocID="{FFAF0616-EAF4-402A-8F77-502178262ED2}" presName="hierChild4" presStyleCnt="0"/>
      <dgm:spPr/>
    </dgm:pt>
    <dgm:pt modelId="{41DEA95F-F1C3-4EE8-8262-0B5FA5E5B136}" type="pres">
      <dgm:prSet presAssocID="{9EB0CFED-506A-4F8F-B010-CC0A3775463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228EE95E-6A14-4DF0-9A90-F9CECA81386B}" type="pres">
      <dgm:prSet presAssocID="{CFDDFB11-D3A2-46B6-8116-5936AC127773}" presName="hierRoot2" presStyleCnt="0"/>
      <dgm:spPr/>
    </dgm:pt>
    <dgm:pt modelId="{F96FD83B-6CF0-4285-9F0E-B81C469A4860}" type="pres">
      <dgm:prSet presAssocID="{CFDDFB11-D3A2-46B6-8116-5936AC127773}" presName="composite2" presStyleCnt="0"/>
      <dgm:spPr/>
    </dgm:pt>
    <dgm:pt modelId="{7CE3FDB1-17CC-4264-82CA-27F4C1161E72}" type="pres">
      <dgm:prSet presAssocID="{CFDDFB11-D3A2-46B6-8116-5936AC127773}" presName="background2" presStyleLbl="node2" presStyleIdx="1" presStyleCnt="2"/>
      <dgm:spPr/>
    </dgm:pt>
    <dgm:pt modelId="{CD1187AA-E9CB-4317-AE75-6D7E991C8C39}" type="pres">
      <dgm:prSet presAssocID="{CFDDFB11-D3A2-46B6-8116-5936AC127773}" presName="text2" presStyleLbl="fgAcc2" presStyleIdx="1" presStyleCnt="2" custScaleX="125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B41576-81E1-41ED-B9BF-75353261F0B4}" type="pres">
      <dgm:prSet presAssocID="{CFDDFB11-D3A2-46B6-8116-5936AC127773}" presName="hierChild3" presStyleCnt="0"/>
      <dgm:spPr/>
    </dgm:pt>
    <dgm:pt modelId="{3B54B63D-5894-4E91-9B00-EEB232B58098}" type="pres">
      <dgm:prSet presAssocID="{5BF31C55-B890-40EA-8928-265F6DED4758}" presName="Name17" presStyleLbl="parChTrans1D3" presStyleIdx="2" presStyleCnt="3"/>
      <dgm:spPr/>
      <dgm:t>
        <a:bodyPr/>
        <a:lstStyle/>
        <a:p>
          <a:endParaRPr lang="en-US"/>
        </a:p>
      </dgm:t>
    </dgm:pt>
    <dgm:pt modelId="{2B0F6575-99C9-41B6-B63A-7D7730ECE147}" type="pres">
      <dgm:prSet presAssocID="{2FBEEAA4-B442-41BB-BD7D-89ED6FEEE7CF}" presName="hierRoot3" presStyleCnt="0"/>
      <dgm:spPr/>
    </dgm:pt>
    <dgm:pt modelId="{12FB0EFA-E50D-4112-9294-8CFA786D943C}" type="pres">
      <dgm:prSet presAssocID="{2FBEEAA4-B442-41BB-BD7D-89ED6FEEE7CF}" presName="composite3" presStyleCnt="0"/>
      <dgm:spPr/>
    </dgm:pt>
    <dgm:pt modelId="{75AEC9C4-2DD9-49F9-B82F-B8C070EB8B11}" type="pres">
      <dgm:prSet presAssocID="{2FBEEAA4-B442-41BB-BD7D-89ED6FEEE7CF}" presName="background3" presStyleLbl="node3" presStyleIdx="2" presStyleCnt="3"/>
      <dgm:spPr/>
    </dgm:pt>
    <dgm:pt modelId="{41A9D2F0-3CD8-458E-B705-9D8FB7A39E59}" type="pres">
      <dgm:prSet presAssocID="{2FBEEAA4-B442-41BB-BD7D-89ED6FEEE7CF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092E23-A3E0-4C72-99B8-B1D0B9FD6483}" type="pres">
      <dgm:prSet presAssocID="{2FBEEAA4-B442-41BB-BD7D-89ED6FEEE7CF}" presName="hierChild4" presStyleCnt="0"/>
      <dgm:spPr/>
    </dgm:pt>
  </dgm:ptLst>
  <dgm:cxnLst>
    <dgm:cxn modelId="{9E9091A8-316A-46A4-9F25-E7AF2BF5CDE6}" srcId="{55FAF3D3-1DA3-4A3D-AD04-0A84A45B3398}" destId="{CFDDFB11-D3A2-46B6-8116-5936AC127773}" srcOrd="1" destOrd="0" parTransId="{9EB0CFED-506A-4F8F-B010-CC0A3775463F}" sibTransId="{5FE912A7-3B18-41F9-BB30-C4440E470B38}"/>
    <dgm:cxn modelId="{15B39E1D-9A15-4227-980A-A6007B6407DF}" type="presOf" srcId="{2FBEEAA4-B442-41BB-BD7D-89ED6FEEE7CF}" destId="{41A9D2F0-3CD8-458E-B705-9D8FB7A39E59}" srcOrd="0" destOrd="0" presId="urn:microsoft.com/office/officeart/2005/8/layout/hierarchy1"/>
    <dgm:cxn modelId="{3EF0F4CF-CE14-41C6-B32B-BFCE41036268}" srcId="{8F2AFF6F-9701-4F04-9762-E78316EB918E}" destId="{3166CA70-6876-4C50-80E5-A94BF4AF9FC7}" srcOrd="0" destOrd="0" parTransId="{F68F8746-047B-4454-8720-AD1000CDCAF7}" sibTransId="{A3BC2761-60BD-4CBD-BA38-1F2F67DE7001}"/>
    <dgm:cxn modelId="{811566A0-D020-4F07-9617-826EB3422A2C}" srcId="{24C7FA2B-5574-480E-B782-D7150ACF22C8}" destId="{55FAF3D3-1DA3-4A3D-AD04-0A84A45B3398}" srcOrd="0" destOrd="0" parTransId="{F8EA8F8E-22B0-4BC2-A641-B887D294AEAC}" sibTransId="{3655721B-149F-48F4-B7D8-279CAE0DCBE2}"/>
    <dgm:cxn modelId="{6D4BB4F1-B629-4BE6-B4D7-66FBB1C67D91}" srcId="{CFDDFB11-D3A2-46B6-8116-5936AC127773}" destId="{2FBEEAA4-B442-41BB-BD7D-89ED6FEEE7CF}" srcOrd="0" destOrd="0" parTransId="{5BF31C55-B890-40EA-8928-265F6DED4758}" sibTransId="{CC535BCB-B8A3-4086-B7CB-C5846A72ADF7}"/>
    <dgm:cxn modelId="{A02A2AD3-5FED-41AA-8480-F737D93A7655}" type="presOf" srcId="{AC0AE1C2-81B7-4EA7-AC6A-8B47ED53FBDF}" destId="{9C74B78C-08B1-445A-B061-272161DBE605}" srcOrd="0" destOrd="0" presId="urn:microsoft.com/office/officeart/2005/8/layout/hierarchy1"/>
    <dgm:cxn modelId="{5A1BC970-13EF-410F-9F6D-9739ABC1F337}" type="presOf" srcId="{3166CA70-6876-4C50-80E5-A94BF4AF9FC7}" destId="{EB427D6B-95B4-474E-99F3-6686CAA4AD1F}" srcOrd="0" destOrd="0" presId="urn:microsoft.com/office/officeart/2005/8/layout/hierarchy1"/>
    <dgm:cxn modelId="{A6A1F4A8-38AF-4A12-82C9-9AE7A9308D9B}" type="presOf" srcId="{24C7FA2B-5574-480E-B782-D7150ACF22C8}" destId="{059DD776-19F5-4C12-A885-6B8F3C21E84F}" srcOrd="0" destOrd="0" presId="urn:microsoft.com/office/officeart/2005/8/layout/hierarchy1"/>
    <dgm:cxn modelId="{FC1FB6F9-1214-47AD-A94A-802C5CEBA4E9}" type="presOf" srcId="{FFAF0616-EAF4-402A-8F77-502178262ED2}" destId="{64B043CE-F308-4496-B2E5-3D3597332957}" srcOrd="0" destOrd="0" presId="urn:microsoft.com/office/officeart/2005/8/layout/hierarchy1"/>
    <dgm:cxn modelId="{360FCA51-FB50-4C67-9041-43AB1F0D7A7D}" type="presOf" srcId="{5BF31C55-B890-40EA-8928-265F6DED4758}" destId="{3B54B63D-5894-4E91-9B00-EEB232B58098}" srcOrd="0" destOrd="0" presId="urn:microsoft.com/office/officeart/2005/8/layout/hierarchy1"/>
    <dgm:cxn modelId="{69F1DC31-64BE-4417-A44C-5A72D4FF6FDD}" type="presOf" srcId="{55FAF3D3-1DA3-4A3D-AD04-0A84A45B3398}" destId="{18684ACA-936E-4888-9186-CED81A359BF8}" srcOrd="0" destOrd="0" presId="urn:microsoft.com/office/officeart/2005/8/layout/hierarchy1"/>
    <dgm:cxn modelId="{8F2E114B-3A62-43AD-AFF7-2713F9DBCB4D}" type="presOf" srcId="{CFDDFB11-D3A2-46B6-8116-5936AC127773}" destId="{CD1187AA-E9CB-4317-AE75-6D7E991C8C39}" srcOrd="0" destOrd="0" presId="urn:microsoft.com/office/officeart/2005/8/layout/hierarchy1"/>
    <dgm:cxn modelId="{0F8A9916-08FC-4A7A-A912-27B558CA723F}" srcId="{55FAF3D3-1DA3-4A3D-AD04-0A84A45B3398}" destId="{8F2AFF6F-9701-4F04-9762-E78316EB918E}" srcOrd="0" destOrd="0" parTransId="{AC0AE1C2-81B7-4EA7-AC6A-8B47ED53FBDF}" sibTransId="{9BC60C52-86E9-4A72-899D-4EB00CFB8574}"/>
    <dgm:cxn modelId="{FB2FBEA6-8C9D-4B3D-A33A-CB58A020EB44}" srcId="{8F2AFF6F-9701-4F04-9762-E78316EB918E}" destId="{FFAF0616-EAF4-402A-8F77-502178262ED2}" srcOrd="1" destOrd="0" parTransId="{2FCFF51F-A8F3-45FC-8AFA-F3517350D6B5}" sibTransId="{435B2359-CD20-480B-8D32-1F0E3EC39B30}"/>
    <dgm:cxn modelId="{553AFBEF-CC84-468E-BA93-336803BBA8A8}" type="presOf" srcId="{8F2AFF6F-9701-4F04-9762-E78316EB918E}" destId="{0F4E643F-A5B7-4A1E-9243-A214E9EE9C45}" srcOrd="0" destOrd="0" presId="urn:microsoft.com/office/officeart/2005/8/layout/hierarchy1"/>
    <dgm:cxn modelId="{5F66A029-3AAF-49F8-8D20-06C1A229571F}" type="presOf" srcId="{2FCFF51F-A8F3-45FC-8AFA-F3517350D6B5}" destId="{043AE6F0-EE97-4221-A2EA-47EA3468C39C}" srcOrd="0" destOrd="0" presId="urn:microsoft.com/office/officeart/2005/8/layout/hierarchy1"/>
    <dgm:cxn modelId="{E727C8D7-C1D6-4D58-9685-135C00397727}" type="presOf" srcId="{F68F8746-047B-4454-8720-AD1000CDCAF7}" destId="{DE53F248-24AE-4DA9-9734-58A7307D28EA}" srcOrd="0" destOrd="0" presId="urn:microsoft.com/office/officeart/2005/8/layout/hierarchy1"/>
    <dgm:cxn modelId="{242B5422-9979-4372-B152-905CED9019AC}" type="presOf" srcId="{9EB0CFED-506A-4F8F-B010-CC0A3775463F}" destId="{41DEA95F-F1C3-4EE8-8262-0B5FA5E5B136}" srcOrd="0" destOrd="0" presId="urn:microsoft.com/office/officeart/2005/8/layout/hierarchy1"/>
    <dgm:cxn modelId="{086CE5EA-8436-4AD6-9F75-D94AFE96FC73}" type="presParOf" srcId="{059DD776-19F5-4C12-A885-6B8F3C21E84F}" destId="{A890A782-AA43-416C-8F8F-CB462193CB27}" srcOrd="0" destOrd="0" presId="urn:microsoft.com/office/officeart/2005/8/layout/hierarchy1"/>
    <dgm:cxn modelId="{4318A3C6-0E31-46C4-8755-5FEFC9893128}" type="presParOf" srcId="{A890A782-AA43-416C-8F8F-CB462193CB27}" destId="{4841F68F-48F2-4D53-B8B3-367CAFB853D3}" srcOrd="0" destOrd="0" presId="urn:microsoft.com/office/officeart/2005/8/layout/hierarchy1"/>
    <dgm:cxn modelId="{660CA76E-6ED2-442A-A2AC-C7F7C0DB2F59}" type="presParOf" srcId="{4841F68F-48F2-4D53-B8B3-367CAFB853D3}" destId="{BE7003B8-F7C1-4D23-867D-29AA012E8D4A}" srcOrd="0" destOrd="0" presId="urn:microsoft.com/office/officeart/2005/8/layout/hierarchy1"/>
    <dgm:cxn modelId="{4CB75BA6-444A-4BD6-AFD6-08D0D9B610C4}" type="presParOf" srcId="{4841F68F-48F2-4D53-B8B3-367CAFB853D3}" destId="{18684ACA-936E-4888-9186-CED81A359BF8}" srcOrd="1" destOrd="0" presId="urn:microsoft.com/office/officeart/2005/8/layout/hierarchy1"/>
    <dgm:cxn modelId="{C44AD500-9AC5-449A-8A2D-793CBC834536}" type="presParOf" srcId="{A890A782-AA43-416C-8F8F-CB462193CB27}" destId="{7B3F86E6-99C5-4B97-800F-359142A1C3E9}" srcOrd="1" destOrd="0" presId="urn:microsoft.com/office/officeart/2005/8/layout/hierarchy1"/>
    <dgm:cxn modelId="{D0593B77-FBB8-40FD-8F47-3EBED5BBF434}" type="presParOf" srcId="{7B3F86E6-99C5-4B97-800F-359142A1C3E9}" destId="{9C74B78C-08B1-445A-B061-272161DBE605}" srcOrd="0" destOrd="0" presId="urn:microsoft.com/office/officeart/2005/8/layout/hierarchy1"/>
    <dgm:cxn modelId="{BDE4F1A9-6B84-44D3-95D0-1A2D2E189B02}" type="presParOf" srcId="{7B3F86E6-99C5-4B97-800F-359142A1C3E9}" destId="{651712F1-3983-4FA8-8F9D-4259EDEC015B}" srcOrd="1" destOrd="0" presId="urn:microsoft.com/office/officeart/2005/8/layout/hierarchy1"/>
    <dgm:cxn modelId="{41F406E9-48A6-4C2F-BEE7-C30F1B7817FB}" type="presParOf" srcId="{651712F1-3983-4FA8-8F9D-4259EDEC015B}" destId="{E00E659D-FD30-4CFC-9823-9EC69497FB36}" srcOrd="0" destOrd="0" presId="urn:microsoft.com/office/officeart/2005/8/layout/hierarchy1"/>
    <dgm:cxn modelId="{49357AA6-6D6C-426E-B9FA-C3909D21414A}" type="presParOf" srcId="{E00E659D-FD30-4CFC-9823-9EC69497FB36}" destId="{54121566-75D9-4CEF-B8F5-DF54F2C3F269}" srcOrd="0" destOrd="0" presId="urn:microsoft.com/office/officeart/2005/8/layout/hierarchy1"/>
    <dgm:cxn modelId="{14A98586-F547-4DEE-9BA3-DC9A69F83990}" type="presParOf" srcId="{E00E659D-FD30-4CFC-9823-9EC69497FB36}" destId="{0F4E643F-A5B7-4A1E-9243-A214E9EE9C45}" srcOrd="1" destOrd="0" presId="urn:microsoft.com/office/officeart/2005/8/layout/hierarchy1"/>
    <dgm:cxn modelId="{BE1036DA-6884-421B-8DE5-1703664938B5}" type="presParOf" srcId="{651712F1-3983-4FA8-8F9D-4259EDEC015B}" destId="{C9E79C03-9DF0-4A13-BA1B-86A771EBE919}" srcOrd="1" destOrd="0" presId="urn:microsoft.com/office/officeart/2005/8/layout/hierarchy1"/>
    <dgm:cxn modelId="{C129DC8D-0C67-4E16-BBAF-64355ED06B71}" type="presParOf" srcId="{C9E79C03-9DF0-4A13-BA1B-86A771EBE919}" destId="{DE53F248-24AE-4DA9-9734-58A7307D28EA}" srcOrd="0" destOrd="0" presId="urn:microsoft.com/office/officeart/2005/8/layout/hierarchy1"/>
    <dgm:cxn modelId="{EF4DDFA3-E325-417A-960F-F2E2FB502973}" type="presParOf" srcId="{C9E79C03-9DF0-4A13-BA1B-86A771EBE919}" destId="{D29B1783-89A2-48B8-A484-F189E7703DE1}" srcOrd="1" destOrd="0" presId="urn:microsoft.com/office/officeart/2005/8/layout/hierarchy1"/>
    <dgm:cxn modelId="{B441507E-8F71-4BB4-B4D0-54C67D0B4E1E}" type="presParOf" srcId="{D29B1783-89A2-48B8-A484-F189E7703DE1}" destId="{D0FEB279-71C0-4F01-A1B0-29662C6026A1}" srcOrd="0" destOrd="0" presId="urn:microsoft.com/office/officeart/2005/8/layout/hierarchy1"/>
    <dgm:cxn modelId="{058A8ABD-6ADE-44F9-BE4B-02025CCE898F}" type="presParOf" srcId="{D0FEB279-71C0-4F01-A1B0-29662C6026A1}" destId="{B01AF590-7168-4E68-9A08-BD040DCDE8EF}" srcOrd="0" destOrd="0" presId="urn:microsoft.com/office/officeart/2005/8/layout/hierarchy1"/>
    <dgm:cxn modelId="{83D033BE-C1F0-4B70-8B4B-C518DF709367}" type="presParOf" srcId="{D0FEB279-71C0-4F01-A1B0-29662C6026A1}" destId="{EB427D6B-95B4-474E-99F3-6686CAA4AD1F}" srcOrd="1" destOrd="0" presId="urn:microsoft.com/office/officeart/2005/8/layout/hierarchy1"/>
    <dgm:cxn modelId="{C1033BAB-7BB5-4828-93BC-B248607977AA}" type="presParOf" srcId="{D29B1783-89A2-48B8-A484-F189E7703DE1}" destId="{AF9A0903-8C53-4BCF-9656-1A0E6258188E}" srcOrd="1" destOrd="0" presId="urn:microsoft.com/office/officeart/2005/8/layout/hierarchy1"/>
    <dgm:cxn modelId="{6BC181B4-0515-4BC5-9D7A-8C0CD9322B95}" type="presParOf" srcId="{C9E79C03-9DF0-4A13-BA1B-86A771EBE919}" destId="{043AE6F0-EE97-4221-A2EA-47EA3468C39C}" srcOrd="2" destOrd="0" presId="urn:microsoft.com/office/officeart/2005/8/layout/hierarchy1"/>
    <dgm:cxn modelId="{8B028DEC-8540-4BB1-B1C8-44128853CC75}" type="presParOf" srcId="{C9E79C03-9DF0-4A13-BA1B-86A771EBE919}" destId="{4B3E7029-8866-4850-9BB1-1D8F3B0307CE}" srcOrd="3" destOrd="0" presId="urn:microsoft.com/office/officeart/2005/8/layout/hierarchy1"/>
    <dgm:cxn modelId="{C21335A0-437D-4F57-AB8D-D976CD2F2D33}" type="presParOf" srcId="{4B3E7029-8866-4850-9BB1-1D8F3B0307CE}" destId="{816DB7D0-623A-40F4-90FE-D4624E588F1D}" srcOrd="0" destOrd="0" presId="urn:microsoft.com/office/officeart/2005/8/layout/hierarchy1"/>
    <dgm:cxn modelId="{43DCEDDA-13E6-4511-87EA-A90B012CA4B1}" type="presParOf" srcId="{816DB7D0-623A-40F4-90FE-D4624E588F1D}" destId="{02A029A6-9D70-46D6-9DBD-8C136AB1073E}" srcOrd="0" destOrd="0" presId="urn:microsoft.com/office/officeart/2005/8/layout/hierarchy1"/>
    <dgm:cxn modelId="{CF1CD326-3B1E-41AA-9E7A-EC815B6BD4B5}" type="presParOf" srcId="{816DB7D0-623A-40F4-90FE-D4624E588F1D}" destId="{64B043CE-F308-4496-B2E5-3D3597332957}" srcOrd="1" destOrd="0" presId="urn:microsoft.com/office/officeart/2005/8/layout/hierarchy1"/>
    <dgm:cxn modelId="{91970FD3-AE92-4EA2-9293-91C4C7A08DC4}" type="presParOf" srcId="{4B3E7029-8866-4850-9BB1-1D8F3B0307CE}" destId="{F53AC6B3-7CB6-4487-A498-710409AEDFFE}" srcOrd="1" destOrd="0" presId="urn:microsoft.com/office/officeart/2005/8/layout/hierarchy1"/>
    <dgm:cxn modelId="{D0F7D7D4-6403-4502-87AE-EEECEE11052D}" type="presParOf" srcId="{7B3F86E6-99C5-4B97-800F-359142A1C3E9}" destId="{41DEA95F-F1C3-4EE8-8262-0B5FA5E5B136}" srcOrd="2" destOrd="0" presId="urn:microsoft.com/office/officeart/2005/8/layout/hierarchy1"/>
    <dgm:cxn modelId="{0CA5CEDD-3D25-4347-8E37-406B5780C272}" type="presParOf" srcId="{7B3F86E6-99C5-4B97-800F-359142A1C3E9}" destId="{228EE95E-6A14-4DF0-9A90-F9CECA81386B}" srcOrd="3" destOrd="0" presId="urn:microsoft.com/office/officeart/2005/8/layout/hierarchy1"/>
    <dgm:cxn modelId="{1786F3E8-4E2F-4E31-BAEA-517E506E36A7}" type="presParOf" srcId="{228EE95E-6A14-4DF0-9A90-F9CECA81386B}" destId="{F96FD83B-6CF0-4285-9F0E-B81C469A4860}" srcOrd="0" destOrd="0" presId="urn:microsoft.com/office/officeart/2005/8/layout/hierarchy1"/>
    <dgm:cxn modelId="{0BFCC2A9-871B-4E74-ADEC-64E4368BCB51}" type="presParOf" srcId="{F96FD83B-6CF0-4285-9F0E-B81C469A4860}" destId="{7CE3FDB1-17CC-4264-82CA-27F4C1161E72}" srcOrd="0" destOrd="0" presId="urn:microsoft.com/office/officeart/2005/8/layout/hierarchy1"/>
    <dgm:cxn modelId="{2D72E893-32E6-458F-A962-3D5163716B9F}" type="presParOf" srcId="{F96FD83B-6CF0-4285-9F0E-B81C469A4860}" destId="{CD1187AA-E9CB-4317-AE75-6D7E991C8C39}" srcOrd="1" destOrd="0" presId="urn:microsoft.com/office/officeart/2005/8/layout/hierarchy1"/>
    <dgm:cxn modelId="{2630D27F-DB24-44BE-9BE7-4904BF71CC00}" type="presParOf" srcId="{228EE95E-6A14-4DF0-9A90-F9CECA81386B}" destId="{9DB41576-81E1-41ED-B9BF-75353261F0B4}" srcOrd="1" destOrd="0" presId="urn:microsoft.com/office/officeart/2005/8/layout/hierarchy1"/>
    <dgm:cxn modelId="{2A6893E7-A26D-42D8-BC05-30BB6A5EE8C2}" type="presParOf" srcId="{9DB41576-81E1-41ED-B9BF-75353261F0B4}" destId="{3B54B63D-5894-4E91-9B00-EEB232B58098}" srcOrd="0" destOrd="0" presId="urn:microsoft.com/office/officeart/2005/8/layout/hierarchy1"/>
    <dgm:cxn modelId="{845C2010-1323-4A7C-8574-21D808B68053}" type="presParOf" srcId="{9DB41576-81E1-41ED-B9BF-75353261F0B4}" destId="{2B0F6575-99C9-41B6-B63A-7D7730ECE147}" srcOrd="1" destOrd="0" presId="urn:microsoft.com/office/officeart/2005/8/layout/hierarchy1"/>
    <dgm:cxn modelId="{D72F0085-AB3B-4788-8321-28B38E3E72BD}" type="presParOf" srcId="{2B0F6575-99C9-41B6-B63A-7D7730ECE147}" destId="{12FB0EFA-E50D-4112-9294-8CFA786D943C}" srcOrd="0" destOrd="0" presId="urn:microsoft.com/office/officeart/2005/8/layout/hierarchy1"/>
    <dgm:cxn modelId="{5A650801-11D6-4108-88CF-9FD24ACFF963}" type="presParOf" srcId="{12FB0EFA-E50D-4112-9294-8CFA786D943C}" destId="{75AEC9C4-2DD9-49F9-B82F-B8C070EB8B11}" srcOrd="0" destOrd="0" presId="urn:microsoft.com/office/officeart/2005/8/layout/hierarchy1"/>
    <dgm:cxn modelId="{4C2DD836-5807-44B9-8B70-8CFF6B39BA3E}" type="presParOf" srcId="{12FB0EFA-E50D-4112-9294-8CFA786D943C}" destId="{41A9D2F0-3CD8-458E-B705-9D8FB7A39E59}" srcOrd="1" destOrd="0" presId="urn:microsoft.com/office/officeart/2005/8/layout/hierarchy1"/>
    <dgm:cxn modelId="{EDB3F3C9-6EAD-4352-8132-DF8F5A1D7C0B}" type="presParOf" srcId="{2B0F6575-99C9-41B6-B63A-7D7730ECE147}" destId="{07092E23-A3E0-4C72-99B8-B1D0B9FD648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C7FA2B-5574-480E-B782-D7150ACF22C8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55FAF3D3-1DA3-4A3D-AD04-0A84A45B3398}">
      <dgm:prSet phldrT="[Văn bản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EA8F8E-22B0-4BC2-A641-B887D294AEAC}" type="parTrans" cxnId="{811566A0-D020-4F07-9617-826EB3422A2C}">
      <dgm:prSet/>
      <dgm:spPr/>
      <dgm:t>
        <a:bodyPr/>
        <a:lstStyle/>
        <a:p>
          <a:endParaRPr lang="x-none"/>
        </a:p>
      </dgm:t>
    </dgm:pt>
    <dgm:pt modelId="{3655721B-149F-48F4-B7D8-279CAE0DCBE2}" type="sibTrans" cxnId="{811566A0-D020-4F07-9617-826EB3422A2C}">
      <dgm:prSet/>
      <dgm:spPr/>
      <dgm:t>
        <a:bodyPr/>
        <a:lstStyle/>
        <a:p>
          <a:endParaRPr lang="x-none"/>
        </a:p>
      </dgm:t>
    </dgm:pt>
    <dgm:pt modelId="{8F2AFF6F-9701-4F04-9762-E78316EB918E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xuyên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AE1C2-81B7-4EA7-AC6A-8B47ED53FBDF}" type="parTrans" cxnId="{0F8A9916-08FC-4A7A-A912-27B558CA723F}">
      <dgm:prSet/>
      <dgm:spPr/>
      <dgm:t>
        <a:bodyPr/>
        <a:lstStyle/>
        <a:p>
          <a:endParaRPr lang="x-none"/>
        </a:p>
      </dgm:t>
    </dgm:pt>
    <dgm:pt modelId="{9BC60C52-86E9-4A72-899D-4EB00CFB8574}" type="sibTrans" cxnId="{0F8A9916-08FC-4A7A-A912-27B558CA723F}">
      <dgm:prSet/>
      <dgm:spPr/>
      <dgm:t>
        <a:bodyPr/>
        <a:lstStyle/>
        <a:p>
          <a:endParaRPr lang="x-none"/>
        </a:p>
      </dgm:t>
    </dgm:pt>
    <dgm:pt modelId="{3166CA70-6876-4C50-80E5-A94BF4AF9FC7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F8746-047B-4454-8720-AD1000CDCAF7}" type="parTrans" cxnId="{3EF0F4CF-CE14-41C6-B32B-BFCE41036268}">
      <dgm:prSet/>
      <dgm:spPr/>
      <dgm:t>
        <a:bodyPr/>
        <a:lstStyle/>
        <a:p>
          <a:endParaRPr lang="x-none"/>
        </a:p>
      </dgm:t>
    </dgm:pt>
    <dgm:pt modelId="{A3BC2761-60BD-4CBD-BA38-1F2F67DE7001}" type="sibTrans" cxnId="{3EF0F4CF-CE14-41C6-B32B-BFCE41036268}">
      <dgm:prSet/>
      <dgm:spPr/>
      <dgm:t>
        <a:bodyPr/>
        <a:lstStyle/>
        <a:p>
          <a:endParaRPr lang="x-none"/>
        </a:p>
      </dgm:t>
    </dgm:pt>
    <dgm:pt modelId="{FFAF0616-EAF4-402A-8F77-502178262ED2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FF51F-A8F3-45FC-8AFA-F3517350D6B5}" type="parTrans" cxnId="{FB2FBEA6-8C9D-4B3D-A33A-CB58A020EB44}">
      <dgm:prSet/>
      <dgm:spPr/>
      <dgm:t>
        <a:bodyPr/>
        <a:lstStyle/>
        <a:p>
          <a:endParaRPr lang="x-none"/>
        </a:p>
      </dgm:t>
    </dgm:pt>
    <dgm:pt modelId="{435B2359-CD20-480B-8D32-1F0E3EC39B30}" type="sibTrans" cxnId="{FB2FBEA6-8C9D-4B3D-A33A-CB58A020EB44}">
      <dgm:prSet/>
      <dgm:spPr/>
      <dgm:t>
        <a:bodyPr/>
        <a:lstStyle/>
        <a:p>
          <a:endParaRPr lang="x-none"/>
        </a:p>
      </dgm:t>
    </dgm:pt>
    <dgm:pt modelId="{CFDDFB11-D3A2-46B6-8116-5936AC127773}">
      <dgm:prSet phldrT="[Văn bản]" custT="1"/>
      <dgm:spPr/>
      <dgm:t>
        <a:bodyPr/>
        <a:lstStyle/>
        <a:p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b="1" i="1">
              <a:latin typeface="Times New Roman" panose="02020603050405020304" pitchFamily="18" charset="0"/>
              <a:cs typeface="Times New Roman" panose="02020603050405020304" pitchFamily="18" charset="0"/>
            </a:rPr>
            <a:t>   định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endParaRPr lang="x-none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B0CFED-506A-4F8F-B010-CC0A3775463F}" type="parTrans" cxnId="{9E9091A8-316A-46A4-9F25-E7AF2BF5CDE6}">
      <dgm:prSet/>
      <dgm:spPr/>
      <dgm:t>
        <a:bodyPr/>
        <a:lstStyle/>
        <a:p>
          <a:endParaRPr lang="x-none"/>
        </a:p>
      </dgm:t>
    </dgm:pt>
    <dgm:pt modelId="{5FE912A7-3B18-41F9-BB30-C4440E470B38}" type="sibTrans" cxnId="{9E9091A8-316A-46A4-9F25-E7AF2BF5CDE6}">
      <dgm:prSet/>
      <dgm:spPr/>
      <dgm:t>
        <a:bodyPr/>
        <a:lstStyle/>
        <a:p>
          <a:endParaRPr lang="x-none"/>
        </a:p>
      </dgm:t>
    </dgm:pt>
    <dgm:pt modelId="{2FBEEAA4-B442-41BB-BD7D-89ED6FEEE7CF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31C55-B890-40EA-8928-265F6DED4758}" type="parTrans" cxnId="{6D4BB4F1-B629-4BE6-B4D7-66FBB1C67D91}">
      <dgm:prSet/>
      <dgm:spPr/>
      <dgm:t>
        <a:bodyPr/>
        <a:lstStyle/>
        <a:p>
          <a:endParaRPr lang="x-none"/>
        </a:p>
      </dgm:t>
    </dgm:pt>
    <dgm:pt modelId="{CC535BCB-B8A3-4086-B7CB-C5846A72ADF7}" type="sibTrans" cxnId="{6D4BB4F1-B629-4BE6-B4D7-66FBB1C67D91}">
      <dgm:prSet/>
      <dgm:spPr/>
      <dgm:t>
        <a:bodyPr/>
        <a:lstStyle/>
        <a:p>
          <a:endParaRPr lang="x-none"/>
        </a:p>
      </dgm:t>
    </dgm:pt>
    <dgm:pt modelId="{39E4A4E9-11FA-4B7C-974E-69A87E1BC337}">
      <dgm:prSet phldrT="[Văn bản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GV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B3FB9-775F-4A0B-B62F-B92D7050FDA9}" type="parTrans" cxnId="{65E622EE-97D5-4A9B-9ABB-1A657E81C6CA}">
      <dgm:prSet/>
      <dgm:spPr/>
      <dgm:t>
        <a:bodyPr/>
        <a:lstStyle/>
        <a:p>
          <a:endParaRPr lang="x-none"/>
        </a:p>
      </dgm:t>
    </dgm:pt>
    <dgm:pt modelId="{0CE65AFC-6955-4887-947B-CD6816CF154C}" type="sibTrans" cxnId="{65E622EE-97D5-4A9B-9ABB-1A657E81C6CA}">
      <dgm:prSet/>
      <dgm:spPr/>
      <dgm:t>
        <a:bodyPr/>
        <a:lstStyle/>
        <a:p>
          <a:endParaRPr lang="x-none"/>
        </a:p>
      </dgm:t>
    </dgm:pt>
    <dgm:pt modelId="{4A54942E-1870-4052-A2D5-FC49451FB612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7535E7-5356-46EE-A6ED-674214A03AD3}" type="parTrans" cxnId="{47EB3D39-5578-41A2-9520-C434129EE0E3}">
      <dgm:prSet/>
      <dgm:spPr/>
      <dgm:t>
        <a:bodyPr/>
        <a:lstStyle/>
        <a:p>
          <a:endParaRPr lang="x-none"/>
        </a:p>
      </dgm:t>
    </dgm:pt>
    <dgm:pt modelId="{CE50EED4-B59D-4ADA-AFA3-E40C4F21F2C9}" type="sibTrans" cxnId="{47EB3D39-5578-41A2-9520-C434129EE0E3}">
      <dgm:prSet/>
      <dgm:spPr/>
      <dgm:t>
        <a:bodyPr/>
        <a:lstStyle/>
        <a:p>
          <a:endParaRPr lang="x-none"/>
        </a:p>
      </dgm:t>
    </dgm:pt>
    <dgm:pt modelId="{25EE5B13-823C-45E6-961B-DADDD1B4A99C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9699B-8EFB-4D40-A322-5C209027FABA}" type="parTrans" cxnId="{9F30F3BA-B79E-42A6-A297-556B9B6758B6}">
      <dgm:prSet/>
      <dgm:spPr/>
      <dgm:t>
        <a:bodyPr/>
        <a:lstStyle/>
        <a:p>
          <a:endParaRPr lang="x-none"/>
        </a:p>
      </dgm:t>
    </dgm:pt>
    <dgm:pt modelId="{2670F0E3-18F2-48A0-9CEA-81F9E41E2FBD}" type="sibTrans" cxnId="{9F30F3BA-B79E-42A6-A297-556B9B6758B6}">
      <dgm:prSet/>
      <dgm:spPr/>
      <dgm:t>
        <a:bodyPr/>
        <a:lstStyle/>
        <a:p>
          <a:endParaRPr lang="x-none"/>
        </a:p>
      </dgm:t>
    </dgm:pt>
    <dgm:pt modelId="{86124B10-D952-46C5-83CE-77427FC4CED4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4, 5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411163-9C8A-4314-B1AB-707BD66D1072}" type="parTrans" cxnId="{BC4242F9-5FAA-40E0-8718-935B1FDA048F}">
      <dgm:prSet/>
      <dgm:spPr/>
      <dgm:t>
        <a:bodyPr/>
        <a:lstStyle/>
        <a:p>
          <a:endParaRPr lang="x-none"/>
        </a:p>
      </dgm:t>
    </dgm:pt>
    <dgm:pt modelId="{EE78158E-5EC1-4072-93A2-DB7953E6D55A}" type="sibTrans" cxnId="{BC4242F9-5FAA-40E0-8718-935B1FDA048F}">
      <dgm:prSet/>
      <dgm:spPr/>
      <dgm:t>
        <a:bodyPr/>
        <a:lstStyle/>
        <a:p>
          <a:endParaRPr lang="x-none"/>
        </a:p>
      </dgm:t>
    </dgm:pt>
    <dgm:pt modelId="{952B739B-6633-4E42-B414-E5D4DC069CB3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84FD3-98C2-46A4-8796-DB83735C1D0B}" type="parTrans" cxnId="{53411047-8678-44EA-B494-91BE8F4F38E3}">
      <dgm:prSet/>
      <dgm:spPr/>
      <dgm:t>
        <a:bodyPr/>
        <a:lstStyle/>
        <a:p>
          <a:endParaRPr lang="x-none"/>
        </a:p>
      </dgm:t>
    </dgm:pt>
    <dgm:pt modelId="{A32B7B6D-44B3-4891-987E-B3B7DAED9194}" type="sibTrans" cxnId="{53411047-8678-44EA-B494-91BE8F4F38E3}">
      <dgm:prSet/>
      <dgm:spPr/>
      <dgm:t>
        <a:bodyPr/>
        <a:lstStyle/>
        <a:p>
          <a:endParaRPr lang="x-none"/>
        </a:p>
      </dgm:t>
    </dgm:pt>
    <dgm:pt modelId="{F8F34EE4-8F45-420F-BB40-8790AD62C335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29488-D5D4-426A-B2EA-BA07E03B3E8B}" type="parTrans" cxnId="{4215638F-BB0C-4C1E-85CD-BC70ED70D406}">
      <dgm:prSet/>
      <dgm:spPr/>
      <dgm:t>
        <a:bodyPr/>
        <a:lstStyle/>
        <a:p>
          <a:endParaRPr lang="x-none"/>
        </a:p>
      </dgm:t>
    </dgm:pt>
    <dgm:pt modelId="{93D78D0A-4A11-4A4A-843E-33C08AAA7C6E}" type="sibTrans" cxnId="{4215638F-BB0C-4C1E-85CD-BC70ED70D406}">
      <dgm:prSet/>
      <dgm:spPr/>
      <dgm:t>
        <a:bodyPr/>
        <a:lstStyle/>
        <a:p>
          <a:endParaRPr lang="x-none"/>
        </a:p>
      </dgm:t>
    </dgm:pt>
    <dgm:pt modelId="{46991A5E-7A92-4D5A-86F3-5349173C1F12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FBD974-9956-4249-AE11-CD02DFED177C}" type="parTrans" cxnId="{BF76C693-FC7D-4180-8FF8-13AD43D6AD65}">
      <dgm:prSet/>
      <dgm:spPr/>
      <dgm:t>
        <a:bodyPr/>
        <a:lstStyle/>
        <a:p>
          <a:endParaRPr lang="x-none"/>
        </a:p>
      </dgm:t>
    </dgm:pt>
    <dgm:pt modelId="{3A55047F-0BBE-4CDC-ADA1-ECE5666D3E48}" type="sibTrans" cxnId="{BF76C693-FC7D-4180-8FF8-13AD43D6AD65}">
      <dgm:prSet/>
      <dgm:spPr/>
      <dgm:t>
        <a:bodyPr/>
        <a:lstStyle/>
        <a:p>
          <a:endParaRPr lang="x-none"/>
        </a:p>
      </dgm:t>
    </dgm:pt>
    <dgm:pt modelId="{A36B4BF2-E9B9-494A-B612-96197B293729}">
      <dgm:prSet phldrT="[Văn bản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x-none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4A632-EB3C-4A0A-9A7B-E945FCED7489}" type="parTrans" cxnId="{2E446AAA-DAA3-49BB-907E-CDC392349D6E}">
      <dgm:prSet/>
      <dgm:spPr/>
      <dgm:t>
        <a:bodyPr/>
        <a:lstStyle/>
        <a:p>
          <a:endParaRPr lang="x-none"/>
        </a:p>
      </dgm:t>
    </dgm:pt>
    <dgm:pt modelId="{A3BE7F96-8C26-4237-99F5-E7E81F063291}" type="sibTrans" cxnId="{2E446AAA-DAA3-49BB-907E-CDC392349D6E}">
      <dgm:prSet/>
      <dgm:spPr/>
      <dgm:t>
        <a:bodyPr/>
        <a:lstStyle/>
        <a:p>
          <a:endParaRPr lang="x-none"/>
        </a:p>
      </dgm:t>
    </dgm:pt>
    <dgm:pt modelId="{059DD776-19F5-4C12-A885-6B8F3C21E84F}" type="pres">
      <dgm:prSet presAssocID="{24C7FA2B-5574-480E-B782-D7150ACF22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90A782-AA43-416C-8F8F-CB462193CB27}" type="pres">
      <dgm:prSet presAssocID="{55FAF3D3-1DA3-4A3D-AD04-0A84A45B3398}" presName="hierRoot1" presStyleCnt="0"/>
      <dgm:spPr/>
    </dgm:pt>
    <dgm:pt modelId="{4841F68F-48F2-4D53-B8B3-367CAFB853D3}" type="pres">
      <dgm:prSet presAssocID="{55FAF3D3-1DA3-4A3D-AD04-0A84A45B3398}" presName="composite" presStyleCnt="0"/>
      <dgm:spPr/>
    </dgm:pt>
    <dgm:pt modelId="{BE7003B8-F7C1-4D23-867D-29AA012E8D4A}" type="pres">
      <dgm:prSet presAssocID="{55FAF3D3-1DA3-4A3D-AD04-0A84A45B3398}" presName="background" presStyleLbl="node0" presStyleIdx="0" presStyleCnt="1"/>
      <dgm:spPr/>
    </dgm:pt>
    <dgm:pt modelId="{18684ACA-936E-4888-9186-CED81A359BF8}" type="pres">
      <dgm:prSet presAssocID="{55FAF3D3-1DA3-4A3D-AD04-0A84A45B3398}" presName="text" presStyleLbl="fgAcc0" presStyleIdx="0" presStyleCnt="1" custScaleX="304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3F86E6-99C5-4B97-800F-359142A1C3E9}" type="pres">
      <dgm:prSet presAssocID="{55FAF3D3-1DA3-4A3D-AD04-0A84A45B3398}" presName="hierChild2" presStyleCnt="0"/>
      <dgm:spPr/>
    </dgm:pt>
    <dgm:pt modelId="{9C74B78C-08B1-445A-B061-272161DBE605}" type="pres">
      <dgm:prSet presAssocID="{AC0AE1C2-81B7-4EA7-AC6A-8B47ED53FB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51712F1-3983-4FA8-8F9D-4259EDEC015B}" type="pres">
      <dgm:prSet presAssocID="{8F2AFF6F-9701-4F04-9762-E78316EB918E}" presName="hierRoot2" presStyleCnt="0"/>
      <dgm:spPr/>
    </dgm:pt>
    <dgm:pt modelId="{E00E659D-FD30-4CFC-9823-9EC69497FB36}" type="pres">
      <dgm:prSet presAssocID="{8F2AFF6F-9701-4F04-9762-E78316EB918E}" presName="composite2" presStyleCnt="0"/>
      <dgm:spPr/>
    </dgm:pt>
    <dgm:pt modelId="{54121566-75D9-4CEF-B8F5-DF54F2C3F269}" type="pres">
      <dgm:prSet presAssocID="{8F2AFF6F-9701-4F04-9762-E78316EB918E}" presName="background2" presStyleLbl="node2" presStyleIdx="0" presStyleCnt="2"/>
      <dgm:spPr/>
    </dgm:pt>
    <dgm:pt modelId="{0F4E643F-A5B7-4A1E-9243-A214E9EE9C45}" type="pres">
      <dgm:prSet presAssocID="{8F2AFF6F-9701-4F04-9762-E78316EB918E}" presName="text2" presStyleLbl="fgAcc2" presStyleIdx="0" presStyleCnt="2" custScaleX="22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9C03-9DF0-4A13-BA1B-86A771EBE919}" type="pres">
      <dgm:prSet presAssocID="{8F2AFF6F-9701-4F04-9762-E78316EB918E}" presName="hierChild3" presStyleCnt="0"/>
      <dgm:spPr/>
    </dgm:pt>
    <dgm:pt modelId="{DE53F248-24AE-4DA9-9734-58A7307D28EA}" type="pres">
      <dgm:prSet presAssocID="{F68F8746-047B-4454-8720-AD1000CDCAF7}" presName="Name17" presStyleLbl="parChTrans1D3" presStyleIdx="0" presStyleCnt="5"/>
      <dgm:spPr/>
      <dgm:t>
        <a:bodyPr/>
        <a:lstStyle/>
        <a:p>
          <a:endParaRPr lang="en-US"/>
        </a:p>
      </dgm:t>
    </dgm:pt>
    <dgm:pt modelId="{D29B1783-89A2-48B8-A484-F189E7703DE1}" type="pres">
      <dgm:prSet presAssocID="{3166CA70-6876-4C50-80E5-A94BF4AF9FC7}" presName="hierRoot3" presStyleCnt="0"/>
      <dgm:spPr/>
    </dgm:pt>
    <dgm:pt modelId="{D0FEB279-71C0-4F01-A1B0-29662C6026A1}" type="pres">
      <dgm:prSet presAssocID="{3166CA70-6876-4C50-80E5-A94BF4AF9FC7}" presName="composite3" presStyleCnt="0"/>
      <dgm:spPr/>
    </dgm:pt>
    <dgm:pt modelId="{B01AF590-7168-4E68-9A08-BD040DCDE8EF}" type="pres">
      <dgm:prSet presAssocID="{3166CA70-6876-4C50-80E5-A94BF4AF9FC7}" presName="background3" presStyleLbl="node3" presStyleIdx="0" presStyleCnt="5"/>
      <dgm:spPr/>
    </dgm:pt>
    <dgm:pt modelId="{EB427D6B-95B4-474E-99F3-6686CAA4AD1F}" type="pres">
      <dgm:prSet presAssocID="{3166CA70-6876-4C50-80E5-A94BF4AF9FC7}" presName="text3" presStyleLbl="fgAcc3" presStyleIdx="0" presStyleCnt="5" custScaleY="213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9A0903-8C53-4BCF-9656-1A0E6258188E}" type="pres">
      <dgm:prSet presAssocID="{3166CA70-6876-4C50-80E5-A94BF4AF9FC7}" presName="hierChild4" presStyleCnt="0"/>
      <dgm:spPr/>
    </dgm:pt>
    <dgm:pt modelId="{043AE6F0-EE97-4221-A2EA-47EA3468C39C}" type="pres">
      <dgm:prSet presAssocID="{2FCFF51F-A8F3-45FC-8AFA-F3517350D6B5}" presName="Name17" presStyleLbl="parChTrans1D3" presStyleIdx="1" presStyleCnt="5"/>
      <dgm:spPr/>
      <dgm:t>
        <a:bodyPr/>
        <a:lstStyle/>
        <a:p>
          <a:endParaRPr lang="en-US"/>
        </a:p>
      </dgm:t>
    </dgm:pt>
    <dgm:pt modelId="{4B3E7029-8866-4850-9BB1-1D8F3B0307CE}" type="pres">
      <dgm:prSet presAssocID="{FFAF0616-EAF4-402A-8F77-502178262ED2}" presName="hierRoot3" presStyleCnt="0"/>
      <dgm:spPr/>
    </dgm:pt>
    <dgm:pt modelId="{816DB7D0-623A-40F4-90FE-D4624E588F1D}" type="pres">
      <dgm:prSet presAssocID="{FFAF0616-EAF4-402A-8F77-502178262ED2}" presName="composite3" presStyleCnt="0"/>
      <dgm:spPr/>
    </dgm:pt>
    <dgm:pt modelId="{02A029A6-9D70-46D6-9DBD-8C136AB1073E}" type="pres">
      <dgm:prSet presAssocID="{FFAF0616-EAF4-402A-8F77-502178262ED2}" presName="background3" presStyleLbl="node3" presStyleIdx="1" presStyleCnt="5"/>
      <dgm:spPr/>
    </dgm:pt>
    <dgm:pt modelId="{64B043CE-F308-4496-B2E5-3D3597332957}" type="pres">
      <dgm:prSet presAssocID="{FFAF0616-EAF4-402A-8F77-502178262ED2}" presName="text3" presStyleLbl="fgAcc3" presStyleIdx="1" presStyleCnt="5" custScaleY="2155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3AC6B3-7CB6-4487-A498-710409AEDFFE}" type="pres">
      <dgm:prSet presAssocID="{FFAF0616-EAF4-402A-8F77-502178262ED2}" presName="hierChild4" presStyleCnt="0"/>
      <dgm:spPr/>
    </dgm:pt>
    <dgm:pt modelId="{8D834EB9-7B41-4396-B663-FCEBC7CCED77}" type="pres">
      <dgm:prSet presAssocID="{79DB3FB9-775F-4A0B-B62F-B92D7050FDA9}" presName="Name17" presStyleLbl="parChTrans1D3" presStyleIdx="2" presStyleCnt="5"/>
      <dgm:spPr/>
      <dgm:t>
        <a:bodyPr/>
        <a:lstStyle/>
        <a:p>
          <a:endParaRPr lang="en-US"/>
        </a:p>
      </dgm:t>
    </dgm:pt>
    <dgm:pt modelId="{E98EF630-B472-4C6B-9D13-73B7A153903B}" type="pres">
      <dgm:prSet presAssocID="{39E4A4E9-11FA-4B7C-974E-69A87E1BC337}" presName="hierRoot3" presStyleCnt="0"/>
      <dgm:spPr/>
    </dgm:pt>
    <dgm:pt modelId="{A0ED15D7-92DB-4D3B-875A-2ED17B3ED49C}" type="pres">
      <dgm:prSet presAssocID="{39E4A4E9-11FA-4B7C-974E-69A87E1BC337}" presName="composite3" presStyleCnt="0"/>
      <dgm:spPr/>
    </dgm:pt>
    <dgm:pt modelId="{4D2CC876-0286-4AA0-9998-AD2992DB652B}" type="pres">
      <dgm:prSet presAssocID="{39E4A4E9-11FA-4B7C-974E-69A87E1BC337}" presName="background3" presStyleLbl="node3" presStyleIdx="2" presStyleCnt="5"/>
      <dgm:spPr/>
    </dgm:pt>
    <dgm:pt modelId="{B325EAFD-A2BA-418F-A4E4-D47F0DC71814}" type="pres">
      <dgm:prSet presAssocID="{39E4A4E9-11FA-4B7C-974E-69A87E1BC337}" presName="text3" presStyleLbl="fgAcc3" presStyleIdx="2" presStyleCnt="5" custScaleY="2174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AC36F-DC9F-484B-8B90-A626FE766B84}" type="pres">
      <dgm:prSet presAssocID="{39E4A4E9-11FA-4B7C-974E-69A87E1BC337}" presName="hierChild4" presStyleCnt="0"/>
      <dgm:spPr/>
    </dgm:pt>
    <dgm:pt modelId="{41DEA95F-F1C3-4EE8-8262-0B5FA5E5B136}" type="pres">
      <dgm:prSet presAssocID="{9EB0CFED-506A-4F8F-B010-CC0A3775463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228EE95E-6A14-4DF0-9A90-F9CECA81386B}" type="pres">
      <dgm:prSet presAssocID="{CFDDFB11-D3A2-46B6-8116-5936AC127773}" presName="hierRoot2" presStyleCnt="0"/>
      <dgm:spPr/>
    </dgm:pt>
    <dgm:pt modelId="{F96FD83B-6CF0-4285-9F0E-B81C469A4860}" type="pres">
      <dgm:prSet presAssocID="{CFDDFB11-D3A2-46B6-8116-5936AC127773}" presName="composite2" presStyleCnt="0"/>
      <dgm:spPr/>
    </dgm:pt>
    <dgm:pt modelId="{7CE3FDB1-17CC-4264-82CA-27F4C1161E72}" type="pres">
      <dgm:prSet presAssocID="{CFDDFB11-D3A2-46B6-8116-5936AC127773}" presName="background2" presStyleLbl="node2" presStyleIdx="1" presStyleCnt="2"/>
      <dgm:spPr/>
    </dgm:pt>
    <dgm:pt modelId="{CD1187AA-E9CB-4317-AE75-6D7E991C8C39}" type="pres">
      <dgm:prSet presAssocID="{CFDDFB11-D3A2-46B6-8116-5936AC127773}" presName="text2" presStyleLbl="fgAcc2" presStyleIdx="1" presStyleCnt="2" custScaleX="2255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B41576-81E1-41ED-B9BF-75353261F0B4}" type="pres">
      <dgm:prSet presAssocID="{CFDDFB11-D3A2-46B6-8116-5936AC127773}" presName="hierChild3" presStyleCnt="0"/>
      <dgm:spPr/>
    </dgm:pt>
    <dgm:pt modelId="{3B54B63D-5894-4E91-9B00-EEB232B58098}" type="pres">
      <dgm:prSet presAssocID="{5BF31C55-B890-40EA-8928-265F6DED4758}" presName="Name17" presStyleLbl="parChTrans1D3" presStyleIdx="3" presStyleCnt="5"/>
      <dgm:spPr/>
      <dgm:t>
        <a:bodyPr/>
        <a:lstStyle/>
        <a:p>
          <a:endParaRPr lang="en-US"/>
        </a:p>
      </dgm:t>
    </dgm:pt>
    <dgm:pt modelId="{2B0F6575-99C9-41B6-B63A-7D7730ECE147}" type="pres">
      <dgm:prSet presAssocID="{2FBEEAA4-B442-41BB-BD7D-89ED6FEEE7CF}" presName="hierRoot3" presStyleCnt="0"/>
      <dgm:spPr/>
    </dgm:pt>
    <dgm:pt modelId="{12FB0EFA-E50D-4112-9294-8CFA786D943C}" type="pres">
      <dgm:prSet presAssocID="{2FBEEAA4-B442-41BB-BD7D-89ED6FEEE7CF}" presName="composite3" presStyleCnt="0"/>
      <dgm:spPr/>
    </dgm:pt>
    <dgm:pt modelId="{75AEC9C4-2DD9-49F9-B82F-B8C070EB8B11}" type="pres">
      <dgm:prSet presAssocID="{2FBEEAA4-B442-41BB-BD7D-89ED6FEEE7CF}" presName="background3" presStyleLbl="node3" presStyleIdx="3" presStyleCnt="5"/>
      <dgm:spPr/>
    </dgm:pt>
    <dgm:pt modelId="{41A9D2F0-3CD8-458E-B705-9D8FB7A39E59}" type="pres">
      <dgm:prSet presAssocID="{2FBEEAA4-B442-41BB-BD7D-89ED6FEEE7CF}" presName="text3" presStyleLbl="fgAcc3" presStyleIdx="3" presStyleCnt="5" custScaleX="174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092E23-A3E0-4C72-99B8-B1D0B9FD6483}" type="pres">
      <dgm:prSet presAssocID="{2FBEEAA4-B442-41BB-BD7D-89ED6FEEE7CF}" presName="hierChild4" presStyleCnt="0"/>
      <dgm:spPr/>
    </dgm:pt>
    <dgm:pt modelId="{E0623870-B25E-4366-8E2C-F17DEDD7651A}" type="pres">
      <dgm:prSet presAssocID="{397535E7-5356-46EE-A6ED-674214A03AD3}" presName="Name23" presStyleLbl="parChTrans1D4" presStyleIdx="0" presStyleCnt="6"/>
      <dgm:spPr/>
      <dgm:t>
        <a:bodyPr/>
        <a:lstStyle/>
        <a:p>
          <a:endParaRPr lang="en-US"/>
        </a:p>
      </dgm:t>
    </dgm:pt>
    <dgm:pt modelId="{E0DA5DD4-8825-47BC-9926-82113783F7A4}" type="pres">
      <dgm:prSet presAssocID="{4A54942E-1870-4052-A2D5-FC49451FB612}" presName="hierRoot4" presStyleCnt="0"/>
      <dgm:spPr/>
    </dgm:pt>
    <dgm:pt modelId="{1BE9916B-CD01-413A-BE30-EC4DC7C27588}" type="pres">
      <dgm:prSet presAssocID="{4A54942E-1870-4052-A2D5-FC49451FB612}" presName="composite4" presStyleCnt="0"/>
      <dgm:spPr/>
    </dgm:pt>
    <dgm:pt modelId="{233F185E-77F9-4B9C-9E07-E71C86147E63}" type="pres">
      <dgm:prSet presAssocID="{4A54942E-1870-4052-A2D5-FC49451FB612}" presName="background4" presStyleLbl="node4" presStyleIdx="0" presStyleCnt="6"/>
      <dgm:spPr/>
    </dgm:pt>
    <dgm:pt modelId="{E7F81198-693B-4205-BC1C-D6A1D5F06873}" type="pres">
      <dgm:prSet presAssocID="{4A54942E-1870-4052-A2D5-FC49451FB612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CC5483-0FCE-4FA7-967F-17C0C686D3BA}" type="pres">
      <dgm:prSet presAssocID="{4A54942E-1870-4052-A2D5-FC49451FB612}" presName="hierChild5" presStyleCnt="0"/>
      <dgm:spPr/>
    </dgm:pt>
    <dgm:pt modelId="{2F9C1405-C3B7-4202-AF2B-176374A08A72}" type="pres">
      <dgm:prSet presAssocID="{6C19699B-8EFB-4D40-A322-5C209027FABA}" presName="Name23" presStyleLbl="parChTrans1D4" presStyleIdx="1" presStyleCnt="6"/>
      <dgm:spPr/>
      <dgm:t>
        <a:bodyPr/>
        <a:lstStyle/>
        <a:p>
          <a:endParaRPr lang="en-US"/>
        </a:p>
      </dgm:t>
    </dgm:pt>
    <dgm:pt modelId="{20F407D1-EE15-413C-A66B-89DAB7E6F2E1}" type="pres">
      <dgm:prSet presAssocID="{25EE5B13-823C-45E6-961B-DADDD1B4A99C}" presName="hierRoot4" presStyleCnt="0"/>
      <dgm:spPr/>
    </dgm:pt>
    <dgm:pt modelId="{022F89D1-CA2F-4E4F-84D3-CEA0D1BEF248}" type="pres">
      <dgm:prSet presAssocID="{25EE5B13-823C-45E6-961B-DADDD1B4A99C}" presName="composite4" presStyleCnt="0"/>
      <dgm:spPr/>
    </dgm:pt>
    <dgm:pt modelId="{D8659660-75C9-49B7-889E-3DB894EB93B1}" type="pres">
      <dgm:prSet presAssocID="{25EE5B13-823C-45E6-961B-DADDD1B4A99C}" presName="background4" presStyleLbl="node4" presStyleIdx="1" presStyleCnt="6"/>
      <dgm:spPr/>
    </dgm:pt>
    <dgm:pt modelId="{8E89E58F-CB0E-40C1-97C6-FEBD8426D798}" type="pres">
      <dgm:prSet presAssocID="{25EE5B13-823C-45E6-961B-DADDD1B4A99C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31CAE-2784-4EC9-93F4-B727ADE496F6}" type="pres">
      <dgm:prSet presAssocID="{25EE5B13-823C-45E6-961B-DADDD1B4A99C}" presName="hierChild5" presStyleCnt="0"/>
      <dgm:spPr/>
    </dgm:pt>
    <dgm:pt modelId="{A9A18C50-88EB-453E-A7E2-CA6D1E491756}" type="pres">
      <dgm:prSet presAssocID="{3A411163-9C8A-4314-B1AB-707BD66D1072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2488409-3017-4C12-88AD-6E62F90BBDFE}" type="pres">
      <dgm:prSet presAssocID="{86124B10-D952-46C5-83CE-77427FC4CED4}" presName="hierRoot3" presStyleCnt="0"/>
      <dgm:spPr/>
    </dgm:pt>
    <dgm:pt modelId="{EED8C81E-67D7-4A09-B76E-BF7C09A216D9}" type="pres">
      <dgm:prSet presAssocID="{86124B10-D952-46C5-83CE-77427FC4CED4}" presName="composite3" presStyleCnt="0"/>
      <dgm:spPr/>
    </dgm:pt>
    <dgm:pt modelId="{E9582A22-61D7-49F8-8D62-B56B84ADF1E0}" type="pres">
      <dgm:prSet presAssocID="{86124B10-D952-46C5-83CE-77427FC4CED4}" presName="background3" presStyleLbl="node3" presStyleIdx="4" presStyleCnt="5"/>
      <dgm:spPr/>
    </dgm:pt>
    <dgm:pt modelId="{805D3F3B-AF17-4552-B108-8927DF450A00}" type="pres">
      <dgm:prSet presAssocID="{86124B10-D952-46C5-83CE-77427FC4CED4}" presName="text3" presStyleLbl="fgAcc3" presStyleIdx="4" presStyleCnt="5" custScaleX="146895" custLinFactNeighborX="7570" custLinFactNeighborY="-14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2EFBBA-798F-4455-9CCA-568E0BA76AE0}" type="pres">
      <dgm:prSet presAssocID="{86124B10-D952-46C5-83CE-77427FC4CED4}" presName="hierChild4" presStyleCnt="0"/>
      <dgm:spPr/>
    </dgm:pt>
    <dgm:pt modelId="{C67BA2EF-D41A-4B84-860E-33C3202FE14F}" type="pres">
      <dgm:prSet presAssocID="{00884FD3-98C2-46A4-8796-DB83735C1D0B}" presName="Name23" presStyleLbl="parChTrans1D4" presStyleIdx="2" presStyleCnt="6"/>
      <dgm:spPr/>
      <dgm:t>
        <a:bodyPr/>
        <a:lstStyle/>
        <a:p>
          <a:endParaRPr lang="en-US"/>
        </a:p>
      </dgm:t>
    </dgm:pt>
    <dgm:pt modelId="{1977644C-F656-4AC4-876E-FD9DDDBBE028}" type="pres">
      <dgm:prSet presAssocID="{952B739B-6633-4E42-B414-E5D4DC069CB3}" presName="hierRoot4" presStyleCnt="0"/>
      <dgm:spPr/>
    </dgm:pt>
    <dgm:pt modelId="{2B57C856-EA7C-4CE2-851E-911701CBDAAE}" type="pres">
      <dgm:prSet presAssocID="{952B739B-6633-4E42-B414-E5D4DC069CB3}" presName="composite4" presStyleCnt="0"/>
      <dgm:spPr/>
    </dgm:pt>
    <dgm:pt modelId="{1BADC60E-7506-48B4-BD40-9BFAE1C8863A}" type="pres">
      <dgm:prSet presAssocID="{952B739B-6633-4E42-B414-E5D4DC069CB3}" presName="background4" presStyleLbl="node4" presStyleIdx="2" presStyleCnt="6"/>
      <dgm:spPr/>
    </dgm:pt>
    <dgm:pt modelId="{80660BD8-864F-4E9A-88B6-70A2EC643632}" type="pres">
      <dgm:prSet presAssocID="{952B739B-6633-4E42-B414-E5D4DC069CB3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84B56C-7B6D-4198-9C38-5DD4F0AEE358}" type="pres">
      <dgm:prSet presAssocID="{952B739B-6633-4E42-B414-E5D4DC069CB3}" presName="hierChild5" presStyleCnt="0"/>
      <dgm:spPr/>
    </dgm:pt>
    <dgm:pt modelId="{676E6F4B-EBDA-4013-80AD-415752CF28B2}" type="pres">
      <dgm:prSet presAssocID="{5F729488-D5D4-426A-B2EA-BA07E03B3E8B}" presName="Name23" presStyleLbl="parChTrans1D4" presStyleIdx="3" presStyleCnt="6"/>
      <dgm:spPr/>
      <dgm:t>
        <a:bodyPr/>
        <a:lstStyle/>
        <a:p>
          <a:endParaRPr lang="en-US"/>
        </a:p>
      </dgm:t>
    </dgm:pt>
    <dgm:pt modelId="{4426813A-1550-486B-BC1F-7A21BE976959}" type="pres">
      <dgm:prSet presAssocID="{F8F34EE4-8F45-420F-BB40-8790AD62C335}" presName="hierRoot4" presStyleCnt="0"/>
      <dgm:spPr/>
    </dgm:pt>
    <dgm:pt modelId="{F9EE45BA-5C14-4802-8774-96417F1EA974}" type="pres">
      <dgm:prSet presAssocID="{F8F34EE4-8F45-420F-BB40-8790AD62C335}" presName="composite4" presStyleCnt="0"/>
      <dgm:spPr/>
    </dgm:pt>
    <dgm:pt modelId="{2A43D16D-43AD-4C1A-8B70-C846E9E3FF45}" type="pres">
      <dgm:prSet presAssocID="{F8F34EE4-8F45-420F-BB40-8790AD62C335}" presName="background4" presStyleLbl="node4" presStyleIdx="3" presStyleCnt="6"/>
      <dgm:spPr/>
    </dgm:pt>
    <dgm:pt modelId="{63AA7701-8536-4D25-8E53-27A6B007BE16}" type="pres">
      <dgm:prSet presAssocID="{F8F34EE4-8F45-420F-BB40-8790AD62C335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5C12EA-9E40-4E96-8CB4-B7F1CA696EF6}" type="pres">
      <dgm:prSet presAssocID="{F8F34EE4-8F45-420F-BB40-8790AD62C335}" presName="hierChild5" presStyleCnt="0"/>
      <dgm:spPr/>
    </dgm:pt>
    <dgm:pt modelId="{79E0B804-3982-430B-8B03-7B1889CEC06D}" type="pres">
      <dgm:prSet presAssocID="{C9FBD974-9956-4249-AE11-CD02DFED177C}" presName="Name23" presStyleLbl="parChTrans1D4" presStyleIdx="4" presStyleCnt="6"/>
      <dgm:spPr/>
      <dgm:t>
        <a:bodyPr/>
        <a:lstStyle/>
        <a:p>
          <a:endParaRPr lang="en-US"/>
        </a:p>
      </dgm:t>
    </dgm:pt>
    <dgm:pt modelId="{2EB78706-0EF7-44D0-8ACF-A6E1A222517F}" type="pres">
      <dgm:prSet presAssocID="{46991A5E-7A92-4D5A-86F3-5349173C1F12}" presName="hierRoot4" presStyleCnt="0"/>
      <dgm:spPr/>
    </dgm:pt>
    <dgm:pt modelId="{B038AFCA-CBAC-4D5D-A5DA-99FEE1C0C802}" type="pres">
      <dgm:prSet presAssocID="{46991A5E-7A92-4D5A-86F3-5349173C1F12}" presName="composite4" presStyleCnt="0"/>
      <dgm:spPr/>
    </dgm:pt>
    <dgm:pt modelId="{36520D93-7BFE-4E6B-91D7-D648B0E6E771}" type="pres">
      <dgm:prSet presAssocID="{46991A5E-7A92-4D5A-86F3-5349173C1F12}" presName="background4" presStyleLbl="node4" presStyleIdx="4" presStyleCnt="6"/>
      <dgm:spPr/>
    </dgm:pt>
    <dgm:pt modelId="{EC29A66E-FE24-4101-A579-78295FD3A5CC}" type="pres">
      <dgm:prSet presAssocID="{46991A5E-7A92-4D5A-86F3-5349173C1F12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6F5A32-458A-4AA8-B019-E0ECB5E3554B}" type="pres">
      <dgm:prSet presAssocID="{46991A5E-7A92-4D5A-86F3-5349173C1F12}" presName="hierChild5" presStyleCnt="0"/>
      <dgm:spPr/>
    </dgm:pt>
    <dgm:pt modelId="{EAE98811-18F6-49B7-8C1D-A61F41FF7922}" type="pres">
      <dgm:prSet presAssocID="{4404A632-EB3C-4A0A-9A7B-E945FCED7489}" presName="Name23" presStyleLbl="parChTrans1D4" presStyleIdx="5" presStyleCnt="6"/>
      <dgm:spPr/>
      <dgm:t>
        <a:bodyPr/>
        <a:lstStyle/>
        <a:p>
          <a:endParaRPr lang="en-US"/>
        </a:p>
      </dgm:t>
    </dgm:pt>
    <dgm:pt modelId="{47BF9609-9BF1-4A73-A503-8573DB7F362D}" type="pres">
      <dgm:prSet presAssocID="{A36B4BF2-E9B9-494A-B612-96197B293729}" presName="hierRoot4" presStyleCnt="0"/>
      <dgm:spPr/>
    </dgm:pt>
    <dgm:pt modelId="{DE640F4E-4235-4481-8AF9-6F03F465A205}" type="pres">
      <dgm:prSet presAssocID="{A36B4BF2-E9B9-494A-B612-96197B293729}" presName="composite4" presStyleCnt="0"/>
      <dgm:spPr/>
    </dgm:pt>
    <dgm:pt modelId="{04510568-DBEF-4E83-94C1-3F10E2381A29}" type="pres">
      <dgm:prSet presAssocID="{A36B4BF2-E9B9-494A-B612-96197B293729}" presName="background4" presStyleLbl="node4" presStyleIdx="5" presStyleCnt="6"/>
      <dgm:spPr/>
    </dgm:pt>
    <dgm:pt modelId="{4ED97F83-6E8C-4C16-B890-74ACEFF8ACD4}" type="pres">
      <dgm:prSet presAssocID="{A36B4BF2-E9B9-494A-B612-96197B293729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012002-C2D8-413D-974F-FB32258FBAA5}" type="pres">
      <dgm:prSet presAssocID="{A36B4BF2-E9B9-494A-B612-96197B293729}" presName="hierChild5" presStyleCnt="0"/>
      <dgm:spPr/>
    </dgm:pt>
  </dgm:ptLst>
  <dgm:cxnLst>
    <dgm:cxn modelId="{06BDB088-0104-4128-9C12-B5D580E91BE5}" type="presOf" srcId="{4404A632-EB3C-4A0A-9A7B-E945FCED7489}" destId="{EAE98811-18F6-49B7-8C1D-A61F41FF7922}" srcOrd="0" destOrd="0" presId="urn:microsoft.com/office/officeart/2005/8/layout/hierarchy1"/>
    <dgm:cxn modelId="{BC4242F9-5FAA-40E0-8718-935B1FDA048F}" srcId="{CFDDFB11-D3A2-46B6-8116-5936AC127773}" destId="{86124B10-D952-46C5-83CE-77427FC4CED4}" srcOrd="1" destOrd="0" parTransId="{3A411163-9C8A-4314-B1AB-707BD66D1072}" sibTransId="{EE78158E-5EC1-4072-93A2-DB7953E6D55A}"/>
    <dgm:cxn modelId="{41D7926F-A660-40DB-9000-58F0CCEE01C6}" type="presOf" srcId="{79DB3FB9-775F-4A0B-B62F-B92D7050FDA9}" destId="{8D834EB9-7B41-4396-B663-FCEBC7CCED77}" srcOrd="0" destOrd="0" presId="urn:microsoft.com/office/officeart/2005/8/layout/hierarchy1"/>
    <dgm:cxn modelId="{FD01D352-EF05-4563-B6C7-0DB4CAF4E8EA}" type="presOf" srcId="{86124B10-D952-46C5-83CE-77427FC4CED4}" destId="{805D3F3B-AF17-4552-B108-8927DF450A00}" srcOrd="0" destOrd="0" presId="urn:microsoft.com/office/officeart/2005/8/layout/hierarchy1"/>
    <dgm:cxn modelId="{6EA5ABFE-9308-4CE2-9454-160B31AE584E}" type="presOf" srcId="{39E4A4E9-11FA-4B7C-974E-69A87E1BC337}" destId="{B325EAFD-A2BA-418F-A4E4-D47F0DC71814}" srcOrd="0" destOrd="0" presId="urn:microsoft.com/office/officeart/2005/8/layout/hierarchy1"/>
    <dgm:cxn modelId="{4E40F4AC-421B-4919-B6EA-A03CADE1D3A3}" type="presOf" srcId="{C9FBD974-9956-4249-AE11-CD02DFED177C}" destId="{79E0B804-3982-430B-8B03-7B1889CEC06D}" srcOrd="0" destOrd="0" presId="urn:microsoft.com/office/officeart/2005/8/layout/hierarchy1"/>
    <dgm:cxn modelId="{553AFBEF-CC84-468E-BA93-336803BBA8A8}" type="presOf" srcId="{8F2AFF6F-9701-4F04-9762-E78316EB918E}" destId="{0F4E643F-A5B7-4A1E-9243-A214E9EE9C45}" srcOrd="0" destOrd="0" presId="urn:microsoft.com/office/officeart/2005/8/layout/hierarchy1"/>
    <dgm:cxn modelId="{3EF0F4CF-CE14-41C6-B32B-BFCE41036268}" srcId="{8F2AFF6F-9701-4F04-9762-E78316EB918E}" destId="{3166CA70-6876-4C50-80E5-A94BF4AF9FC7}" srcOrd="0" destOrd="0" parTransId="{F68F8746-047B-4454-8720-AD1000CDCAF7}" sibTransId="{A3BC2761-60BD-4CBD-BA38-1F2F67DE7001}"/>
    <dgm:cxn modelId="{47EB3D39-5578-41A2-9520-C434129EE0E3}" srcId="{2FBEEAA4-B442-41BB-BD7D-89ED6FEEE7CF}" destId="{4A54942E-1870-4052-A2D5-FC49451FB612}" srcOrd="0" destOrd="0" parTransId="{397535E7-5356-46EE-A6ED-674214A03AD3}" sibTransId="{CE50EED4-B59D-4ADA-AFA3-E40C4F21F2C9}"/>
    <dgm:cxn modelId="{3AF0B307-6689-4F86-98E4-6EC4D1AD5AEE}" type="presOf" srcId="{5F729488-D5D4-426A-B2EA-BA07E03B3E8B}" destId="{676E6F4B-EBDA-4013-80AD-415752CF28B2}" srcOrd="0" destOrd="0" presId="urn:microsoft.com/office/officeart/2005/8/layout/hierarchy1"/>
    <dgm:cxn modelId="{2E446AAA-DAA3-49BB-907E-CDC392349D6E}" srcId="{86124B10-D952-46C5-83CE-77427FC4CED4}" destId="{A36B4BF2-E9B9-494A-B612-96197B293729}" srcOrd="3" destOrd="0" parTransId="{4404A632-EB3C-4A0A-9A7B-E945FCED7489}" sibTransId="{A3BE7F96-8C26-4237-99F5-E7E81F063291}"/>
    <dgm:cxn modelId="{D64FBC07-7F64-4BF9-BFA6-F727E1632AC2}" type="presOf" srcId="{F8F34EE4-8F45-420F-BB40-8790AD62C335}" destId="{63AA7701-8536-4D25-8E53-27A6B007BE16}" srcOrd="0" destOrd="0" presId="urn:microsoft.com/office/officeart/2005/8/layout/hierarchy1"/>
    <dgm:cxn modelId="{E727C8D7-C1D6-4D58-9685-135C00397727}" type="presOf" srcId="{F68F8746-047B-4454-8720-AD1000CDCAF7}" destId="{DE53F248-24AE-4DA9-9734-58A7307D28EA}" srcOrd="0" destOrd="0" presId="urn:microsoft.com/office/officeart/2005/8/layout/hierarchy1"/>
    <dgm:cxn modelId="{9F30F3BA-B79E-42A6-A297-556B9B6758B6}" srcId="{2FBEEAA4-B442-41BB-BD7D-89ED6FEEE7CF}" destId="{25EE5B13-823C-45E6-961B-DADDD1B4A99C}" srcOrd="1" destOrd="0" parTransId="{6C19699B-8EFB-4D40-A322-5C209027FABA}" sibTransId="{2670F0E3-18F2-48A0-9CEA-81F9E41E2FBD}"/>
    <dgm:cxn modelId="{0F8A9916-08FC-4A7A-A912-27B558CA723F}" srcId="{55FAF3D3-1DA3-4A3D-AD04-0A84A45B3398}" destId="{8F2AFF6F-9701-4F04-9762-E78316EB918E}" srcOrd="0" destOrd="0" parTransId="{AC0AE1C2-81B7-4EA7-AC6A-8B47ED53FBDF}" sibTransId="{9BC60C52-86E9-4A72-899D-4EB00CFB8574}"/>
    <dgm:cxn modelId="{5F66A029-3AAF-49F8-8D20-06C1A229571F}" type="presOf" srcId="{2FCFF51F-A8F3-45FC-8AFA-F3517350D6B5}" destId="{043AE6F0-EE97-4221-A2EA-47EA3468C39C}" srcOrd="0" destOrd="0" presId="urn:microsoft.com/office/officeart/2005/8/layout/hierarchy1"/>
    <dgm:cxn modelId="{7983FDC3-7C1D-4755-9210-DD8FBB7B7E7E}" type="presOf" srcId="{397535E7-5356-46EE-A6ED-674214A03AD3}" destId="{E0623870-B25E-4366-8E2C-F17DEDD7651A}" srcOrd="0" destOrd="0" presId="urn:microsoft.com/office/officeart/2005/8/layout/hierarchy1"/>
    <dgm:cxn modelId="{69F1DC31-64BE-4417-A44C-5A72D4FF6FDD}" type="presOf" srcId="{55FAF3D3-1DA3-4A3D-AD04-0A84A45B3398}" destId="{18684ACA-936E-4888-9186-CED81A359BF8}" srcOrd="0" destOrd="0" presId="urn:microsoft.com/office/officeart/2005/8/layout/hierarchy1"/>
    <dgm:cxn modelId="{A02A2AD3-5FED-41AA-8480-F737D93A7655}" type="presOf" srcId="{AC0AE1C2-81B7-4EA7-AC6A-8B47ED53FBDF}" destId="{9C74B78C-08B1-445A-B061-272161DBE605}" srcOrd="0" destOrd="0" presId="urn:microsoft.com/office/officeart/2005/8/layout/hierarchy1"/>
    <dgm:cxn modelId="{360FCA51-FB50-4C67-9041-43AB1F0D7A7D}" type="presOf" srcId="{5BF31C55-B890-40EA-8928-265F6DED4758}" destId="{3B54B63D-5894-4E91-9B00-EEB232B58098}" srcOrd="0" destOrd="0" presId="urn:microsoft.com/office/officeart/2005/8/layout/hierarchy1"/>
    <dgm:cxn modelId="{EF6F1896-5165-4BAA-AA73-5F63B0A1EB99}" type="presOf" srcId="{6C19699B-8EFB-4D40-A322-5C209027FABA}" destId="{2F9C1405-C3B7-4202-AF2B-176374A08A72}" srcOrd="0" destOrd="0" presId="urn:microsoft.com/office/officeart/2005/8/layout/hierarchy1"/>
    <dgm:cxn modelId="{6D4BB4F1-B629-4BE6-B4D7-66FBB1C67D91}" srcId="{CFDDFB11-D3A2-46B6-8116-5936AC127773}" destId="{2FBEEAA4-B442-41BB-BD7D-89ED6FEEE7CF}" srcOrd="0" destOrd="0" parTransId="{5BF31C55-B890-40EA-8928-265F6DED4758}" sibTransId="{CC535BCB-B8A3-4086-B7CB-C5846A72ADF7}"/>
    <dgm:cxn modelId="{4215638F-BB0C-4C1E-85CD-BC70ED70D406}" srcId="{86124B10-D952-46C5-83CE-77427FC4CED4}" destId="{F8F34EE4-8F45-420F-BB40-8790AD62C335}" srcOrd="1" destOrd="0" parTransId="{5F729488-D5D4-426A-B2EA-BA07E03B3E8B}" sibTransId="{93D78D0A-4A11-4A4A-843E-33C08AAA7C6E}"/>
    <dgm:cxn modelId="{E778279E-2D51-4CCF-BC82-A5CDB804CA31}" type="presOf" srcId="{3A411163-9C8A-4314-B1AB-707BD66D1072}" destId="{A9A18C50-88EB-453E-A7E2-CA6D1E491756}" srcOrd="0" destOrd="0" presId="urn:microsoft.com/office/officeart/2005/8/layout/hierarchy1"/>
    <dgm:cxn modelId="{15B39E1D-9A15-4227-980A-A6007B6407DF}" type="presOf" srcId="{2FBEEAA4-B442-41BB-BD7D-89ED6FEEE7CF}" destId="{41A9D2F0-3CD8-458E-B705-9D8FB7A39E59}" srcOrd="0" destOrd="0" presId="urn:microsoft.com/office/officeart/2005/8/layout/hierarchy1"/>
    <dgm:cxn modelId="{BF76C693-FC7D-4180-8FF8-13AD43D6AD65}" srcId="{86124B10-D952-46C5-83CE-77427FC4CED4}" destId="{46991A5E-7A92-4D5A-86F3-5349173C1F12}" srcOrd="2" destOrd="0" parTransId="{C9FBD974-9956-4249-AE11-CD02DFED177C}" sibTransId="{3A55047F-0BBE-4CDC-ADA1-ECE5666D3E48}"/>
    <dgm:cxn modelId="{EBBE16F0-BDD9-49E2-BBCF-BA1611435BD2}" type="presOf" srcId="{25EE5B13-823C-45E6-961B-DADDD1B4A99C}" destId="{8E89E58F-CB0E-40C1-97C6-FEBD8426D798}" srcOrd="0" destOrd="0" presId="urn:microsoft.com/office/officeart/2005/8/layout/hierarchy1"/>
    <dgm:cxn modelId="{FC1FB6F9-1214-47AD-A94A-802C5CEBA4E9}" type="presOf" srcId="{FFAF0616-EAF4-402A-8F77-502178262ED2}" destId="{64B043CE-F308-4496-B2E5-3D3597332957}" srcOrd="0" destOrd="0" presId="urn:microsoft.com/office/officeart/2005/8/layout/hierarchy1"/>
    <dgm:cxn modelId="{FB2FBEA6-8C9D-4B3D-A33A-CB58A020EB44}" srcId="{8F2AFF6F-9701-4F04-9762-E78316EB918E}" destId="{FFAF0616-EAF4-402A-8F77-502178262ED2}" srcOrd="1" destOrd="0" parTransId="{2FCFF51F-A8F3-45FC-8AFA-F3517350D6B5}" sibTransId="{435B2359-CD20-480B-8D32-1F0E3EC39B30}"/>
    <dgm:cxn modelId="{811566A0-D020-4F07-9617-826EB3422A2C}" srcId="{24C7FA2B-5574-480E-B782-D7150ACF22C8}" destId="{55FAF3D3-1DA3-4A3D-AD04-0A84A45B3398}" srcOrd="0" destOrd="0" parTransId="{F8EA8F8E-22B0-4BC2-A641-B887D294AEAC}" sibTransId="{3655721B-149F-48F4-B7D8-279CAE0DCBE2}"/>
    <dgm:cxn modelId="{D2A16524-7770-4DAB-AC5E-70AC10F7E37C}" type="presOf" srcId="{46991A5E-7A92-4D5A-86F3-5349173C1F12}" destId="{EC29A66E-FE24-4101-A579-78295FD3A5CC}" srcOrd="0" destOrd="0" presId="urn:microsoft.com/office/officeart/2005/8/layout/hierarchy1"/>
    <dgm:cxn modelId="{A6A1F4A8-38AF-4A12-82C9-9AE7A9308D9B}" type="presOf" srcId="{24C7FA2B-5574-480E-B782-D7150ACF22C8}" destId="{059DD776-19F5-4C12-A885-6B8F3C21E84F}" srcOrd="0" destOrd="0" presId="urn:microsoft.com/office/officeart/2005/8/layout/hierarchy1"/>
    <dgm:cxn modelId="{8F2E114B-3A62-43AD-AFF7-2713F9DBCB4D}" type="presOf" srcId="{CFDDFB11-D3A2-46B6-8116-5936AC127773}" destId="{CD1187AA-E9CB-4317-AE75-6D7E991C8C39}" srcOrd="0" destOrd="0" presId="urn:microsoft.com/office/officeart/2005/8/layout/hierarchy1"/>
    <dgm:cxn modelId="{5A1BC970-13EF-410F-9F6D-9739ABC1F337}" type="presOf" srcId="{3166CA70-6876-4C50-80E5-A94BF4AF9FC7}" destId="{EB427D6B-95B4-474E-99F3-6686CAA4AD1F}" srcOrd="0" destOrd="0" presId="urn:microsoft.com/office/officeart/2005/8/layout/hierarchy1"/>
    <dgm:cxn modelId="{9E9091A8-316A-46A4-9F25-E7AF2BF5CDE6}" srcId="{55FAF3D3-1DA3-4A3D-AD04-0A84A45B3398}" destId="{CFDDFB11-D3A2-46B6-8116-5936AC127773}" srcOrd="1" destOrd="0" parTransId="{9EB0CFED-506A-4F8F-B010-CC0A3775463F}" sibTransId="{5FE912A7-3B18-41F9-BB30-C4440E470B38}"/>
    <dgm:cxn modelId="{CD26A985-EF5B-415E-84DF-50B65BC45B98}" type="presOf" srcId="{4A54942E-1870-4052-A2D5-FC49451FB612}" destId="{E7F81198-693B-4205-BC1C-D6A1D5F06873}" srcOrd="0" destOrd="0" presId="urn:microsoft.com/office/officeart/2005/8/layout/hierarchy1"/>
    <dgm:cxn modelId="{53411047-8678-44EA-B494-91BE8F4F38E3}" srcId="{86124B10-D952-46C5-83CE-77427FC4CED4}" destId="{952B739B-6633-4E42-B414-E5D4DC069CB3}" srcOrd="0" destOrd="0" parTransId="{00884FD3-98C2-46A4-8796-DB83735C1D0B}" sibTransId="{A32B7B6D-44B3-4891-987E-B3B7DAED9194}"/>
    <dgm:cxn modelId="{0B8EF492-7806-4709-B571-78B34F86F683}" type="presOf" srcId="{00884FD3-98C2-46A4-8796-DB83735C1D0B}" destId="{C67BA2EF-D41A-4B84-860E-33C3202FE14F}" srcOrd="0" destOrd="0" presId="urn:microsoft.com/office/officeart/2005/8/layout/hierarchy1"/>
    <dgm:cxn modelId="{242B5422-9979-4372-B152-905CED9019AC}" type="presOf" srcId="{9EB0CFED-506A-4F8F-B010-CC0A3775463F}" destId="{41DEA95F-F1C3-4EE8-8262-0B5FA5E5B136}" srcOrd="0" destOrd="0" presId="urn:microsoft.com/office/officeart/2005/8/layout/hierarchy1"/>
    <dgm:cxn modelId="{6B0213D7-7BC5-4ACE-80A3-37280C06248C}" type="presOf" srcId="{952B739B-6633-4E42-B414-E5D4DC069CB3}" destId="{80660BD8-864F-4E9A-88B6-70A2EC643632}" srcOrd="0" destOrd="0" presId="urn:microsoft.com/office/officeart/2005/8/layout/hierarchy1"/>
    <dgm:cxn modelId="{53B5C06C-55C4-4B8D-A5DA-71146B9F30AE}" type="presOf" srcId="{A36B4BF2-E9B9-494A-B612-96197B293729}" destId="{4ED97F83-6E8C-4C16-B890-74ACEFF8ACD4}" srcOrd="0" destOrd="0" presId="urn:microsoft.com/office/officeart/2005/8/layout/hierarchy1"/>
    <dgm:cxn modelId="{65E622EE-97D5-4A9B-9ABB-1A657E81C6CA}" srcId="{8F2AFF6F-9701-4F04-9762-E78316EB918E}" destId="{39E4A4E9-11FA-4B7C-974E-69A87E1BC337}" srcOrd="2" destOrd="0" parTransId="{79DB3FB9-775F-4A0B-B62F-B92D7050FDA9}" sibTransId="{0CE65AFC-6955-4887-947B-CD6816CF154C}"/>
    <dgm:cxn modelId="{086CE5EA-8436-4AD6-9F75-D94AFE96FC73}" type="presParOf" srcId="{059DD776-19F5-4C12-A885-6B8F3C21E84F}" destId="{A890A782-AA43-416C-8F8F-CB462193CB27}" srcOrd="0" destOrd="0" presId="urn:microsoft.com/office/officeart/2005/8/layout/hierarchy1"/>
    <dgm:cxn modelId="{4318A3C6-0E31-46C4-8755-5FEFC9893128}" type="presParOf" srcId="{A890A782-AA43-416C-8F8F-CB462193CB27}" destId="{4841F68F-48F2-4D53-B8B3-367CAFB853D3}" srcOrd="0" destOrd="0" presId="urn:microsoft.com/office/officeart/2005/8/layout/hierarchy1"/>
    <dgm:cxn modelId="{660CA76E-6ED2-442A-A2AC-C7F7C0DB2F59}" type="presParOf" srcId="{4841F68F-48F2-4D53-B8B3-367CAFB853D3}" destId="{BE7003B8-F7C1-4D23-867D-29AA012E8D4A}" srcOrd="0" destOrd="0" presId="urn:microsoft.com/office/officeart/2005/8/layout/hierarchy1"/>
    <dgm:cxn modelId="{4CB75BA6-444A-4BD6-AFD6-08D0D9B610C4}" type="presParOf" srcId="{4841F68F-48F2-4D53-B8B3-367CAFB853D3}" destId="{18684ACA-936E-4888-9186-CED81A359BF8}" srcOrd="1" destOrd="0" presId="urn:microsoft.com/office/officeart/2005/8/layout/hierarchy1"/>
    <dgm:cxn modelId="{C44AD500-9AC5-449A-8A2D-793CBC834536}" type="presParOf" srcId="{A890A782-AA43-416C-8F8F-CB462193CB27}" destId="{7B3F86E6-99C5-4B97-800F-359142A1C3E9}" srcOrd="1" destOrd="0" presId="urn:microsoft.com/office/officeart/2005/8/layout/hierarchy1"/>
    <dgm:cxn modelId="{D0593B77-FBB8-40FD-8F47-3EBED5BBF434}" type="presParOf" srcId="{7B3F86E6-99C5-4B97-800F-359142A1C3E9}" destId="{9C74B78C-08B1-445A-B061-272161DBE605}" srcOrd="0" destOrd="0" presId="urn:microsoft.com/office/officeart/2005/8/layout/hierarchy1"/>
    <dgm:cxn modelId="{BDE4F1A9-6B84-44D3-95D0-1A2D2E189B02}" type="presParOf" srcId="{7B3F86E6-99C5-4B97-800F-359142A1C3E9}" destId="{651712F1-3983-4FA8-8F9D-4259EDEC015B}" srcOrd="1" destOrd="0" presId="urn:microsoft.com/office/officeart/2005/8/layout/hierarchy1"/>
    <dgm:cxn modelId="{41F406E9-48A6-4C2F-BEE7-C30F1B7817FB}" type="presParOf" srcId="{651712F1-3983-4FA8-8F9D-4259EDEC015B}" destId="{E00E659D-FD30-4CFC-9823-9EC69497FB36}" srcOrd="0" destOrd="0" presId="urn:microsoft.com/office/officeart/2005/8/layout/hierarchy1"/>
    <dgm:cxn modelId="{49357AA6-6D6C-426E-B9FA-C3909D21414A}" type="presParOf" srcId="{E00E659D-FD30-4CFC-9823-9EC69497FB36}" destId="{54121566-75D9-4CEF-B8F5-DF54F2C3F269}" srcOrd="0" destOrd="0" presId="urn:microsoft.com/office/officeart/2005/8/layout/hierarchy1"/>
    <dgm:cxn modelId="{14A98586-F547-4DEE-9BA3-DC9A69F83990}" type="presParOf" srcId="{E00E659D-FD30-4CFC-9823-9EC69497FB36}" destId="{0F4E643F-A5B7-4A1E-9243-A214E9EE9C45}" srcOrd="1" destOrd="0" presId="urn:microsoft.com/office/officeart/2005/8/layout/hierarchy1"/>
    <dgm:cxn modelId="{BE1036DA-6884-421B-8DE5-1703664938B5}" type="presParOf" srcId="{651712F1-3983-4FA8-8F9D-4259EDEC015B}" destId="{C9E79C03-9DF0-4A13-BA1B-86A771EBE919}" srcOrd="1" destOrd="0" presId="urn:microsoft.com/office/officeart/2005/8/layout/hierarchy1"/>
    <dgm:cxn modelId="{C129DC8D-0C67-4E16-BBAF-64355ED06B71}" type="presParOf" srcId="{C9E79C03-9DF0-4A13-BA1B-86A771EBE919}" destId="{DE53F248-24AE-4DA9-9734-58A7307D28EA}" srcOrd="0" destOrd="0" presId="urn:microsoft.com/office/officeart/2005/8/layout/hierarchy1"/>
    <dgm:cxn modelId="{EF4DDFA3-E325-417A-960F-F2E2FB502973}" type="presParOf" srcId="{C9E79C03-9DF0-4A13-BA1B-86A771EBE919}" destId="{D29B1783-89A2-48B8-A484-F189E7703DE1}" srcOrd="1" destOrd="0" presId="urn:microsoft.com/office/officeart/2005/8/layout/hierarchy1"/>
    <dgm:cxn modelId="{B441507E-8F71-4BB4-B4D0-54C67D0B4E1E}" type="presParOf" srcId="{D29B1783-89A2-48B8-A484-F189E7703DE1}" destId="{D0FEB279-71C0-4F01-A1B0-29662C6026A1}" srcOrd="0" destOrd="0" presId="urn:microsoft.com/office/officeart/2005/8/layout/hierarchy1"/>
    <dgm:cxn modelId="{058A8ABD-6ADE-44F9-BE4B-02025CCE898F}" type="presParOf" srcId="{D0FEB279-71C0-4F01-A1B0-29662C6026A1}" destId="{B01AF590-7168-4E68-9A08-BD040DCDE8EF}" srcOrd="0" destOrd="0" presId="urn:microsoft.com/office/officeart/2005/8/layout/hierarchy1"/>
    <dgm:cxn modelId="{83D033BE-C1F0-4B70-8B4B-C518DF709367}" type="presParOf" srcId="{D0FEB279-71C0-4F01-A1B0-29662C6026A1}" destId="{EB427D6B-95B4-474E-99F3-6686CAA4AD1F}" srcOrd="1" destOrd="0" presId="urn:microsoft.com/office/officeart/2005/8/layout/hierarchy1"/>
    <dgm:cxn modelId="{C1033BAB-7BB5-4828-93BC-B248607977AA}" type="presParOf" srcId="{D29B1783-89A2-48B8-A484-F189E7703DE1}" destId="{AF9A0903-8C53-4BCF-9656-1A0E6258188E}" srcOrd="1" destOrd="0" presId="urn:microsoft.com/office/officeart/2005/8/layout/hierarchy1"/>
    <dgm:cxn modelId="{6BC181B4-0515-4BC5-9D7A-8C0CD9322B95}" type="presParOf" srcId="{C9E79C03-9DF0-4A13-BA1B-86A771EBE919}" destId="{043AE6F0-EE97-4221-A2EA-47EA3468C39C}" srcOrd="2" destOrd="0" presId="urn:microsoft.com/office/officeart/2005/8/layout/hierarchy1"/>
    <dgm:cxn modelId="{8B028DEC-8540-4BB1-B1C8-44128853CC75}" type="presParOf" srcId="{C9E79C03-9DF0-4A13-BA1B-86A771EBE919}" destId="{4B3E7029-8866-4850-9BB1-1D8F3B0307CE}" srcOrd="3" destOrd="0" presId="urn:microsoft.com/office/officeart/2005/8/layout/hierarchy1"/>
    <dgm:cxn modelId="{C21335A0-437D-4F57-AB8D-D976CD2F2D33}" type="presParOf" srcId="{4B3E7029-8866-4850-9BB1-1D8F3B0307CE}" destId="{816DB7D0-623A-40F4-90FE-D4624E588F1D}" srcOrd="0" destOrd="0" presId="urn:microsoft.com/office/officeart/2005/8/layout/hierarchy1"/>
    <dgm:cxn modelId="{43DCEDDA-13E6-4511-87EA-A90B012CA4B1}" type="presParOf" srcId="{816DB7D0-623A-40F4-90FE-D4624E588F1D}" destId="{02A029A6-9D70-46D6-9DBD-8C136AB1073E}" srcOrd="0" destOrd="0" presId="urn:microsoft.com/office/officeart/2005/8/layout/hierarchy1"/>
    <dgm:cxn modelId="{CF1CD326-3B1E-41AA-9E7A-EC815B6BD4B5}" type="presParOf" srcId="{816DB7D0-623A-40F4-90FE-D4624E588F1D}" destId="{64B043CE-F308-4496-B2E5-3D3597332957}" srcOrd="1" destOrd="0" presId="urn:microsoft.com/office/officeart/2005/8/layout/hierarchy1"/>
    <dgm:cxn modelId="{91970FD3-AE92-4EA2-9293-91C4C7A08DC4}" type="presParOf" srcId="{4B3E7029-8866-4850-9BB1-1D8F3B0307CE}" destId="{F53AC6B3-7CB6-4487-A498-710409AEDFFE}" srcOrd="1" destOrd="0" presId="urn:microsoft.com/office/officeart/2005/8/layout/hierarchy1"/>
    <dgm:cxn modelId="{44D2182E-F898-40E6-A81D-5F2422A31408}" type="presParOf" srcId="{C9E79C03-9DF0-4A13-BA1B-86A771EBE919}" destId="{8D834EB9-7B41-4396-B663-FCEBC7CCED77}" srcOrd="4" destOrd="0" presId="urn:microsoft.com/office/officeart/2005/8/layout/hierarchy1"/>
    <dgm:cxn modelId="{02F9A990-8E0B-407D-91C5-9EFC13E077F7}" type="presParOf" srcId="{C9E79C03-9DF0-4A13-BA1B-86A771EBE919}" destId="{E98EF630-B472-4C6B-9D13-73B7A153903B}" srcOrd="5" destOrd="0" presId="urn:microsoft.com/office/officeart/2005/8/layout/hierarchy1"/>
    <dgm:cxn modelId="{DF7B4A36-89A4-4C46-B030-DB4DB389AC46}" type="presParOf" srcId="{E98EF630-B472-4C6B-9D13-73B7A153903B}" destId="{A0ED15D7-92DB-4D3B-875A-2ED17B3ED49C}" srcOrd="0" destOrd="0" presId="urn:microsoft.com/office/officeart/2005/8/layout/hierarchy1"/>
    <dgm:cxn modelId="{31C74AFD-0F9E-4705-9C15-56AF1FB4426D}" type="presParOf" srcId="{A0ED15D7-92DB-4D3B-875A-2ED17B3ED49C}" destId="{4D2CC876-0286-4AA0-9998-AD2992DB652B}" srcOrd="0" destOrd="0" presId="urn:microsoft.com/office/officeart/2005/8/layout/hierarchy1"/>
    <dgm:cxn modelId="{33E92874-A764-49FF-A7F3-B2D59BDFEB23}" type="presParOf" srcId="{A0ED15D7-92DB-4D3B-875A-2ED17B3ED49C}" destId="{B325EAFD-A2BA-418F-A4E4-D47F0DC71814}" srcOrd="1" destOrd="0" presId="urn:microsoft.com/office/officeart/2005/8/layout/hierarchy1"/>
    <dgm:cxn modelId="{E08669F9-BD28-4E9D-B4BD-9F0940CA6509}" type="presParOf" srcId="{E98EF630-B472-4C6B-9D13-73B7A153903B}" destId="{232AC36F-DC9F-484B-8B90-A626FE766B84}" srcOrd="1" destOrd="0" presId="urn:microsoft.com/office/officeart/2005/8/layout/hierarchy1"/>
    <dgm:cxn modelId="{D0F7D7D4-6403-4502-87AE-EEECEE11052D}" type="presParOf" srcId="{7B3F86E6-99C5-4B97-800F-359142A1C3E9}" destId="{41DEA95F-F1C3-4EE8-8262-0B5FA5E5B136}" srcOrd="2" destOrd="0" presId="urn:microsoft.com/office/officeart/2005/8/layout/hierarchy1"/>
    <dgm:cxn modelId="{0CA5CEDD-3D25-4347-8E37-406B5780C272}" type="presParOf" srcId="{7B3F86E6-99C5-4B97-800F-359142A1C3E9}" destId="{228EE95E-6A14-4DF0-9A90-F9CECA81386B}" srcOrd="3" destOrd="0" presId="urn:microsoft.com/office/officeart/2005/8/layout/hierarchy1"/>
    <dgm:cxn modelId="{1786F3E8-4E2F-4E31-BAEA-517E506E36A7}" type="presParOf" srcId="{228EE95E-6A14-4DF0-9A90-F9CECA81386B}" destId="{F96FD83B-6CF0-4285-9F0E-B81C469A4860}" srcOrd="0" destOrd="0" presId="urn:microsoft.com/office/officeart/2005/8/layout/hierarchy1"/>
    <dgm:cxn modelId="{0BFCC2A9-871B-4E74-ADEC-64E4368BCB51}" type="presParOf" srcId="{F96FD83B-6CF0-4285-9F0E-B81C469A4860}" destId="{7CE3FDB1-17CC-4264-82CA-27F4C1161E72}" srcOrd="0" destOrd="0" presId="urn:microsoft.com/office/officeart/2005/8/layout/hierarchy1"/>
    <dgm:cxn modelId="{2D72E893-32E6-458F-A962-3D5163716B9F}" type="presParOf" srcId="{F96FD83B-6CF0-4285-9F0E-B81C469A4860}" destId="{CD1187AA-E9CB-4317-AE75-6D7E991C8C39}" srcOrd="1" destOrd="0" presId="urn:microsoft.com/office/officeart/2005/8/layout/hierarchy1"/>
    <dgm:cxn modelId="{2630D27F-DB24-44BE-9BE7-4904BF71CC00}" type="presParOf" srcId="{228EE95E-6A14-4DF0-9A90-F9CECA81386B}" destId="{9DB41576-81E1-41ED-B9BF-75353261F0B4}" srcOrd="1" destOrd="0" presId="urn:microsoft.com/office/officeart/2005/8/layout/hierarchy1"/>
    <dgm:cxn modelId="{2A6893E7-A26D-42D8-BC05-30BB6A5EE8C2}" type="presParOf" srcId="{9DB41576-81E1-41ED-B9BF-75353261F0B4}" destId="{3B54B63D-5894-4E91-9B00-EEB232B58098}" srcOrd="0" destOrd="0" presId="urn:microsoft.com/office/officeart/2005/8/layout/hierarchy1"/>
    <dgm:cxn modelId="{845C2010-1323-4A7C-8574-21D808B68053}" type="presParOf" srcId="{9DB41576-81E1-41ED-B9BF-75353261F0B4}" destId="{2B0F6575-99C9-41B6-B63A-7D7730ECE147}" srcOrd="1" destOrd="0" presId="urn:microsoft.com/office/officeart/2005/8/layout/hierarchy1"/>
    <dgm:cxn modelId="{D72F0085-AB3B-4788-8321-28B38E3E72BD}" type="presParOf" srcId="{2B0F6575-99C9-41B6-B63A-7D7730ECE147}" destId="{12FB0EFA-E50D-4112-9294-8CFA786D943C}" srcOrd="0" destOrd="0" presId="urn:microsoft.com/office/officeart/2005/8/layout/hierarchy1"/>
    <dgm:cxn modelId="{5A650801-11D6-4108-88CF-9FD24ACFF963}" type="presParOf" srcId="{12FB0EFA-E50D-4112-9294-8CFA786D943C}" destId="{75AEC9C4-2DD9-49F9-B82F-B8C070EB8B11}" srcOrd="0" destOrd="0" presId="urn:microsoft.com/office/officeart/2005/8/layout/hierarchy1"/>
    <dgm:cxn modelId="{4C2DD836-5807-44B9-8B70-8CFF6B39BA3E}" type="presParOf" srcId="{12FB0EFA-E50D-4112-9294-8CFA786D943C}" destId="{41A9D2F0-3CD8-458E-B705-9D8FB7A39E59}" srcOrd="1" destOrd="0" presId="urn:microsoft.com/office/officeart/2005/8/layout/hierarchy1"/>
    <dgm:cxn modelId="{EDB3F3C9-6EAD-4352-8132-DF8F5A1D7C0B}" type="presParOf" srcId="{2B0F6575-99C9-41B6-B63A-7D7730ECE147}" destId="{07092E23-A3E0-4C72-99B8-B1D0B9FD6483}" srcOrd="1" destOrd="0" presId="urn:microsoft.com/office/officeart/2005/8/layout/hierarchy1"/>
    <dgm:cxn modelId="{6FB6872E-0DA3-47A1-AF72-D447E17078CB}" type="presParOf" srcId="{07092E23-A3E0-4C72-99B8-B1D0B9FD6483}" destId="{E0623870-B25E-4366-8E2C-F17DEDD7651A}" srcOrd="0" destOrd="0" presId="urn:microsoft.com/office/officeart/2005/8/layout/hierarchy1"/>
    <dgm:cxn modelId="{A19D2439-EFF5-4E7C-843C-F6512E1D46FB}" type="presParOf" srcId="{07092E23-A3E0-4C72-99B8-B1D0B9FD6483}" destId="{E0DA5DD4-8825-47BC-9926-82113783F7A4}" srcOrd="1" destOrd="0" presId="urn:microsoft.com/office/officeart/2005/8/layout/hierarchy1"/>
    <dgm:cxn modelId="{64EBEBDA-93CC-4D1E-9646-1D61FE769B6B}" type="presParOf" srcId="{E0DA5DD4-8825-47BC-9926-82113783F7A4}" destId="{1BE9916B-CD01-413A-BE30-EC4DC7C27588}" srcOrd="0" destOrd="0" presId="urn:microsoft.com/office/officeart/2005/8/layout/hierarchy1"/>
    <dgm:cxn modelId="{A62B0F65-F63E-48CF-A86E-A5C430196557}" type="presParOf" srcId="{1BE9916B-CD01-413A-BE30-EC4DC7C27588}" destId="{233F185E-77F9-4B9C-9E07-E71C86147E63}" srcOrd="0" destOrd="0" presId="urn:microsoft.com/office/officeart/2005/8/layout/hierarchy1"/>
    <dgm:cxn modelId="{7F220FBA-7909-43D6-A7DD-99951A7BDC54}" type="presParOf" srcId="{1BE9916B-CD01-413A-BE30-EC4DC7C27588}" destId="{E7F81198-693B-4205-BC1C-D6A1D5F06873}" srcOrd="1" destOrd="0" presId="urn:microsoft.com/office/officeart/2005/8/layout/hierarchy1"/>
    <dgm:cxn modelId="{16A30010-F3A3-412C-B0A5-75BF018870EA}" type="presParOf" srcId="{E0DA5DD4-8825-47BC-9926-82113783F7A4}" destId="{13CC5483-0FCE-4FA7-967F-17C0C686D3BA}" srcOrd="1" destOrd="0" presId="urn:microsoft.com/office/officeart/2005/8/layout/hierarchy1"/>
    <dgm:cxn modelId="{83188B03-C050-4A54-922F-49950E276E90}" type="presParOf" srcId="{07092E23-A3E0-4C72-99B8-B1D0B9FD6483}" destId="{2F9C1405-C3B7-4202-AF2B-176374A08A72}" srcOrd="2" destOrd="0" presId="urn:microsoft.com/office/officeart/2005/8/layout/hierarchy1"/>
    <dgm:cxn modelId="{2A4B1CC4-258C-4380-AAFD-E54D5FA48E77}" type="presParOf" srcId="{07092E23-A3E0-4C72-99B8-B1D0B9FD6483}" destId="{20F407D1-EE15-413C-A66B-89DAB7E6F2E1}" srcOrd="3" destOrd="0" presId="urn:microsoft.com/office/officeart/2005/8/layout/hierarchy1"/>
    <dgm:cxn modelId="{CEB74672-BA76-4159-AB30-DB22FBB94A1C}" type="presParOf" srcId="{20F407D1-EE15-413C-A66B-89DAB7E6F2E1}" destId="{022F89D1-CA2F-4E4F-84D3-CEA0D1BEF248}" srcOrd="0" destOrd="0" presId="urn:microsoft.com/office/officeart/2005/8/layout/hierarchy1"/>
    <dgm:cxn modelId="{DCCE6143-6AAD-49D2-8D6E-7B2FCAF7887E}" type="presParOf" srcId="{022F89D1-CA2F-4E4F-84D3-CEA0D1BEF248}" destId="{D8659660-75C9-49B7-889E-3DB894EB93B1}" srcOrd="0" destOrd="0" presId="urn:microsoft.com/office/officeart/2005/8/layout/hierarchy1"/>
    <dgm:cxn modelId="{BE69C3D9-49B7-40C8-82C5-37BAF49C4BD8}" type="presParOf" srcId="{022F89D1-CA2F-4E4F-84D3-CEA0D1BEF248}" destId="{8E89E58F-CB0E-40C1-97C6-FEBD8426D798}" srcOrd="1" destOrd="0" presId="urn:microsoft.com/office/officeart/2005/8/layout/hierarchy1"/>
    <dgm:cxn modelId="{CF513C1A-A41B-485E-A38D-499467BEEDE7}" type="presParOf" srcId="{20F407D1-EE15-413C-A66B-89DAB7E6F2E1}" destId="{23231CAE-2784-4EC9-93F4-B727ADE496F6}" srcOrd="1" destOrd="0" presId="urn:microsoft.com/office/officeart/2005/8/layout/hierarchy1"/>
    <dgm:cxn modelId="{4751AEC4-5945-4E11-B0D2-1123338B6590}" type="presParOf" srcId="{9DB41576-81E1-41ED-B9BF-75353261F0B4}" destId="{A9A18C50-88EB-453E-A7E2-CA6D1E491756}" srcOrd="2" destOrd="0" presId="urn:microsoft.com/office/officeart/2005/8/layout/hierarchy1"/>
    <dgm:cxn modelId="{C2E6D4B6-2073-4131-9A76-FD57F72DB5A1}" type="presParOf" srcId="{9DB41576-81E1-41ED-B9BF-75353261F0B4}" destId="{52488409-3017-4C12-88AD-6E62F90BBDFE}" srcOrd="3" destOrd="0" presId="urn:microsoft.com/office/officeart/2005/8/layout/hierarchy1"/>
    <dgm:cxn modelId="{93EC8F2E-084B-4FB7-A4A0-2F1273CF5945}" type="presParOf" srcId="{52488409-3017-4C12-88AD-6E62F90BBDFE}" destId="{EED8C81E-67D7-4A09-B76E-BF7C09A216D9}" srcOrd="0" destOrd="0" presId="urn:microsoft.com/office/officeart/2005/8/layout/hierarchy1"/>
    <dgm:cxn modelId="{63254BA9-C270-425B-955F-72B9B4471977}" type="presParOf" srcId="{EED8C81E-67D7-4A09-B76E-BF7C09A216D9}" destId="{E9582A22-61D7-49F8-8D62-B56B84ADF1E0}" srcOrd="0" destOrd="0" presId="urn:microsoft.com/office/officeart/2005/8/layout/hierarchy1"/>
    <dgm:cxn modelId="{40285761-471F-47E3-AB51-B6585EA24660}" type="presParOf" srcId="{EED8C81E-67D7-4A09-B76E-BF7C09A216D9}" destId="{805D3F3B-AF17-4552-B108-8927DF450A00}" srcOrd="1" destOrd="0" presId="urn:microsoft.com/office/officeart/2005/8/layout/hierarchy1"/>
    <dgm:cxn modelId="{7D379E7E-C2E5-4358-A8EB-74BDA1765E24}" type="presParOf" srcId="{52488409-3017-4C12-88AD-6E62F90BBDFE}" destId="{522EFBBA-798F-4455-9CCA-568E0BA76AE0}" srcOrd="1" destOrd="0" presId="urn:microsoft.com/office/officeart/2005/8/layout/hierarchy1"/>
    <dgm:cxn modelId="{A1B3CC91-EC9A-4FB3-B1AD-F82B753B8511}" type="presParOf" srcId="{522EFBBA-798F-4455-9CCA-568E0BA76AE0}" destId="{C67BA2EF-D41A-4B84-860E-33C3202FE14F}" srcOrd="0" destOrd="0" presId="urn:microsoft.com/office/officeart/2005/8/layout/hierarchy1"/>
    <dgm:cxn modelId="{4E1D2FE2-AFD6-4EFC-8BE1-FBC906F19CF3}" type="presParOf" srcId="{522EFBBA-798F-4455-9CCA-568E0BA76AE0}" destId="{1977644C-F656-4AC4-876E-FD9DDDBBE028}" srcOrd="1" destOrd="0" presId="urn:microsoft.com/office/officeart/2005/8/layout/hierarchy1"/>
    <dgm:cxn modelId="{5C606ABD-5878-455A-8C13-E8F7DAE03079}" type="presParOf" srcId="{1977644C-F656-4AC4-876E-FD9DDDBBE028}" destId="{2B57C856-EA7C-4CE2-851E-911701CBDAAE}" srcOrd="0" destOrd="0" presId="urn:microsoft.com/office/officeart/2005/8/layout/hierarchy1"/>
    <dgm:cxn modelId="{8197D0EF-5AB5-436E-A310-28C0CAE447B1}" type="presParOf" srcId="{2B57C856-EA7C-4CE2-851E-911701CBDAAE}" destId="{1BADC60E-7506-48B4-BD40-9BFAE1C8863A}" srcOrd="0" destOrd="0" presId="urn:microsoft.com/office/officeart/2005/8/layout/hierarchy1"/>
    <dgm:cxn modelId="{F3167866-8F89-4EDB-AC33-64C1FB1D8AD5}" type="presParOf" srcId="{2B57C856-EA7C-4CE2-851E-911701CBDAAE}" destId="{80660BD8-864F-4E9A-88B6-70A2EC643632}" srcOrd="1" destOrd="0" presId="urn:microsoft.com/office/officeart/2005/8/layout/hierarchy1"/>
    <dgm:cxn modelId="{9C98840F-73D5-440E-802C-F326AB6AFFF3}" type="presParOf" srcId="{1977644C-F656-4AC4-876E-FD9DDDBBE028}" destId="{CF84B56C-7B6D-4198-9C38-5DD4F0AEE358}" srcOrd="1" destOrd="0" presId="urn:microsoft.com/office/officeart/2005/8/layout/hierarchy1"/>
    <dgm:cxn modelId="{6F8C5597-56C3-41E0-82D8-8852158A72A9}" type="presParOf" srcId="{522EFBBA-798F-4455-9CCA-568E0BA76AE0}" destId="{676E6F4B-EBDA-4013-80AD-415752CF28B2}" srcOrd="2" destOrd="0" presId="urn:microsoft.com/office/officeart/2005/8/layout/hierarchy1"/>
    <dgm:cxn modelId="{4BC73D73-0FF5-4E77-8C97-29AC138ABE96}" type="presParOf" srcId="{522EFBBA-798F-4455-9CCA-568E0BA76AE0}" destId="{4426813A-1550-486B-BC1F-7A21BE976959}" srcOrd="3" destOrd="0" presId="urn:microsoft.com/office/officeart/2005/8/layout/hierarchy1"/>
    <dgm:cxn modelId="{AD1380EB-912A-446F-9065-A911EF2BDD34}" type="presParOf" srcId="{4426813A-1550-486B-BC1F-7A21BE976959}" destId="{F9EE45BA-5C14-4802-8774-96417F1EA974}" srcOrd="0" destOrd="0" presId="urn:microsoft.com/office/officeart/2005/8/layout/hierarchy1"/>
    <dgm:cxn modelId="{047C452B-AB08-4CAB-847B-9024961B3985}" type="presParOf" srcId="{F9EE45BA-5C14-4802-8774-96417F1EA974}" destId="{2A43D16D-43AD-4C1A-8B70-C846E9E3FF45}" srcOrd="0" destOrd="0" presId="urn:microsoft.com/office/officeart/2005/8/layout/hierarchy1"/>
    <dgm:cxn modelId="{4EDC2DC6-A3BD-4D49-8612-A90BF1761A3F}" type="presParOf" srcId="{F9EE45BA-5C14-4802-8774-96417F1EA974}" destId="{63AA7701-8536-4D25-8E53-27A6B007BE16}" srcOrd="1" destOrd="0" presId="urn:microsoft.com/office/officeart/2005/8/layout/hierarchy1"/>
    <dgm:cxn modelId="{60A037B0-6995-4E57-B27D-9E159DE277FB}" type="presParOf" srcId="{4426813A-1550-486B-BC1F-7A21BE976959}" destId="{7B5C12EA-9E40-4E96-8CB4-B7F1CA696EF6}" srcOrd="1" destOrd="0" presId="urn:microsoft.com/office/officeart/2005/8/layout/hierarchy1"/>
    <dgm:cxn modelId="{47EB803B-DF0A-4BA2-B4F3-2E4B7214A347}" type="presParOf" srcId="{522EFBBA-798F-4455-9CCA-568E0BA76AE0}" destId="{79E0B804-3982-430B-8B03-7B1889CEC06D}" srcOrd="4" destOrd="0" presId="urn:microsoft.com/office/officeart/2005/8/layout/hierarchy1"/>
    <dgm:cxn modelId="{A3E06186-5399-4BE8-BFDF-56BC8C69BCDA}" type="presParOf" srcId="{522EFBBA-798F-4455-9CCA-568E0BA76AE0}" destId="{2EB78706-0EF7-44D0-8ACF-A6E1A222517F}" srcOrd="5" destOrd="0" presId="urn:microsoft.com/office/officeart/2005/8/layout/hierarchy1"/>
    <dgm:cxn modelId="{C914DD58-CB14-41D3-B535-57D68D53EFD1}" type="presParOf" srcId="{2EB78706-0EF7-44D0-8ACF-A6E1A222517F}" destId="{B038AFCA-CBAC-4D5D-A5DA-99FEE1C0C802}" srcOrd="0" destOrd="0" presId="urn:microsoft.com/office/officeart/2005/8/layout/hierarchy1"/>
    <dgm:cxn modelId="{9D42ADFB-E3EB-459F-A55A-AADDC43AF043}" type="presParOf" srcId="{B038AFCA-CBAC-4D5D-A5DA-99FEE1C0C802}" destId="{36520D93-7BFE-4E6B-91D7-D648B0E6E771}" srcOrd="0" destOrd="0" presId="urn:microsoft.com/office/officeart/2005/8/layout/hierarchy1"/>
    <dgm:cxn modelId="{BAED8DF5-1666-4737-AA23-088058510D7E}" type="presParOf" srcId="{B038AFCA-CBAC-4D5D-A5DA-99FEE1C0C802}" destId="{EC29A66E-FE24-4101-A579-78295FD3A5CC}" srcOrd="1" destOrd="0" presId="urn:microsoft.com/office/officeart/2005/8/layout/hierarchy1"/>
    <dgm:cxn modelId="{1DB62E98-9A65-4291-B83E-B41D5B221AD1}" type="presParOf" srcId="{2EB78706-0EF7-44D0-8ACF-A6E1A222517F}" destId="{E26F5A32-458A-4AA8-B019-E0ECB5E3554B}" srcOrd="1" destOrd="0" presId="urn:microsoft.com/office/officeart/2005/8/layout/hierarchy1"/>
    <dgm:cxn modelId="{F9565EE8-35C1-48C8-8E51-056A21725824}" type="presParOf" srcId="{522EFBBA-798F-4455-9CCA-568E0BA76AE0}" destId="{EAE98811-18F6-49B7-8C1D-A61F41FF7922}" srcOrd="6" destOrd="0" presId="urn:microsoft.com/office/officeart/2005/8/layout/hierarchy1"/>
    <dgm:cxn modelId="{FC5328DF-A71A-4E1D-8EE0-4F32440245E7}" type="presParOf" srcId="{522EFBBA-798F-4455-9CCA-568E0BA76AE0}" destId="{47BF9609-9BF1-4A73-A503-8573DB7F362D}" srcOrd="7" destOrd="0" presId="urn:microsoft.com/office/officeart/2005/8/layout/hierarchy1"/>
    <dgm:cxn modelId="{F7E3E509-DB2F-451B-9DEE-69541674CEA9}" type="presParOf" srcId="{47BF9609-9BF1-4A73-A503-8573DB7F362D}" destId="{DE640F4E-4235-4481-8AF9-6F03F465A205}" srcOrd="0" destOrd="0" presId="urn:microsoft.com/office/officeart/2005/8/layout/hierarchy1"/>
    <dgm:cxn modelId="{122D9783-4F9C-465D-9883-C79160327DF8}" type="presParOf" srcId="{DE640F4E-4235-4481-8AF9-6F03F465A205}" destId="{04510568-DBEF-4E83-94C1-3F10E2381A29}" srcOrd="0" destOrd="0" presId="urn:microsoft.com/office/officeart/2005/8/layout/hierarchy1"/>
    <dgm:cxn modelId="{A57AB285-A289-425A-A6F1-A301369172CE}" type="presParOf" srcId="{DE640F4E-4235-4481-8AF9-6F03F465A205}" destId="{4ED97F83-6E8C-4C16-B890-74ACEFF8ACD4}" srcOrd="1" destOrd="0" presId="urn:microsoft.com/office/officeart/2005/8/layout/hierarchy1"/>
    <dgm:cxn modelId="{43B0D474-8C51-4BC4-ACA9-B4B10BB0D74C}" type="presParOf" srcId="{47BF9609-9BF1-4A73-A503-8573DB7F362D}" destId="{E7012002-C2D8-413D-974F-FB32258FBA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80DCA9-B582-4964-A02B-4A64A869DD0D}" type="doc">
      <dgm:prSet loTypeId="urn:microsoft.com/office/officeart/2005/8/layout/cycle4#1" loCatId="matrix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x-none"/>
        </a:p>
      </dgm:t>
    </dgm:pt>
    <dgm:pt modelId="{2092F9FE-7CF5-4232-B218-58327ED52B5A}">
      <dgm:prSet phldrT="[Văn bản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F58C46-6CA1-4139-A718-AF29218233D1}" type="parTrans" cxnId="{E34D93CE-11C6-424F-9286-0616C75051AF}">
      <dgm:prSet/>
      <dgm:spPr/>
      <dgm:t>
        <a:bodyPr/>
        <a:lstStyle/>
        <a:p>
          <a:endParaRPr lang="x-none"/>
        </a:p>
      </dgm:t>
    </dgm:pt>
    <dgm:pt modelId="{5C30B0E2-3A3B-4893-AF32-9B0E4C84FEAC}" type="sibTrans" cxnId="{E34D93CE-11C6-424F-9286-0616C75051AF}">
      <dgm:prSet/>
      <dgm:spPr/>
      <dgm:t>
        <a:bodyPr/>
        <a:lstStyle/>
        <a:p>
          <a:endParaRPr lang="x-none"/>
        </a:p>
      </dgm:t>
    </dgm:pt>
    <dgm:pt modelId="{2737F188-7D1E-4E46-B54A-39CD4DA60D74}">
      <dgm:prSet phldrT="[Văn bản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HS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9A4C7-9FCA-489C-9266-CE51650B305A}" type="parTrans" cxnId="{F617958E-8BB4-4476-A1F1-70734D509FAF}">
      <dgm:prSet/>
      <dgm:spPr/>
      <dgm:t>
        <a:bodyPr/>
        <a:lstStyle/>
        <a:p>
          <a:endParaRPr lang="x-none"/>
        </a:p>
      </dgm:t>
    </dgm:pt>
    <dgm:pt modelId="{7BB76822-C3D2-45BA-9E89-008BC534B6F4}" type="sibTrans" cxnId="{F617958E-8BB4-4476-A1F1-70734D509FAF}">
      <dgm:prSet/>
      <dgm:spPr/>
      <dgm:t>
        <a:bodyPr/>
        <a:lstStyle/>
        <a:p>
          <a:endParaRPr lang="x-none"/>
        </a:p>
      </dgm:t>
    </dgm:pt>
    <dgm:pt modelId="{28A1CB3E-080F-47D9-A1D2-543D120DD5D2}">
      <dgm:prSet phldrT="[Văn bản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67FE5-4D0B-4C8C-8150-56CC8E3CFEC1}" type="parTrans" cxnId="{C6C775C3-762F-4428-A373-C84F4BEFDE1D}">
      <dgm:prSet/>
      <dgm:spPr/>
      <dgm:t>
        <a:bodyPr/>
        <a:lstStyle/>
        <a:p>
          <a:endParaRPr lang="x-none"/>
        </a:p>
      </dgm:t>
    </dgm:pt>
    <dgm:pt modelId="{CBE6F7BC-0CA5-4E72-9CF8-1A1323DA783E}" type="sibTrans" cxnId="{C6C775C3-762F-4428-A373-C84F4BEFDE1D}">
      <dgm:prSet/>
      <dgm:spPr/>
      <dgm:t>
        <a:bodyPr/>
        <a:lstStyle/>
        <a:p>
          <a:endParaRPr lang="x-none"/>
        </a:p>
      </dgm:t>
    </dgm:pt>
    <dgm:pt modelId="{7BDD0672-3C0E-4242-90E2-43C32D42BD19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4574BB-7139-46B4-BD98-451D37F14D60}" type="parTrans" cxnId="{4592FF1B-E60E-43CB-BA38-AE099F9C2FF8}">
      <dgm:prSet/>
      <dgm:spPr/>
      <dgm:t>
        <a:bodyPr/>
        <a:lstStyle/>
        <a:p>
          <a:endParaRPr lang="x-none"/>
        </a:p>
      </dgm:t>
    </dgm:pt>
    <dgm:pt modelId="{C9E54250-098C-4EA1-8B3B-CFE165D3AC7E}" type="sibTrans" cxnId="{4592FF1B-E60E-43CB-BA38-AE099F9C2FF8}">
      <dgm:prSet/>
      <dgm:spPr/>
      <dgm:t>
        <a:bodyPr/>
        <a:lstStyle/>
        <a:p>
          <a:endParaRPr lang="x-none"/>
        </a:p>
      </dgm:t>
    </dgm:pt>
    <dgm:pt modelId="{9512C8D0-6C55-4E1B-A2F6-1D9D831286C8}">
      <dgm:prSet phldrT="[Văn bản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06178-C175-44C0-B719-BA91738BC4A9}" type="parTrans" cxnId="{3E919B4D-3B08-4FA0-87D0-A648EF08347A}">
      <dgm:prSet/>
      <dgm:spPr/>
      <dgm:t>
        <a:bodyPr/>
        <a:lstStyle/>
        <a:p>
          <a:endParaRPr lang="x-none"/>
        </a:p>
      </dgm:t>
    </dgm:pt>
    <dgm:pt modelId="{AC338CE7-21CD-48D2-B1BD-718489B07893}" type="sibTrans" cxnId="{3E919B4D-3B08-4FA0-87D0-A648EF08347A}">
      <dgm:prSet/>
      <dgm:spPr/>
      <dgm:t>
        <a:bodyPr/>
        <a:lstStyle/>
        <a:p>
          <a:endParaRPr lang="x-none"/>
        </a:p>
      </dgm:t>
    </dgm:pt>
    <dgm:pt modelId="{99F03A4C-1501-4608-ABFB-225351AA1076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BDA78-56E8-4560-B065-46B46BC7F832}" type="parTrans" cxnId="{AE50D26E-2647-428C-B24E-1A6AF51C5B23}">
      <dgm:prSet/>
      <dgm:spPr/>
      <dgm:t>
        <a:bodyPr/>
        <a:lstStyle/>
        <a:p>
          <a:endParaRPr lang="x-none"/>
        </a:p>
      </dgm:t>
    </dgm:pt>
    <dgm:pt modelId="{031FD1CD-A3B1-4ABF-A3E1-8F0278599690}" type="sibTrans" cxnId="{AE50D26E-2647-428C-B24E-1A6AF51C5B23}">
      <dgm:prSet/>
      <dgm:spPr/>
      <dgm:t>
        <a:bodyPr/>
        <a:lstStyle/>
        <a:p>
          <a:endParaRPr lang="x-none"/>
        </a:p>
      </dgm:t>
    </dgm:pt>
    <dgm:pt modelId="{984BE2A3-7820-4ADD-B426-447996DBBB87}">
      <dgm:prSet phldrT="[Văn bản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2C879-B023-48D2-955E-DDFF8BE7B672}" type="parTrans" cxnId="{A96873C1-E1D3-4D8D-B127-932FDA9137AC}">
      <dgm:prSet/>
      <dgm:spPr/>
      <dgm:t>
        <a:bodyPr/>
        <a:lstStyle/>
        <a:p>
          <a:endParaRPr lang="x-none"/>
        </a:p>
      </dgm:t>
    </dgm:pt>
    <dgm:pt modelId="{B6BCD01A-EAE0-4832-A009-B0CC6F8383ED}" type="sibTrans" cxnId="{A96873C1-E1D3-4D8D-B127-932FDA9137AC}">
      <dgm:prSet/>
      <dgm:spPr/>
      <dgm:t>
        <a:bodyPr/>
        <a:lstStyle/>
        <a:p>
          <a:endParaRPr lang="x-none"/>
        </a:p>
      </dgm:t>
    </dgm:pt>
    <dgm:pt modelId="{95870947-AEAD-4CA2-A782-EA3939786698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17846A-859F-4035-9E9B-F39407906F67}" type="parTrans" cxnId="{5A5C158A-178C-4F14-9FD8-39BBFCAA5000}">
      <dgm:prSet/>
      <dgm:spPr/>
      <dgm:t>
        <a:bodyPr/>
        <a:lstStyle/>
        <a:p>
          <a:endParaRPr lang="x-none"/>
        </a:p>
      </dgm:t>
    </dgm:pt>
    <dgm:pt modelId="{232117F3-4E51-4D36-A0FB-580188D1C2F3}" type="sibTrans" cxnId="{5A5C158A-178C-4F14-9FD8-39BBFCAA5000}">
      <dgm:prSet/>
      <dgm:spPr/>
      <dgm:t>
        <a:bodyPr/>
        <a:lstStyle/>
        <a:p>
          <a:endParaRPr lang="x-none"/>
        </a:p>
      </dgm:t>
    </dgm:pt>
    <dgm:pt modelId="{B7B7909E-FC2C-422A-94DA-7E2427BB9C5D}">
      <dgm:prSet phldrT="[Văn bản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GV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C3735A-629B-4516-8B59-409B85BDAA45}" type="parTrans" cxnId="{CA2C42AF-19C7-4D0F-8A88-9228B8E6947E}">
      <dgm:prSet/>
      <dgm:spPr/>
      <dgm:t>
        <a:bodyPr/>
        <a:lstStyle/>
        <a:p>
          <a:endParaRPr lang="x-none"/>
        </a:p>
      </dgm:t>
    </dgm:pt>
    <dgm:pt modelId="{04121BD5-CDFB-435A-91A3-A9D33211B42F}" type="sibTrans" cxnId="{CA2C42AF-19C7-4D0F-8A88-9228B8E6947E}">
      <dgm:prSet/>
      <dgm:spPr/>
      <dgm:t>
        <a:bodyPr/>
        <a:lstStyle/>
        <a:p>
          <a:endParaRPr lang="x-none"/>
        </a:p>
      </dgm:t>
    </dgm:pt>
    <dgm:pt modelId="{AF4E686F-AF34-46EC-8959-BF6AF6C294CC}">
      <dgm:prSet phldrT="[Văn bản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PHHS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42AD7-3482-4201-A83A-4315B586F7DC}" type="parTrans" cxnId="{B15BC6C7-B3AC-4B2F-BEE7-15A42E3595FC}">
      <dgm:prSet/>
      <dgm:spPr/>
      <dgm:t>
        <a:bodyPr/>
        <a:lstStyle/>
        <a:p>
          <a:endParaRPr lang="x-none"/>
        </a:p>
      </dgm:t>
    </dgm:pt>
    <dgm:pt modelId="{AF9A083E-984C-4ACB-9440-D81AF46144C7}" type="sibTrans" cxnId="{B15BC6C7-B3AC-4B2F-BEE7-15A42E3595FC}">
      <dgm:prSet/>
      <dgm:spPr/>
      <dgm:t>
        <a:bodyPr/>
        <a:lstStyle/>
        <a:p>
          <a:endParaRPr lang="x-none"/>
        </a:p>
      </dgm:t>
    </dgm:pt>
    <dgm:pt modelId="{3F18B821-7193-415C-9F22-C76AA75FD110}">
      <dgm:prSet phldrT="[Văn bản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B74B5-E66C-453E-A60F-97CB5CC20981}" type="parTrans" cxnId="{6A1206C5-1E9F-4348-BE51-8EC4418DC460}">
      <dgm:prSet/>
      <dgm:spPr/>
      <dgm:t>
        <a:bodyPr/>
        <a:lstStyle/>
        <a:p>
          <a:endParaRPr lang="x-none"/>
        </a:p>
      </dgm:t>
    </dgm:pt>
    <dgm:pt modelId="{DC82C575-4903-41AB-87C7-69E945CF293E}" type="sibTrans" cxnId="{6A1206C5-1E9F-4348-BE51-8EC4418DC460}">
      <dgm:prSet/>
      <dgm:spPr/>
      <dgm:t>
        <a:bodyPr/>
        <a:lstStyle/>
        <a:p>
          <a:endParaRPr lang="x-none"/>
        </a:p>
      </dgm:t>
    </dgm:pt>
    <dgm:pt modelId="{08D598AF-E977-4EA8-BBAD-9D84574A5081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D4D57-42F1-461A-BC91-FBA0333935DC}" type="parTrans" cxnId="{323EA35A-BEA0-40BB-BAE8-9A336CBC5C78}">
      <dgm:prSet/>
      <dgm:spPr/>
      <dgm:t>
        <a:bodyPr/>
        <a:lstStyle/>
        <a:p>
          <a:endParaRPr lang="x-none"/>
        </a:p>
      </dgm:t>
    </dgm:pt>
    <dgm:pt modelId="{F703DE11-D81E-4565-919A-01ACE5BED398}" type="sibTrans" cxnId="{323EA35A-BEA0-40BB-BAE8-9A336CBC5C78}">
      <dgm:prSet/>
      <dgm:spPr/>
      <dgm:t>
        <a:bodyPr/>
        <a:lstStyle/>
        <a:p>
          <a:endParaRPr lang="x-none"/>
        </a:p>
      </dgm:t>
    </dgm:pt>
    <dgm:pt modelId="{7A8BED98-87ED-4653-A597-D42C1933EB2A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ECBC6-A3DF-474B-B329-BBF07A42040B}" type="parTrans" cxnId="{55E061E9-D910-4C76-A8B5-A0CCFF129E09}">
      <dgm:prSet/>
      <dgm:spPr/>
      <dgm:t>
        <a:bodyPr/>
        <a:lstStyle/>
        <a:p>
          <a:endParaRPr lang="x-none"/>
        </a:p>
      </dgm:t>
    </dgm:pt>
    <dgm:pt modelId="{602F0D70-CEA3-4A93-ABAF-484548C077B6}" type="sibTrans" cxnId="{55E061E9-D910-4C76-A8B5-A0CCFF129E09}">
      <dgm:prSet/>
      <dgm:spPr/>
      <dgm:t>
        <a:bodyPr/>
        <a:lstStyle/>
        <a:p>
          <a:endParaRPr lang="x-none"/>
        </a:p>
      </dgm:t>
    </dgm:pt>
    <dgm:pt modelId="{E414C30A-07B3-4588-A5E1-F1A7767BE163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FD4C2-3DB2-4FF7-82E9-3E8FE9821529}" type="parTrans" cxnId="{83A4FD9B-CA00-4142-8B11-5DA6C8438FE7}">
      <dgm:prSet/>
      <dgm:spPr/>
      <dgm:t>
        <a:bodyPr/>
        <a:lstStyle/>
        <a:p>
          <a:endParaRPr lang="x-none"/>
        </a:p>
      </dgm:t>
    </dgm:pt>
    <dgm:pt modelId="{E752B613-5F37-423E-A125-1CFB7DED3DD4}" type="sibTrans" cxnId="{83A4FD9B-CA00-4142-8B11-5DA6C8438FE7}">
      <dgm:prSet/>
      <dgm:spPr/>
      <dgm:t>
        <a:bodyPr/>
        <a:lstStyle/>
        <a:p>
          <a:endParaRPr lang="x-none"/>
        </a:p>
      </dgm:t>
    </dgm:pt>
    <dgm:pt modelId="{BCE42A07-2326-4956-9DC0-00ECCAA8B2C6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53522-98C3-4BEF-A1ED-6A0B3FCF2F2B}" type="parTrans" cxnId="{FC0EC346-F6A8-4844-A7AD-CB5BBF500F18}">
      <dgm:prSet/>
      <dgm:spPr/>
      <dgm:t>
        <a:bodyPr/>
        <a:lstStyle/>
        <a:p>
          <a:endParaRPr lang="x-none"/>
        </a:p>
      </dgm:t>
    </dgm:pt>
    <dgm:pt modelId="{676EDF34-0EED-40CB-ACEA-181777B51DA0}" type="sibTrans" cxnId="{FC0EC346-F6A8-4844-A7AD-CB5BBF500F18}">
      <dgm:prSet/>
      <dgm:spPr/>
      <dgm:t>
        <a:bodyPr/>
        <a:lstStyle/>
        <a:p>
          <a:endParaRPr lang="x-none"/>
        </a:p>
      </dgm:t>
    </dgm:pt>
    <dgm:pt modelId="{77AE42CB-B45D-4FB4-9D78-62190AF55FDA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HS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18875-FC66-4AA7-95BD-6CF940DD5735}" type="parTrans" cxnId="{C1A23C13-AB06-42F2-90A0-A9E414A49CA8}">
      <dgm:prSet/>
      <dgm:spPr/>
      <dgm:t>
        <a:bodyPr/>
        <a:lstStyle/>
        <a:p>
          <a:endParaRPr lang="x-none"/>
        </a:p>
      </dgm:t>
    </dgm:pt>
    <dgm:pt modelId="{82784B3D-BF69-47F7-A8DB-DB78A123DDD0}" type="sibTrans" cxnId="{C1A23C13-AB06-42F2-90A0-A9E414A49CA8}">
      <dgm:prSet/>
      <dgm:spPr/>
      <dgm:t>
        <a:bodyPr/>
        <a:lstStyle/>
        <a:p>
          <a:endParaRPr lang="x-none"/>
        </a:p>
      </dgm:t>
    </dgm:pt>
    <dgm:pt modelId="{1BC21671-61AF-4393-9138-C979193056FB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Chặng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D4076-8DCF-45D8-ABA6-479461EC9005}" type="parTrans" cxnId="{94C2FD0A-BD18-4756-86DD-078B58D84A3F}">
      <dgm:prSet/>
      <dgm:spPr/>
      <dgm:t>
        <a:bodyPr/>
        <a:lstStyle/>
        <a:p>
          <a:endParaRPr lang="x-none"/>
        </a:p>
      </dgm:t>
    </dgm:pt>
    <dgm:pt modelId="{73E8FCF5-6285-4DF1-AAB5-1B7180EEC64D}" type="sibTrans" cxnId="{94C2FD0A-BD18-4756-86DD-078B58D84A3F}">
      <dgm:prSet/>
      <dgm:spPr/>
      <dgm:t>
        <a:bodyPr/>
        <a:lstStyle/>
        <a:p>
          <a:endParaRPr lang="x-none"/>
        </a:p>
      </dgm:t>
    </dgm:pt>
    <dgm:pt modelId="{509F9655-2D68-4858-8D7F-15718D96C16E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FA2FBE-1132-4932-BCB0-F73FCB91587E}" type="parTrans" cxnId="{B9F8477E-7337-4A1D-9ABC-D7094534C37F}">
      <dgm:prSet/>
      <dgm:spPr/>
      <dgm:t>
        <a:bodyPr/>
        <a:lstStyle/>
        <a:p>
          <a:endParaRPr lang="x-none"/>
        </a:p>
      </dgm:t>
    </dgm:pt>
    <dgm:pt modelId="{BF406ABA-4813-4780-96C4-73918D4E769A}" type="sibTrans" cxnId="{B9F8477E-7337-4A1D-9ABC-D7094534C37F}">
      <dgm:prSet/>
      <dgm:spPr/>
      <dgm:t>
        <a:bodyPr/>
        <a:lstStyle/>
        <a:p>
          <a:endParaRPr lang="x-none"/>
        </a:p>
      </dgm:t>
    </dgm:pt>
    <dgm:pt modelId="{95237CFD-4EAE-4B6E-84FA-27CF7FED19B6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9BD2FB-C6CB-4210-81EB-5FBD294F1B55}" type="parTrans" cxnId="{E69290F7-8751-4A90-8319-792BDFEB0DF7}">
      <dgm:prSet/>
      <dgm:spPr/>
      <dgm:t>
        <a:bodyPr/>
        <a:lstStyle/>
        <a:p>
          <a:endParaRPr lang="x-none"/>
        </a:p>
      </dgm:t>
    </dgm:pt>
    <dgm:pt modelId="{0E5BB5EB-0A09-4C79-8072-6E6915758546}" type="sibTrans" cxnId="{E69290F7-8751-4A90-8319-792BDFEB0DF7}">
      <dgm:prSet/>
      <dgm:spPr/>
      <dgm:t>
        <a:bodyPr/>
        <a:lstStyle/>
        <a:p>
          <a:endParaRPr lang="x-none"/>
        </a:p>
      </dgm:t>
    </dgm:pt>
    <dgm:pt modelId="{A0812771-7F65-4B7A-B983-22CB7E907A5B}">
      <dgm:prSet phldrT="[Văn bản]" custT="1"/>
      <dgm:spPr/>
      <dgm:t>
        <a:bodyPr/>
        <a:lstStyle/>
        <a:p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32290-23B9-4D09-96AC-B073E69BCB35}" type="parTrans" cxnId="{DE904172-E692-4203-A39D-D7ADCA9E5BB0}">
      <dgm:prSet/>
      <dgm:spPr/>
      <dgm:t>
        <a:bodyPr/>
        <a:lstStyle/>
        <a:p>
          <a:endParaRPr lang="x-none"/>
        </a:p>
      </dgm:t>
    </dgm:pt>
    <dgm:pt modelId="{AB687139-B485-4D08-B261-F26104711982}" type="sibTrans" cxnId="{DE904172-E692-4203-A39D-D7ADCA9E5BB0}">
      <dgm:prSet/>
      <dgm:spPr/>
      <dgm:t>
        <a:bodyPr/>
        <a:lstStyle/>
        <a:p>
          <a:endParaRPr lang="x-none"/>
        </a:p>
      </dgm:t>
    </dgm:pt>
    <dgm:pt modelId="{D5715B70-AC13-4531-9A74-FF522C0DFB00}">
      <dgm:prSet phldrT="[Văn bản]" custT="1"/>
      <dgm:spPr/>
      <dgm:t>
        <a:bodyPr/>
        <a:lstStyle/>
        <a:p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endParaRPr lang="x-non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F1DBF-D39C-4F7F-A818-EC84ACF5654E}" type="parTrans" cxnId="{7C573193-DC0C-4890-953E-9E2D4CBB6C18}">
      <dgm:prSet/>
      <dgm:spPr/>
      <dgm:t>
        <a:bodyPr/>
        <a:lstStyle/>
        <a:p>
          <a:endParaRPr lang="x-none"/>
        </a:p>
      </dgm:t>
    </dgm:pt>
    <dgm:pt modelId="{B45CE0C1-15F0-49DC-AE76-451C9F30425A}" type="sibTrans" cxnId="{7C573193-DC0C-4890-953E-9E2D4CBB6C18}">
      <dgm:prSet/>
      <dgm:spPr/>
      <dgm:t>
        <a:bodyPr/>
        <a:lstStyle/>
        <a:p>
          <a:endParaRPr lang="x-none"/>
        </a:p>
      </dgm:t>
    </dgm:pt>
    <dgm:pt modelId="{BF894C9D-9960-40F9-AEFA-8D840D2DB393}" type="pres">
      <dgm:prSet presAssocID="{0580DCA9-B582-4964-A02B-4A64A869DD0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0551E-35CE-4042-8D7B-BB2098F3231C}" type="pres">
      <dgm:prSet presAssocID="{0580DCA9-B582-4964-A02B-4A64A869DD0D}" presName="children" presStyleCnt="0"/>
      <dgm:spPr/>
    </dgm:pt>
    <dgm:pt modelId="{EABC2131-C015-40A4-A0F2-B54453C67C32}" type="pres">
      <dgm:prSet presAssocID="{0580DCA9-B582-4964-A02B-4A64A869DD0D}" presName="child1group" presStyleCnt="0"/>
      <dgm:spPr/>
    </dgm:pt>
    <dgm:pt modelId="{0AA2388F-655E-4B86-980B-D3BBFAB742E6}" type="pres">
      <dgm:prSet presAssocID="{0580DCA9-B582-4964-A02B-4A64A869DD0D}" presName="child1" presStyleLbl="bgAcc1" presStyleIdx="0" presStyleCnt="4" custScaleX="113674" custLinFactNeighborX="-26677" custLinFactNeighborY="2009"/>
      <dgm:spPr/>
      <dgm:t>
        <a:bodyPr/>
        <a:lstStyle/>
        <a:p>
          <a:endParaRPr lang="en-US"/>
        </a:p>
      </dgm:t>
    </dgm:pt>
    <dgm:pt modelId="{FBF841E5-8FA2-453C-8026-6B93B644B0CC}" type="pres">
      <dgm:prSet presAssocID="{0580DCA9-B582-4964-A02B-4A64A869DD0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2D35D-2F59-44DD-B9C6-2BBDEEB0C4C9}" type="pres">
      <dgm:prSet presAssocID="{0580DCA9-B582-4964-A02B-4A64A869DD0D}" presName="child2group" presStyleCnt="0"/>
      <dgm:spPr/>
    </dgm:pt>
    <dgm:pt modelId="{6261CD2C-D9E4-4C2A-8CB7-6B44EE94122B}" type="pres">
      <dgm:prSet presAssocID="{0580DCA9-B582-4964-A02B-4A64A869DD0D}" presName="child2" presStyleLbl="bgAcc1" presStyleIdx="1" presStyleCnt="4" custScaleX="124328" custLinFactNeighborX="37088" custLinFactNeighborY="-1886"/>
      <dgm:spPr/>
      <dgm:t>
        <a:bodyPr/>
        <a:lstStyle/>
        <a:p>
          <a:endParaRPr lang="en-US"/>
        </a:p>
      </dgm:t>
    </dgm:pt>
    <dgm:pt modelId="{87A2AD1A-B958-44C1-BF4C-52E6780BF753}" type="pres">
      <dgm:prSet presAssocID="{0580DCA9-B582-4964-A02B-4A64A869DD0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2CFC2-5BB8-4BFA-B66C-CA51B86FD832}" type="pres">
      <dgm:prSet presAssocID="{0580DCA9-B582-4964-A02B-4A64A869DD0D}" presName="child3group" presStyleCnt="0"/>
      <dgm:spPr/>
    </dgm:pt>
    <dgm:pt modelId="{0315A4C7-8E4F-42F7-9C39-53604C710953}" type="pres">
      <dgm:prSet presAssocID="{0580DCA9-B582-4964-A02B-4A64A869DD0D}" presName="child3" presStyleLbl="bgAcc1" presStyleIdx="2" presStyleCnt="4" custScaleX="125430" custLinFactNeighborX="36713" custLinFactNeighborY="2511"/>
      <dgm:spPr/>
      <dgm:t>
        <a:bodyPr/>
        <a:lstStyle/>
        <a:p>
          <a:endParaRPr lang="en-US"/>
        </a:p>
      </dgm:t>
    </dgm:pt>
    <dgm:pt modelId="{74E6F03C-D110-46E9-91FE-E7EC5892A645}" type="pres">
      <dgm:prSet presAssocID="{0580DCA9-B582-4964-A02B-4A64A869DD0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67123-B040-4DAD-B2EB-E898C78A5D0C}" type="pres">
      <dgm:prSet presAssocID="{0580DCA9-B582-4964-A02B-4A64A869DD0D}" presName="child4group" presStyleCnt="0"/>
      <dgm:spPr/>
    </dgm:pt>
    <dgm:pt modelId="{D2FC5D81-C49F-4B92-A6F5-CCBD58B3F00B}" type="pres">
      <dgm:prSet presAssocID="{0580DCA9-B582-4964-A02B-4A64A869DD0D}" presName="child4" presStyleLbl="bgAcc1" presStyleIdx="3" presStyleCnt="4" custScaleX="121589" custLinFactNeighborX="-19845" custLinFactNeighborY="502"/>
      <dgm:spPr/>
      <dgm:t>
        <a:bodyPr/>
        <a:lstStyle/>
        <a:p>
          <a:endParaRPr lang="en-US"/>
        </a:p>
      </dgm:t>
    </dgm:pt>
    <dgm:pt modelId="{10865A65-4AE6-4F76-B491-692461212C0E}" type="pres">
      <dgm:prSet presAssocID="{0580DCA9-B582-4964-A02B-4A64A869DD0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4421B-397B-4121-9C4A-4423B8C27747}" type="pres">
      <dgm:prSet presAssocID="{0580DCA9-B582-4964-A02B-4A64A869DD0D}" presName="childPlaceholder" presStyleCnt="0"/>
      <dgm:spPr/>
    </dgm:pt>
    <dgm:pt modelId="{14338340-EB00-49D9-BAE3-896D43CC87F2}" type="pres">
      <dgm:prSet presAssocID="{0580DCA9-B582-4964-A02B-4A64A869DD0D}" presName="circle" presStyleCnt="0"/>
      <dgm:spPr/>
    </dgm:pt>
    <dgm:pt modelId="{EE566B0E-9DBA-485D-B69F-D93F2422E2A8}" type="pres">
      <dgm:prSet presAssocID="{0580DCA9-B582-4964-A02B-4A64A869DD0D}" presName="quadrant1" presStyleLbl="node1" presStyleIdx="0" presStyleCnt="4" custLinFactNeighborX="7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7494A-AD6B-4AA2-A650-4561A000A7E6}" type="pres">
      <dgm:prSet presAssocID="{0580DCA9-B582-4964-A02B-4A64A869DD0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C5A68-FA73-46D1-AC5A-8B9B98AA61B7}" type="pres">
      <dgm:prSet presAssocID="{0580DCA9-B582-4964-A02B-4A64A869DD0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DACE6-CD63-4FAB-A430-2A82877B11A5}" type="pres">
      <dgm:prSet presAssocID="{0580DCA9-B582-4964-A02B-4A64A869DD0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B50CF-12E3-4E0D-8153-471416034CE4}" type="pres">
      <dgm:prSet presAssocID="{0580DCA9-B582-4964-A02B-4A64A869DD0D}" presName="quadrantPlaceholder" presStyleCnt="0"/>
      <dgm:spPr/>
    </dgm:pt>
    <dgm:pt modelId="{15783252-F46E-426F-B37E-CF729059F8D3}" type="pres">
      <dgm:prSet presAssocID="{0580DCA9-B582-4964-A02B-4A64A869DD0D}" presName="center1" presStyleLbl="fgShp" presStyleIdx="0" presStyleCnt="2"/>
      <dgm:spPr/>
    </dgm:pt>
    <dgm:pt modelId="{E548B847-D1A9-4EC6-88F9-9985FDF2DC89}" type="pres">
      <dgm:prSet presAssocID="{0580DCA9-B582-4964-A02B-4A64A869DD0D}" presName="center2" presStyleLbl="fgShp" presStyleIdx="1" presStyleCnt="2"/>
      <dgm:spPr/>
    </dgm:pt>
  </dgm:ptLst>
  <dgm:cxnLst>
    <dgm:cxn modelId="{B15BC6C7-B3AC-4B2F-BEE7-15A42E3595FC}" srcId="{2092F9FE-7CF5-4232-B218-58327ED52B5A}" destId="{AF4E686F-AF34-46EC-8959-BF6AF6C294CC}" srcOrd="2" destOrd="0" parTransId="{02D42AD7-3482-4201-A83A-4315B586F7DC}" sibTransId="{AF9A083E-984C-4ACB-9440-D81AF46144C7}"/>
    <dgm:cxn modelId="{E69290F7-8751-4A90-8319-792BDFEB0DF7}" srcId="{984BE2A3-7820-4ADD-B426-447996DBBB87}" destId="{95237CFD-4EAE-4B6E-84FA-27CF7FED19B6}" srcOrd="3" destOrd="0" parTransId="{0A9BD2FB-C6CB-4210-81EB-5FBD294F1B55}" sibTransId="{0E5BB5EB-0A09-4C79-8072-6E6915758546}"/>
    <dgm:cxn modelId="{2ACB7FA0-376C-4D13-A4A1-D7EFDB0CE737}" type="presOf" srcId="{509F9655-2D68-4858-8D7F-15718D96C16E}" destId="{10865A65-4AE6-4F76-B491-692461212C0E}" srcOrd="1" destOrd="1" presId="urn:microsoft.com/office/officeart/2005/8/layout/cycle4#1"/>
    <dgm:cxn modelId="{5BBAC938-888A-4328-A02B-67020ABDAEC2}" type="presOf" srcId="{99F03A4C-1501-4608-ABFB-225351AA1076}" destId="{74E6F03C-D110-46E9-91FE-E7EC5892A645}" srcOrd="1" destOrd="0" presId="urn:microsoft.com/office/officeart/2005/8/layout/cycle4#1"/>
    <dgm:cxn modelId="{83A4FD9B-CA00-4142-8B11-5DA6C8438FE7}" srcId="{28A1CB3E-080F-47D9-A1D2-543D120DD5D2}" destId="{E414C30A-07B3-4588-A5E1-F1A7767BE163}" srcOrd="3" destOrd="0" parTransId="{40EFD4C2-3DB2-4FF7-82E9-3E8FE9821529}" sibTransId="{E752B613-5F37-423E-A125-1CFB7DED3DD4}"/>
    <dgm:cxn modelId="{A4C3DE7A-3B30-4407-9368-72B5F902A27B}" type="presOf" srcId="{3F18B821-7193-415C-9F22-C76AA75FD110}" destId="{0AA2388F-655E-4B86-980B-D3BBFAB742E6}" srcOrd="0" destOrd="3" presId="urn:microsoft.com/office/officeart/2005/8/layout/cycle4#1"/>
    <dgm:cxn modelId="{A4516EF6-70B8-4638-A120-7256604EAC1E}" type="presOf" srcId="{7BDD0672-3C0E-4242-90E2-43C32D42BD19}" destId="{87A2AD1A-B958-44C1-BF4C-52E6780BF753}" srcOrd="1" destOrd="0" presId="urn:microsoft.com/office/officeart/2005/8/layout/cycle4#1"/>
    <dgm:cxn modelId="{6A1206C5-1E9F-4348-BE51-8EC4418DC460}" srcId="{2092F9FE-7CF5-4232-B218-58327ED52B5A}" destId="{3F18B821-7193-415C-9F22-C76AA75FD110}" srcOrd="3" destOrd="0" parTransId="{AEDB74B5-E66C-453E-A60F-97CB5CC20981}" sibTransId="{DC82C575-4903-41AB-87C7-69E945CF293E}"/>
    <dgm:cxn modelId="{1331550F-BB06-464F-8FE0-F469725E6C35}" type="presOf" srcId="{95237CFD-4EAE-4B6E-84FA-27CF7FED19B6}" destId="{D2FC5D81-C49F-4B92-A6F5-CCBD58B3F00B}" srcOrd="0" destOrd="3" presId="urn:microsoft.com/office/officeart/2005/8/layout/cycle4#1"/>
    <dgm:cxn modelId="{D8EF3084-2140-4308-A0C4-EB43EB1267DC}" type="presOf" srcId="{08D598AF-E977-4EA8-BBAD-9D84574A5081}" destId="{87A2AD1A-B958-44C1-BF4C-52E6780BF753}" srcOrd="1" destOrd="1" presId="urn:microsoft.com/office/officeart/2005/8/layout/cycle4#1"/>
    <dgm:cxn modelId="{FF5DDABC-6C4D-4442-BED8-E28679765424}" type="presOf" srcId="{AF4E686F-AF34-46EC-8959-BF6AF6C294CC}" destId="{0AA2388F-655E-4B86-980B-D3BBFAB742E6}" srcOrd="0" destOrd="2" presId="urn:microsoft.com/office/officeart/2005/8/layout/cycle4#1"/>
    <dgm:cxn modelId="{A96873C1-E1D3-4D8D-B127-932FDA9137AC}" srcId="{0580DCA9-B582-4964-A02B-4A64A869DD0D}" destId="{984BE2A3-7820-4ADD-B426-447996DBBB87}" srcOrd="3" destOrd="0" parTransId="{BC62C879-B023-48D2-955E-DDFF8BE7B672}" sibTransId="{B6BCD01A-EAE0-4832-A009-B0CC6F8383ED}"/>
    <dgm:cxn modelId="{BE8342F7-D610-436F-BA80-BC1D624DCF3F}" type="presOf" srcId="{95870947-AEAD-4CA2-A782-EA3939786698}" destId="{D2FC5D81-C49F-4B92-A6F5-CCBD58B3F00B}" srcOrd="0" destOrd="0" presId="urn:microsoft.com/office/officeart/2005/8/layout/cycle4#1"/>
    <dgm:cxn modelId="{E34D93CE-11C6-424F-9286-0616C75051AF}" srcId="{0580DCA9-B582-4964-A02B-4A64A869DD0D}" destId="{2092F9FE-7CF5-4232-B218-58327ED52B5A}" srcOrd="0" destOrd="0" parTransId="{ABF58C46-6CA1-4139-A718-AF29218233D1}" sibTransId="{5C30B0E2-3A3B-4893-AF32-9B0E4C84FEAC}"/>
    <dgm:cxn modelId="{25B469DC-5A01-4327-95E6-CEA194B2AD29}" type="presOf" srcId="{99F03A4C-1501-4608-ABFB-225351AA1076}" destId="{0315A4C7-8E4F-42F7-9C39-53604C710953}" srcOrd="0" destOrd="0" presId="urn:microsoft.com/office/officeart/2005/8/layout/cycle4#1"/>
    <dgm:cxn modelId="{D0683E1F-DBD8-4D83-ABA7-2B2CC6A0E00B}" type="presOf" srcId="{509F9655-2D68-4858-8D7F-15718D96C16E}" destId="{D2FC5D81-C49F-4B92-A6F5-CCBD58B3F00B}" srcOrd="0" destOrd="1" presId="urn:microsoft.com/office/officeart/2005/8/layout/cycle4#1"/>
    <dgm:cxn modelId="{5CEC5F67-3B94-414A-9CB4-AF04720EBC46}" type="presOf" srcId="{E414C30A-07B3-4588-A5E1-F1A7767BE163}" destId="{87A2AD1A-B958-44C1-BF4C-52E6780BF753}" srcOrd="1" destOrd="3" presId="urn:microsoft.com/office/officeart/2005/8/layout/cycle4#1"/>
    <dgm:cxn modelId="{96856AEA-C9F1-4614-9923-AA3C895495EC}" type="presOf" srcId="{95237CFD-4EAE-4B6E-84FA-27CF7FED19B6}" destId="{10865A65-4AE6-4F76-B491-692461212C0E}" srcOrd="1" destOrd="3" presId="urn:microsoft.com/office/officeart/2005/8/layout/cycle4#1"/>
    <dgm:cxn modelId="{7C573193-DC0C-4890-953E-9E2D4CBB6C18}" srcId="{984BE2A3-7820-4ADD-B426-447996DBBB87}" destId="{D5715B70-AC13-4531-9A74-FF522C0DFB00}" srcOrd="2" destOrd="0" parTransId="{E25F1DBF-D39C-4F7F-A818-EC84ACF5654E}" sibTransId="{B45CE0C1-15F0-49DC-AE76-451C9F30425A}"/>
    <dgm:cxn modelId="{94C2FD0A-BD18-4756-86DD-078B58D84A3F}" srcId="{9512C8D0-6C55-4E1B-A2F6-1D9D831286C8}" destId="{1BC21671-61AF-4393-9138-C979193056FB}" srcOrd="2" destOrd="0" parTransId="{B42D4076-8DCF-45D8-ABA6-479461EC9005}" sibTransId="{73E8FCF5-6285-4DF1-AAB5-1B7180EEC64D}"/>
    <dgm:cxn modelId="{E5B8C74F-EC98-480F-9477-447EADDF8827}" type="presOf" srcId="{77AE42CB-B45D-4FB4-9D78-62190AF55FDA}" destId="{0315A4C7-8E4F-42F7-9C39-53604C710953}" srcOrd="0" destOrd="1" presId="urn:microsoft.com/office/officeart/2005/8/layout/cycle4#1"/>
    <dgm:cxn modelId="{D5474308-ECF3-4DA8-A62C-FA263C60AAC7}" type="presOf" srcId="{9512C8D0-6C55-4E1B-A2F6-1D9D831286C8}" destId="{17CC5A68-FA73-46D1-AC5A-8B9B98AA61B7}" srcOrd="0" destOrd="0" presId="urn:microsoft.com/office/officeart/2005/8/layout/cycle4#1"/>
    <dgm:cxn modelId="{534DB8D4-CFD4-4E83-846D-D8A0BB2A09BE}" type="presOf" srcId="{AF4E686F-AF34-46EC-8959-BF6AF6C294CC}" destId="{FBF841E5-8FA2-453C-8026-6B93B644B0CC}" srcOrd="1" destOrd="2" presId="urn:microsoft.com/office/officeart/2005/8/layout/cycle4#1"/>
    <dgm:cxn modelId="{4592FF1B-E60E-43CB-BA38-AE099F9C2FF8}" srcId="{28A1CB3E-080F-47D9-A1D2-543D120DD5D2}" destId="{7BDD0672-3C0E-4242-90E2-43C32D42BD19}" srcOrd="0" destOrd="0" parTransId="{7C4574BB-7139-46B4-BD98-451D37F14D60}" sibTransId="{C9E54250-098C-4EA1-8B3B-CFE165D3AC7E}"/>
    <dgm:cxn modelId="{55E061E9-D910-4C76-A8B5-A0CCFF129E09}" srcId="{28A1CB3E-080F-47D9-A1D2-543D120DD5D2}" destId="{7A8BED98-87ED-4653-A597-D42C1933EB2A}" srcOrd="2" destOrd="0" parTransId="{C93ECBC6-A3DF-474B-B329-BBF07A42040B}" sibTransId="{602F0D70-CEA3-4A93-ABAF-484548C077B6}"/>
    <dgm:cxn modelId="{3E919B4D-3B08-4FA0-87D0-A648EF08347A}" srcId="{0580DCA9-B582-4964-A02B-4A64A869DD0D}" destId="{9512C8D0-6C55-4E1B-A2F6-1D9D831286C8}" srcOrd="2" destOrd="0" parTransId="{A0206178-C175-44C0-B719-BA91738BC4A9}" sibTransId="{AC338CE7-21CD-48D2-B1BD-718489B07893}"/>
    <dgm:cxn modelId="{4A611EC2-056A-4291-8572-DE9F27AE9942}" type="presOf" srcId="{08D598AF-E977-4EA8-BBAD-9D84574A5081}" destId="{6261CD2C-D9E4-4C2A-8CB7-6B44EE94122B}" srcOrd="0" destOrd="1" presId="urn:microsoft.com/office/officeart/2005/8/layout/cycle4#1"/>
    <dgm:cxn modelId="{36766D6C-B557-4C1E-BB18-3799F1F49115}" type="presOf" srcId="{1BC21671-61AF-4393-9138-C979193056FB}" destId="{0315A4C7-8E4F-42F7-9C39-53604C710953}" srcOrd="0" destOrd="2" presId="urn:microsoft.com/office/officeart/2005/8/layout/cycle4#1"/>
    <dgm:cxn modelId="{C1A23C13-AB06-42F2-90A0-A9E414A49CA8}" srcId="{9512C8D0-6C55-4E1B-A2F6-1D9D831286C8}" destId="{77AE42CB-B45D-4FB4-9D78-62190AF55FDA}" srcOrd="1" destOrd="0" parTransId="{F1818875-FC66-4AA7-95BD-6CF940DD5735}" sibTransId="{82784B3D-BF69-47F7-A8DB-DB78A123DDD0}"/>
    <dgm:cxn modelId="{3722BAA8-3C51-4F2C-B09E-4260BBA4DC5B}" type="presOf" srcId="{7A8BED98-87ED-4653-A597-D42C1933EB2A}" destId="{87A2AD1A-B958-44C1-BF4C-52E6780BF753}" srcOrd="1" destOrd="2" presId="urn:microsoft.com/office/officeart/2005/8/layout/cycle4#1"/>
    <dgm:cxn modelId="{7C2DFECB-0743-4125-84CD-C895184029E8}" type="presOf" srcId="{B7B7909E-FC2C-422A-94DA-7E2427BB9C5D}" destId="{FBF841E5-8FA2-453C-8026-6B93B644B0CC}" srcOrd="1" destOrd="1" presId="urn:microsoft.com/office/officeart/2005/8/layout/cycle4#1"/>
    <dgm:cxn modelId="{C5424E6E-427B-4999-8A34-3E28AEE3B4E2}" type="presOf" srcId="{95870947-AEAD-4CA2-A782-EA3939786698}" destId="{10865A65-4AE6-4F76-B491-692461212C0E}" srcOrd="1" destOrd="0" presId="urn:microsoft.com/office/officeart/2005/8/layout/cycle4#1"/>
    <dgm:cxn modelId="{C7CD8292-2279-4683-AB4C-96442BF10D24}" type="presOf" srcId="{A0812771-7F65-4B7A-B983-22CB7E907A5B}" destId="{10865A65-4AE6-4F76-B491-692461212C0E}" srcOrd="1" destOrd="4" presId="urn:microsoft.com/office/officeart/2005/8/layout/cycle4#1"/>
    <dgm:cxn modelId="{106E846A-0E14-469C-9A5F-AC4C83C1F147}" type="presOf" srcId="{77AE42CB-B45D-4FB4-9D78-62190AF55FDA}" destId="{74E6F03C-D110-46E9-91FE-E7EC5892A645}" srcOrd="1" destOrd="1" presId="urn:microsoft.com/office/officeart/2005/8/layout/cycle4#1"/>
    <dgm:cxn modelId="{02087728-575B-4D91-8E24-34C7C561D8EF}" type="presOf" srcId="{984BE2A3-7820-4ADD-B426-447996DBBB87}" destId="{E1DDACE6-CD63-4FAB-A430-2A82877B11A5}" srcOrd="0" destOrd="0" presId="urn:microsoft.com/office/officeart/2005/8/layout/cycle4#1"/>
    <dgm:cxn modelId="{49B50A67-9B5A-4B95-B8C3-DB590129D71E}" type="presOf" srcId="{A0812771-7F65-4B7A-B983-22CB7E907A5B}" destId="{D2FC5D81-C49F-4B92-A6F5-CCBD58B3F00B}" srcOrd="0" destOrd="4" presId="urn:microsoft.com/office/officeart/2005/8/layout/cycle4#1"/>
    <dgm:cxn modelId="{FC0EC346-F6A8-4844-A7AD-CB5BBF500F18}" srcId="{28A1CB3E-080F-47D9-A1D2-543D120DD5D2}" destId="{BCE42A07-2326-4956-9DC0-00ECCAA8B2C6}" srcOrd="4" destOrd="0" parTransId="{1B953522-98C3-4BEF-A1ED-6A0B3FCF2F2B}" sibTransId="{676EDF34-0EED-40CB-ACEA-181777B51DA0}"/>
    <dgm:cxn modelId="{CA2C42AF-19C7-4D0F-8A88-9228B8E6947E}" srcId="{2092F9FE-7CF5-4232-B218-58327ED52B5A}" destId="{B7B7909E-FC2C-422A-94DA-7E2427BB9C5D}" srcOrd="1" destOrd="0" parTransId="{70C3735A-629B-4516-8B59-409B85BDAA45}" sibTransId="{04121BD5-CDFB-435A-91A3-A9D33211B42F}"/>
    <dgm:cxn modelId="{F51F243A-60BE-4E03-A935-4738AFEF57F2}" type="presOf" srcId="{7BDD0672-3C0E-4242-90E2-43C32D42BD19}" destId="{6261CD2C-D9E4-4C2A-8CB7-6B44EE94122B}" srcOrd="0" destOrd="0" presId="urn:microsoft.com/office/officeart/2005/8/layout/cycle4#1"/>
    <dgm:cxn modelId="{323EA35A-BEA0-40BB-BAE8-9A336CBC5C78}" srcId="{28A1CB3E-080F-47D9-A1D2-543D120DD5D2}" destId="{08D598AF-E977-4EA8-BBAD-9D84574A5081}" srcOrd="1" destOrd="0" parTransId="{F36D4D57-42F1-461A-BC91-FBA0333935DC}" sibTransId="{F703DE11-D81E-4565-919A-01ACE5BED398}"/>
    <dgm:cxn modelId="{2AEC3851-04A2-4D2B-B257-7CAF5CE62B7C}" type="presOf" srcId="{BCE42A07-2326-4956-9DC0-00ECCAA8B2C6}" destId="{6261CD2C-D9E4-4C2A-8CB7-6B44EE94122B}" srcOrd="0" destOrd="4" presId="urn:microsoft.com/office/officeart/2005/8/layout/cycle4#1"/>
    <dgm:cxn modelId="{F617958E-8BB4-4476-A1F1-70734D509FAF}" srcId="{2092F9FE-7CF5-4232-B218-58327ED52B5A}" destId="{2737F188-7D1E-4E46-B54A-39CD4DA60D74}" srcOrd="0" destOrd="0" parTransId="{3309A4C7-9FCA-489C-9266-CE51650B305A}" sibTransId="{7BB76822-C3D2-45BA-9E89-008BC534B6F4}"/>
    <dgm:cxn modelId="{012F4C96-A80B-4DFB-8292-45FE40CBAA63}" type="presOf" srcId="{1BC21671-61AF-4393-9138-C979193056FB}" destId="{74E6F03C-D110-46E9-91FE-E7EC5892A645}" srcOrd="1" destOrd="2" presId="urn:microsoft.com/office/officeart/2005/8/layout/cycle4#1"/>
    <dgm:cxn modelId="{2685A9EA-3966-435C-953C-44A73A006D47}" type="presOf" srcId="{7A8BED98-87ED-4653-A597-D42C1933EB2A}" destId="{6261CD2C-D9E4-4C2A-8CB7-6B44EE94122B}" srcOrd="0" destOrd="2" presId="urn:microsoft.com/office/officeart/2005/8/layout/cycle4#1"/>
    <dgm:cxn modelId="{E550CC84-A1B8-4ED1-96D7-B23F46B73269}" type="presOf" srcId="{D5715B70-AC13-4531-9A74-FF522C0DFB00}" destId="{10865A65-4AE6-4F76-B491-692461212C0E}" srcOrd="1" destOrd="2" presId="urn:microsoft.com/office/officeart/2005/8/layout/cycle4#1"/>
    <dgm:cxn modelId="{602CA6BC-CABD-4834-89F7-B58849567407}" type="presOf" srcId="{2092F9FE-7CF5-4232-B218-58327ED52B5A}" destId="{EE566B0E-9DBA-485D-B69F-D93F2422E2A8}" srcOrd="0" destOrd="0" presId="urn:microsoft.com/office/officeart/2005/8/layout/cycle4#1"/>
    <dgm:cxn modelId="{B9F8477E-7337-4A1D-9ABC-D7094534C37F}" srcId="{984BE2A3-7820-4ADD-B426-447996DBBB87}" destId="{509F9655-2D68-4858-8D7F-15718D96C16E}" srcOrd="1" destOrd="0" parTransId="{39FA2FBE-1132-4932-BCB0-F73FCB91587E}" sibTransId="{BF406ABA-4813-4780-96C4-73918D4E769A}"/>
    <dgm:cxn modelId="{0BA882CD-2573-42EB-A559-98F6CD33BB20}" type="presOf" srcId="{2737F188-7D1E-4E46-B54A-39CD4DA60D74}" destId="{FBF841E5-8FA2-453C-8026-6B93B644B0CC}" srcOrd="1" destOrd="0" presId="urn:microsoft.com/office/officeart/2005/8/layout/cycle4#1"/>
    <dgm:cxn modelId="{5A5C158A-178C-4F14-9FD8-39BBFCAA5000}" srcId="{984BE2A3-7820-4ADD-B426-447996DBBB87}" destId="{95870947-AEAD-4CA2-A782-EA3939786698}" srcOrd="0" destOrd="0" parTransId="{7317846A-859F-4035-9E9B-F39407906F67}" sibTransId="{232117F3-4E51-4D36-A0FB-580188D1C2F3}"/>
    <dgm:cxn modelId="{9BD6B0E1-E5B5-439F-81C2-255CFFDD2B7E}" type="presOf" srcId="{0580DCA9-B582-4964-A02B-4A64A869DD0D}" destId="{BF894C9D-9960-40F9-AEFA-8D840D2DB393}" srcOrd="0" destOrd="0" presId="urn:microsoft.com/office/officeart/2005/8/layout/cycle4#1"/>
    <dgm:cxn modelId="{1B99AF65-655B-41F4-ABBF-410CAA88B3CA}" type="presOf" srcId="{B7B7909E-FC2C-422A-94DA-7E2427BB9C5D}" destId="{0AA2388F-655E-4B86-980B-D3BBFAB742E6}" srcOrd="0" destOrd="1" presId="urn:microsoft.com/office/officeart/2005/8/layout/cycle4#1"/>
    <dgm:cxn modelId="{7F982254-BD59-42A8-974D-8E42ACE5C14D}" type="presOf" srcId="{D5715B70-AC13-4531-9A74-FF522C0DFB00}" destId="{D2FC5D81-C49F-4B92-A6F5-CCBD58B3F00B}" srcOrd="0" destOrd="2" presId="urn:microsoft.com/office/officeart/2005/8/layout/cycle4#1"/>
    <dgm:cxn modelId="{AE50D26E-2647-428C-B24E-1A6AF51C5B23}" srcId="{9512C8D0-6C55-4E1B-A2F6-1D9D831286C8}" destId="{99F03A4C-1501-4608-ABFB-225351AA1076}" srcOrd="0" destOrd="0" parTransId="{226BDA78-56E8-4560-B065-46B46BC7F832}" sibTransId="{031FD1CD-A3B1-4ABF-A3E1-8F0278599690}"/>
    <dgm:cxn modelId="{C3901497-6D96-47DA-8900-C272D4FDC994}" type="presOf" srcId="{BCE42A07-2326-4956-9DC0-00ECCAA8B2C6}" destId="{87A2AD1A-B958-44C1-BF4C-52E6780BF753}" srcOrd="1" destOrd="4" presId="urn:microsoft.com/office/officeart/2005/8/layout/cycle4#1"/>
    <dgm:cxn modelId="{3E05DE30-E1F9-4B8D-A358-166F19AB22EA}" type="presOf" srcId="{E414C30A-07B3-4588-A5E1-F1A7767BE163}" destId="{6261CD2C-D9E4-4C2A-8CB7-6B44EE94122B}" srcOrd="0" destOrd="3" presId="urn:microsoft.com/office/officeart/2005/8/layout/cycle4#1"/>
    <dgm:cxn modelId="{C6C775C3-762F-4428-A373-C84F4BEFDE1D}" srcId="{0580DCA9-B582-4964-A02B-4A64A869DD0D}" destId="{28A1CB3E-080F-47D9-A1D2-543D120DD5D2}" srcOrd="1" destOrd="0" parTransId="{98767FE5-4D0B-4C8C-8150-56CC8E3CFEC1}" sibTransId="{CBE6F7BC-0CA5-4E72-9CF8-1A1323DA783E}"/>
    <dgm:cxn modelId="{3914AA7E-6098-49AA-A8DF-449A4A76AB0F}" type="presOf" srcId="{3F18B821-7193-415C-9F22-C76AA75FD110}" destId="{FBF841E5-8FA2-453C-8026-6B93B644B0CC}" srcOrd="1" destOrd="3" presId="urn:microsoft.com/office/officeart/2005/8/layout/cycle4#1"/>
    <dgm:cxn modelId="{FF7CB00A-9EA8-4AA0-A9AA-DA49B304E24C}" type="presOf" srcId="{2737F188-7D1E-4E46-B54A-39CD4DA60D74}" destId="{0AA2388F-655E-4B86-980B-D3BBFAB742E6}" srcOrd="0" destOrd="0" presId="urn:microsoft.com/office/officeart/2005/8/layout/cycle4#1"/>
    <dgm:cxn modelId="{662AB3D5-6E43-44ED-A7D0-1BD7AB9E473B}" type="presOf" srcId="{28A1CB3E-080F-47D9-A1D2-543D120DD5D2}" destId="{BDA7494A-AD6B-4AA2-A650-4561A000A7E6}" srcOrd="0" destOrd="0" presId="urn:microsoft.com/office/officeart/2005/8/layout/cycle4#1"/>
    <dgm:cxn modelId="{DE904172-E692-4203-A39D-D7ADCA9E5BB0}" srcId="{984BE2A3-7820-4ADD-B426-447996DBBB87}" destId="{A0812771-7F65-4B7A-B983-22CB7E907A5B}" srcOrd="4" destOrd="0" parTransId="{37332290-23B9-4D09-96AC-B073E69BCB35}" sibTransId="{AB687139-B485-4D08-B261-F26104711982}"/>
    <dgm:cxn modelId="{1CF4CF30-948B-4A5C-AE14-0582BD524A08}" type="presParOf" srcId="{BF894C9D-9960-40F9-AEFA-8D840D2DB393}" destId="{DFF0551E-35CE-4042-8D7B-BB2098F3231C}" srcOrd="0" destOrd="0" presId="urn:microsoft.com/office/officeart/2005/8/layout/cycle4#1"/>
    <dgm:cxn modelId="{E056D49E-BE86-4133-9790-A06E7735D084}" type="presParOf" srcId="{DFF0551E-35CE-4042-8D7B-BB2098F3231C}" destId="{EABC2131-C015-40A4-A0F2-B54453C67C32}" srcOrd="0" destOrd="0" presId="urn:microsoft.com/office/officeart/2005/8/layout/cycle4#1"/>
    <dgm:cxn modelId="{F983D3B3-4A71-47D1-9639-94D4DD60EC0B}" type="presParOf" srcId="{EABC2131-C015-40A4-A0F2-B54453C67C32}" destId="{0AA2388F-655E-4B86-980B-D3BBFAB742E6}" srcOrd="0" destOrd="0" presId="urn:microsoft.com/office/officeart/2005/8/layout/cycle4#1"/>
    <dgm:cxn modelId="{78EA097B-BE4B-4242-89C6-DAFF138DEBB4}" type="presParOf" srcId="{EABC2131-C015-40A4-A0F2-B54453C67C32}" destId="{FBF841E5-8FA2-453C-8026-6B93B644B0CC}" srcOrd="1" destOrd="0" presId="urn:microsoft.com/office/officeart/2005/8/layout/cycle4#1"/>
    <dgm:cxn modelId="{49CB7F11-837F-4DA3-8783-DDE929087135}" type="presParOf" srcId="{DFF0551E-35CE-4042-8D7B-BB2098F3231C}" destId="{15A2D35D-2F59-44DD-B9C6-2BBDEEB0C4C9}" srcOrd="1" destOrd="0" presId="urn:microsoft.com/office/officeart/2005/8/layout/cycle4#1"/>
    <dgm:cxn modelId="{E9E39EE4-A9B9-41A7-86F2-88F4CDBFDACB}" type="presParOf" srcId="{15A2D35D-2F59-44DD-B9C6-2BBDEEB0C4C9}" destId="{6261CD2C-D9E4-4C2A-8CB7-6B44EE94122B}" srcOrd="0" destOrd="0" presId="urn:microsoft.com/office/officeart/2005/8/layout/cycle4#1"/>
    <dgm:cxn modelId="{1FA4522E-6320-4B28-8473-0AEDDE18102A}" type="presParOf" srcId="{15A2D35D-2F59-44DD-B9C6-2BBDEEB0C4C9}" destId="{87A2AD1A-B958-44C1-BF4C-52E6780BF753}" srcOrd="1" destOrd="0" presId="urn:microsoft.com/office/officeart/2005/8/layout/cycle4#1"/>
    <dgm:cxn modelId="{E4E4FF59-8AD7-4612-A0AA-95900E5BD323}" type="presParOf" srcId="{DFF0551E-35CE-4042-8D7B-BB2098F3231C}" destId="{BDD2CFC2-5BB8-4BFA-B66C-CA51B86FD832}" srcOrd="2" destOrd="0" presId="urn:microsoft.com/office/officeart/2005/8/layout/cycle4#1"/>
    <dgm:cxn modelId="{E4FC2D6A-E65A-4CBD-96F8-DD5B54E9F981}" type="presParOf" srcId="{BDD2CFC2-5BB8-4BFA-B66C-CA51B86FD832}" destId="{0315A4C7-8E4F-42F7-9C39-53604C710953}" srcOrd="0" destOrd="0" presId="urn:microsoft.com/office/officeart/2005/8/layout/cycle4#1"/>
    <dgm:cxn modelId="{D4DB3259-1AD1-45FD-A4F7-0EE187E575D4}" type="presParOf" srcId="{BDD2CFC2-5BB8-4BFA-B66C-CA51B86FD832}" destId="{74E6F03C-D110-46E9-91FE-E7EC5892A645}" srcOrd="1" destOrd="0" presId="urn:microsoft.com/office/officeart/2005/8/layout/cycle4#1"/>
    <dgm:cxn modelId="{271C6350-3E37-49D0-A578-5032DFD7C9F0}" type="presParOf" srcId="{DFF0551E-35CE-4042-8D7B-BB2098F3231C}" destId="{C7D67123-B040-4DAD-B2EB-E898C78A5D0C}" srcOrd="3" destOrd="0" presId="urn:microsoft.com/office/officeart/2005/8/layout/cycle4#1"/>
    <dgm:cxn modelId="{59974BA6-9E8C-49C5-82B3-0C4E40E763B7}" type="presParOf" srcId="{C7D67123-B040-4DAD-B2EB-E898C78A5D0C}" destId="{D2FC5D81-C49F-4B92-A6F5-CCBD58B3F00B}" srcOrd="0" destOrd="0" presId="urn:microsoft.com/office/officeart/2005/8/layout/cycle4#1"/>
    <dgm:cxn modelId="{4C99BC20-0A5F-4F49-8133-E1E723440726}" type="presParOf" srcId="{C7D67123-B040-4DAD-B2EB-E898C78A5D0C}" destId="{10865A65-4AE6-4F76-B491-692461212C0E}" srcOrd="1" destOrd="0" presId="urn:microsoft.com/office/officeart/2005/8/layout/cycle4#1"/>
    <dgm:cxn modelId="{AA8322E2-1EE9-400E-911E-8222EFD90648}" type="presParOf" srcId="{DFF0551E-35CE-4042-8D7B-BB2098F3231C}" destId="{F8D4421B-397B-4121-9C4A-4423B8C27747}" srcOrd="4" destOrd="0" presId="urn:microsoft.com/office/officeart/2005/8/layout/cycle4#1"/>
    <dgm:cxn modelId="{AF5980C9-0301-4029-BB92-278CC7C629EE}" type="presParOf" srcId="{BF894C9D-9960-40F9-AEFA-8D840D2DB393}" destId="{14338340-EB00-49D9-BAE3-896D43CC87F2}" srcOrd="1" destOrd="0" presId="urn:microsoft.com/office/officeart/2005/8/layout/cycle4#1"/>
    <dgm:cxn modelId="{F044D88E-905E-45A7-B97C-C2AFB5316FA8}" type="presParOf" srcId="{14338340-EB00-49D9-BAE3-896D43CC87F2}" destId="{EE566B0E-9DBA-485D-B69F-D93F2422E2A8}" srcOrd="0" destOrd="0" presId="urn:microsoft.com/office/officeart/2005/8/layout/cycle4#1"/>
    <dgm:cxn modelId="{9F027E1A-5746-4A3F-A4BE-522A9E231461}" type="presParOf" srcId="{14338340-EB00-49D9-BAE3-896D43CC87F2}" destId="{BDA7494A-AD6B-4AA2-A650-4561A000A7E6}" srcOrd="1" destOrd="0" presId="urn:microsoft.com/office/officeart/2005/8/layout/cycle4#1"/>
    <dgm:cxn modelId="{FFDD1CB9-4292-4E41-9F54-7C3939698B6D}" type="presParOf" srcId="{14338340-EB00-49D9-BAE3-896D43CC87F2}" destId="{17CC5A68-FA73-46D1-AC5A-8B9B98AA61B7}" srcOrd="2" destOrd="0" presId="urn:microsoft.com/office/officeart/2005/8/layout/cycle4#1"/>
    <dgm:cxn modelId="{AD8BB29A-B741-408D-B7B4-5B111A3A0344}" type="presParOf" srcId="{14338340-EB00-49D9-BAE3-896D43CC87F2}" destId="{E1DDACE6-CD63-4FAB-A430-2A82877B11A5}" srcOrd="3" destOrd="0" presId="urn:microsoft.com/office/officeart/2005/8/layout/cycle4#1"/>
    <dgm:cxn modelId="{964CA0FE-8BD7-4315-96FF-61FC60ADB1CA}" type="presParOf" srcId="{14338340-EB00-49D9-BAE3-896D43CC87F2}" destId="{240B50CF-12E3-4E0D-8153-471416034CE4}" srcOrd="4" destOrd="0" presId="urn:microsoft.com/office/officeart/2005/8/layout/cycle4#1"/>
    <dgm:cxn modelId="{CFE377D1-5D9C-4E29-83B6-66689913E9A9}" type="presParOf" srcId="{BF894C9D-9960-40F9-AEFA-8D840D2DB393}" destId="{15783252-F46E-426F-B37E-CF729059F8D3}" srcOrd="2" destOrd="0" presId="urn:microsoft.com/office/officeart/2005/8/layout/cycle4#1"/>
    <dgm:cxn modelId="{92E89212-E40A-4A2E-9ECF-C4D9D2486AFC}" type="presParOf" srcId="{BF894C9D-9960-40F9-AEFA-8D840D2DB393}" destId="{E548B847-D1A9-4EC6-88F9-9985FDF2DC89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AEF5E6-267E-4E24-AE43-C155E33FE3F4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CB955DB8-E809-4BC2-A695-8409A522AF0E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958FC-9CBF-4C58-A314-9DBD2D3F6320}" type="parTrans" cxnId="{68ECC648-2AF8-4DCF-9C54-BBD2883A3533}">
      <dgm:prSet/>
      <dgm:spPr/>
      <dgm:t>
        <a:bodyPr/>
        <a:lstStyle/>
        <a:p>
          <a:endParaRPr lang="x-none"/>
        </a:p>
      </dgm:t>
    </dgm:pt>
    <dgm:pt modelId="{FE5D0797-BBA1-4FF4-AB78-0A6B7868240B}" type="sibTrans" cxnId="{68ECC648-2AF8-4DCF-9C54-BBD2883A3533}">
      <dgm:prSet/>
      <dgm:spPr/>
      <dgm:t>
        <a:bodyPr/>
        <a:lstStyle/>
        <a:p>
          <a:endParaRPr lang="x-none"/>
        </a:p>
      </dgm:t>
    </dgm:pt>
    <dgm:pt modelId="{3712B619-F5A6-433C-95CA-FFCBB4D7F859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DC9D-9FEC-4984-B2D8-E3808D8D2787}" type="parTrans" cxnId="{5BFA0265-3938-46B3-A73B-436A49B9AA3F}">
      <dgm:prSet/>
      <dgm:spPr/>
      <dgm:t>
        <a:bodyPr/>
        <a:lstStyle/>
        <a:p>
          <a:endParaRPr lang="x-none"/>
        </a:p>
      </dgm:t>
    </dgm:pt>
    <dgm:pt modelId="{FB902002-0E5A-48F8-B5B6-8F43EB28759C}" type="sibTrans" cxnId="{5BFA0265-3938-46B3-A73B-436A49B9AA3F}">
      <dgm:prSet/>
      <dgm:spPr/>
      <dgm:t>
        <a:bodyPr/>
        <a:lstStyle/>
        <a:p>
          <a:endParaRPr lang="x-none"/>
        </a:p>
      </dgm:t>
    </dgm:pt>
    <dgm:pt modelId="{2C617F9B-D0D6-4330-A4FB-519D8C4593E2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43F86-AB63-4319-9399-9B20932E14A3}" type="parTrans" cxnId="{6DA32DBC-341B-43EC-8439-EF4D9526E1D9}">
      <dgm:prSet/>
      <dgm:spPr/>
      <dgm:t>
        <a:bodyPr/>
        <a:lstStyle/>
        <a:p>
          <a:endParaRPr lang="x-none"/>
        </a:p>
      </dgm:t>
    </dgm:pt>
    <dgm:pt modelId="{FA038AE0-1938-405B-8255-7222518277CB}" type="sibTrans" cxnId="{6DA32DBC-341B-43EC-8439-EF4D9526E1D9}">
      <dgm:prSet/>
      <dgm:spPr/>
      <dgm:t>
        <a:bodyPr/>
        <a:lstStyle/>
        <a:p>
          <a:endParaRPr lang="x-none"/>
        </a:p>
      </dgm:t>
    </dgm:pt>
    <dgm:pt modelId="{11BDC522-60DE-42CF-8D36-7266D3D1704F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82DD7-1BC3-48AC-9DBF-89498ABEC677}" type="parTrans" cxnId="{AF25AB3D-FA29-47BD-BE90-9A217DA740C6}">
      <dgm:prSet/>
      <dgm:spPr/>
      <dgm:t>
        <a:bodyPr/>
        <a:lstStyle/>
        <a:p>
          <a:endParaRPr lang="x-none"/>
        </a:p>
      </dgm:t>
    </dgm:pt>
    <dgm:pt modelId="{C384060F-0C3F-444E-9A73-3D1F9691D7BC}" type="sibTrans" cxnId="{AF25AB3D-FA29-47BD-BE90-9A217DA740C6}">
      <dgm:prSet/>
      <dgm:spPr/>
      <dgm:t>
        <a:bodyPr/>
        <a:lstStyle/>
        <a:p>
          <a:endParaRPr lang="x-none"/>
        </a:p>
      </dgm:t>
    </dgm:pt>
    <dgm:pt modelId="{54D859F5-998E-459A-BB7A-33CFBB88B3AB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2, 3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B51A1-986F-48A0-B3F8-948F6CFAAAF8}" type="parTrans" cxnId="{CE97595B-71B0-48EE-B167-B2C930DF8B03}">
      <dgm:prSet/>
      <dgm:spPr/>
      <dgm:t>
        <a:bodyPr/>
        <a:lstStyle/>
        <a:p>
          <a:endParaRPr lang="x-none"/>
        </a:p>
      </dgm:t>
    </dgm:pt>
    <dgm:pt modelId="{6194E410-3F7F-4CCC-B6D2-A1C267D85224}" type="sibTrans" cxnId="{CE97595B-71B0-48EE-B167-B2C930DF8B03}">
      <dgm:prSet/>
      <dgm:spPr/>
      <dgm:t>
        <a:bodyPr/>
        <a:lstStyle/>
        <a:p>
          <a:endParaRPr lang="x-none"/>
        </a:p>
      </dgm:t>
    </dgm:pt>
    <dgm:pt modelId="{6DAA70EE-9910-457C-A5FE-B3B3637D531F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C7BB1-45E5-4F5E-827C-B4D4FCD177B6}" type="parTrans" cxnId="{A63C46B5-EB12-46ED-9D82-333E82C9A6B1}">
      <dgm:prSet/>
      <dgm:spPr/>
      <dgm:t>
        <a:bodyPr/>
        <a:lstStyle/>
        <a:p>
          <a:endParaRPr lang="x-none"/>
        </a:p>
      </dgm:t>
    </dgm:pt>
    <dgm:pt modelId="{4347EF30-3404-4CD9-8BA8-6EC5341DEAF5}" type="sibTrans" cxnId="{A63C46B5-EB12-46ED-9D82-333E82C9A6B1}">
      <dgm:prSet/>
      <dgm:spPr/>
      <dgm:t>
        <a:bodyPr/>
        <a:lstStyle/>
        <a:p>
          <a:endParaRPr lang="x-none"/>
        </a:p>
      </dgm:t>
    </dgm:pt>
    <dgm:pt modelId="{BA6AEDB1-7D95-4B8F-815D-311BF19B3DA1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0D630-C796-482E-8DF8-EA5D65C591EE}" type="parTrans" cxnId="{DE6BFD5C-0CD4-421A-AD28-EFA7F37FD7E4}">
      <dgm:prSet/>
      <dgm:spPr/>
      <dgm:t>
        <a:bodyPr/>
        <a:lstStyle/>
        <a:p>
          <a:endParaRPr lang="x-none"/>
        </a:p>
      </dgm:t>
    </dgm:pt>
    <dgm:pt modelId="{7DB16D26-B682-4D8B-B75A-E5D29F261440}" type="sibTrans" cxnId="{DE6BFD5C-0CD4-421A-AD28-EFA7F37FD7E4}">
      <dgm:prSet/>
      <dgm:spPr/>
      <dgm:t>
        <a:bodyPr/>
        <a:lstStyle/>
        <a:p>
          <a:endParaRPr lang="x-none"/>
        </a:p>
      </dgm:t>
    </dgm:pt>
    <dgm:pt modelId="{63CD77B6-F3E4-4A1A-9AAE-77873F8C61B6}">
      <dgm:prSet phldrT="[Văn bản]" custT="1"/>
      <dgm:spPr/>
      <dgm:t>
        <a:bodyPr/>
        <a:lstStyle/>
        <a:p>
          <a:r>
            <a:rPr lang="en-US" sz="1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x-none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BAF23-8A2C-4043-949E-C862F96FA529}" type="parTrans" cxnId="{5C912991-EAD6-461D-9AA0-ECE8706A2830}">
      <dgm:prSet/>
      <dgm:spPr/>
      <dgm:t>
        <a:bodyPr/>
        <a:lstStyle/>
        <a:p>
          <a:endParaRPr lang="x-none"/>
        </a:p>
      </dgm:t>
    </dgm:pt>
    <dgm:pt modelId="{D9652660-D6C6-419A-AF26-F2769503113E}" type="sibTrans" cxnId="{5C912991-EAD6-461D-9AA0-ECE8706A2830}">
      <dgm:prSet/>
      <dgm:spPr/>
      <dgm:t>
        <a:bodyPr/>
        <a:lstStyle/>
        <a:p>
          <a:endParaRPr lang="x-none"/>
        </a:p>
      </dgm:t>
    </dgm:pt>
    <dgm:pt modelId="{2A3082F0-233A-41A1-8FA9-39FEA4DD4D48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CFC5A-7B72-4C5F-8B40-85035E6E8F78}" type="parTrans" cxnId="{E8854DF8-53F2-4013-BC38-B3AAF721034D}">
      <dgm:prSet/>
      <dgm:spPr/>
      <dgm:t>
        <a:bodyPr/>
        <a:lstStyle/>
        <a:p>
          <a:endParaRPr lang="x-none"/>
        </a:p>
      </dgm:t>
    </dgm:pt>
    <dgm:pt modelId="{42C9A251-111E-4599-981F-A692271EF571}" type="sibTrans" cxnId="{E8854DF8-53F2-4013-BC38-B3AAF721034D}">
      <dgm:prSet/>
      <dgm:spPr/>
      <dgm:t>
        <a:bodyPr/>
        <a:lstStyle/>
        <a:p>
          <a:endParaRPr lang="x-none"/>
        </a:p>
      </dgm:t>
    </dgm:pt>
    <dgm:pt modelId="{0A32E0EC-077F-4516-AF85-2FD78453D6CC}">
      <dgm:prSet phldrT="[Văn bản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3A890-A5F9-435E-881C-E8C7B808E8DB}" type="parTrans" cxnId="{88D237CB-17A9-45B4-8B35-F43D797F440C}">
      <dgm:prSet/>
      <dgm:spPr/>
      <dgm:t>
        <a:bodyPr/>
        <a:lstStyle/>
        <a:p>
          <a:endParaRPr lang="x-none"/>
        </a:p>
      </dgm:t>
    </dgm:pt>
    <dgm:pt modelId="{6A22A287-AAA2-41A2-8FAE-585282C012C0}" type="sibTrans" cxnId="{88D237CB-17A9-45B4-8B35-F43D797F440C}">
      <dgm:prSet/>
      <dgm:spPr/>
      <dgm:t>
        <a:bodyPr/>
        <a:lstStyle/>
        <a:p>
          <a:endParaRPr lang="x-none"/>
        </a:p>
      </dgm:t>
    </dgm:pt>
    <dgm:pt modelId="{8D561953-6648-4147-961D-B25891EB59EB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74340-B3B2-4EBF-99CE-5C397AA5D716}" type="parTrans" cxnId="{639F3840-686A-4F17-B99A-117A310E3184}">
      <dgm:prSet/>
      <dgm:spPr/>
      <dgm:t>
        <a:bodyPr/>
        <a:lstStyle/>
        <a:p>
          <a:endParaRPr lang="x-none"/>
        </a:p>
      </dgm:t>
    </dgm:pt>
    <dgm:pt modelId="{2E49B1D4-7249-454E-8653-5B70C13B8246}" type="sibTrans" cxnId="{639F3840-686A-4F17-B99A-117A310E3184}">
      <dgm:prSet/>
      <dgm:spPr/>
      <dgm:t>
        <a:bodyPr/>
        <a:lstStyle/>
        <a:p>
          <a:endParaRPr lang="x-none"/>
        </a:p>
      </dgm:t>
    </dgm:pt>
    <dgm:pt modelId="{DEFD740B-2623-40BE-A58B-A5C9EF5A96A4}">
      <dgm:prSet phldrT="[Văn bản]" custT="1"/>
      <dgm:spPr/>
      <dgm:t>
        <a:bodyPr/>
        <a:lstStyle/>
        <a:p>
          <a:r>
            <a:rPr lang="en-US" sz="1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x-none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960510-66ED-464D-ADC3-B427C870FADA}" type="parTrans" cxnId="{010C5A4C-6C5A-4A2B-9C18-5B520D6A4AF1}">
      <dgm:prSet/>
      <dgm:spPr/>
      <dgm:t>
        <a:bodyPr/>
        <a:lstStyle/>
        <a:p>
          <a:endParaRPr lang="x-none"/>
        </a:p>
      </dgm:t>
    </dgm:pt>
    <dgm:pt modelId="{BCC9C5AC-66F4-423F-9D94-799CD05C5167}" type="sibTrans" cxnId="{010C5A4C-6C5A-4A2B-9C18-5B520D6A4AF1}">
      <dgm:prSet/>
      <dgm:spPr/>
      <dgm:t>
        <a:bodyPr/>
        <a:lstStyle/>
        <a:p>
          <a:endParaRPr lang="x-none"/>
        </a:p>
      </dgm:t>
    </dgm:pt>
    <dgm:pt modelId="{38B1A98A-0413-4E59-A9CB-C5F3C03546F0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77001-1424-4D11-B6F6-4E648C020C73}" type="parTrans" cxnId="{CB0E5D68-F064-40C5-9C1F-06ECCF0C4445}">
      <dgm:prSet/>
      <dgm:spPr/>
      <dgm:t>
        <a:bodyPr/>
        <a:lstStyle/>
        <a:p>
          <a:endParaRPr lang="x-none"/>
        </a:p>
      </dgm:t>
    </dgm:pt>
    <dgm:pt modelId="{BFA094BE-502F-4B48-BF94-3F4129EFCA82}" type="sibTrans" cxnId="{CB0E5D68-F064-40C5-9C1F-06ECCF0C4445}">
      <dgm:prSet/>
      <dgm:spPr/>
      <dgm:t>
        <a:bodyPr/>
        <a:lstStyle/>
        <a:p>
          <a:endParaRPr lang="x-none"/>
        </a:p>
      </dgm:t>
    </dgm:pt>
    <dgm:pt modelId="{22D82AB1-05CB-489C-AAB5-817F188D7AF0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- 4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E654A-3B3D-492E-BD13-ACA51F7E2CE0}" type="parTrans" cxnId="{76829243-8B5E-4E90-824F-C9090508E7E3}">
      <dgm:prSet/>
      <dgm:spPr/>
      <dgm:t>
        <a:bodyPr/>
        <a:lstStyle/>
        <a:p>
          <a:endParaRPr lang="x-none"/>
        </a:p>
      </dgm:t>
    </dgm:pt>
    <dgm:pt modelId="{43EA1AD5-B47F-430D-AC62-CFD6AE5135BD}" type="sibTrans" cxnId="{76829243-8B5E-4E90-824F-C9090508E7E3}">
      <dgm:prSet/>
      <dgm:spPr/>
      <dgm:t>
        <a:bodyPr/>
        <a:lstStyle/>
        <a:p>
          <a:endParaRPr lang="x-none"/>
        </a:p>
      </dgm:t>
    </dgm:pt>
    <dgm:pt modelId="{6F182331-227E-4981-9F3D-E316247074C3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E6722-680B-406D-987F-550CAD982AC5}" type="parTrans" cxnId="{65D76CE5-99B2-41EE-8EDB-12B700784789}">
      <dgm:prSet/>
      <dgm:spPr/>
      <dgm:t>
        <a:bodyPr/>
        <a:lstStyle/>
        <a:p>
          <a:endParaRPr lang="x-none"/>
        </a:p>
      </dgm:t>
    </dgm:pt>
    <dgm:pt modelId="{FA9E938D-4A0B-49EE-AA7B-C14722B67079}" type="sibTrans" cxnId="{65D76CE5-99B2-41EE-8EDB-12B700784789}">
      <dgm:prSet/>
      <dgm:spPr/>
      <dgm:t>
        <a:bodyPr/>
        <a:lstStyle/>
        <a:p>
          <a:endParaRPr lang="x-none"/>
        </a:p>
      </dgm:t>
    </dgm:pt>
    <dgm:pt modelId="{01767322-69CC-429A-B9EF-F18D28FCF2F3}" type="pres">
      <dgm:prSet presAssocID="{A0AEF5E6-267E-4E24-AE43-C155E33FE3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5080C6-5C92-4EE0-B0FC-389967161E86}" type="pres">
      <dgm:prSet presAssocID="{CB955DB8-E809-4BC2-A695-8409A522AF0E}" presName="hierRoot1" presStyleCnt="0"/>
      <dgm:spPr/>
    </dgm:pt>
    <dgm:pt modelId="{BC1DF2AA-471F-4502-8265-94DC7BEE84C4}" type="pres">
      <dgm:prSet presAssocID="{CB955DB8-E809-4BC2-A695-8409A522AF0E}" presName="composite" presStyleCnt="0"/>
      <dgm:spPr/>
    </dgm:pt>
    <dgm:pt modelId="{3AF87FB3-7CF9-43F1-BD5E-A82B004589CB}" type="pres">
      <dgm:prSet presAssocID="{CB955DB8-E809-4BC2-A695-8409A522AF0E}" presName="background" presStyleLbl="node0" presStyleIdx="0" presStyleCnt="1"/>
      <dgm:spPr/>
    </dgm:pt>
    <dgm:pt modelId="{3C3E8195-77EE-49FD-8015-C6403BF2DEEA}" type="pres">
      <dgm:prSet presAssocID="{CB955DB8-E809-4BC2-A695-8409A522AF0E}" presName="text" presStyleLbl="fgAcc0" presStyleIdx="0" presStyleCnt="1" custScaleX="133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DAC58-F82C-4372-AB61-751445870F74}" type="pres">
      <dgm:prSet presAssocID="{CB955DB8-E809-4BC2-A695-8409A522AF0E}" presName="hierChild2" presStyleCnt="0"/>
      <dgm:spPr/>
    </dgm:pt>
    <dgm:pt modelId="{53ECA914-215F-4AFB-B69C-A11D1FA17A41}" type="pres">
      <dgm:prSet presAssocID="{5113DC9D-9FEC-4984-B2D8-E3808D8D278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5EDB13F-5C74-4ABE-BB09-F5CC22FE3D92}" type="pres">
      <dgm:prSet presAssocID="{3712B619-F5A6-433C-95CA-FFCBB4D7F859}" presName="hierRoot2" presStyleCnt="0"/>
      <dgm:spPr/>
    </dgm:pt>
    <dgm:pt modelId="{CC7D98E4-CE72-42BB-BF92-46614948C5C9}" type="pres">
      <dgm:prSet presAssocID="{3712B619-F5A6-433C-95CA-FFCBB4D7F859}" presName="composite2" presStyleCnt="0"/>
      <dgm:spPr/>
    </dgm:pt>
    <dgm:pt modelId="{534C2CE1-7FF5-471E-B05A-654EA49718D7}" type="pres">
      <dgm:prSet presAssocID="{3712B619-F5A6-433C-95CA-FFCBB4D7F859}" presName="background2" presStyleLbl="node2" presStyleIdx="0" presStyleCnt="2"/>
      <dgm:spPr/>
    </dgm:pt>
    <dgm:pt modelId="{B5EEB268-37DF-4973-B4D3-616FFA8BFDDF}" type="pres">
      <dgm:prSet presAssocID="{3712B619-F5A6-433C-95CA-FFCBB4D7F85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0CD80-B71E-49F2-929F-8CF54AFED53D}" type="pres">
      <dgm:prSet presAssocID="{3712B619-F5A6-433C-95CA-FFCBB4D7F859}" presName="hierChild3" presStyleCnt="0"/>
      <dgm:spPr/>
    </dgm:pt>
    <dgm:pt modelId="{FDD7AEBA-D1C8-40FC-9A9C-C8EA56E8F820}" type="pres">
      <dgm:prSet presAssocID="{66243F86-AB63-4319-9399-9B20932E14A3}" presName="Name17" presStyleLbl="parChTrans1D3" presStyleIdx="0" presStyleCnt="4"/>
      <dgm:spPr/>
      <dgm:t>
        <a:bodyPr/>
        <a:lstStyle/>
        <a:p>
          <a:endParaRPr lang="en-US"/>
        </a:p>
      </dgm:t>
    </dgm:pt>
    <dgm:pt modelId="{B97E1A03-D792-4DC5-A750-1A5CCAADA04D}" type="pres">
      <dgm:prSet presAssocID="{2C617F9B-D0D6-4330-A4FB-519D8C4593E2}" presName="hierRoot3" presStyleCnt="0"/>
      <dgm:spPr/>
    </dgm:pt>
    <dgm:pt modelId="{CDA040C4-51B3-4F5C-A9D8-A1FA36DE44C5}" type="pres">
      <dgm:prSet presAssocID="{2C617F9B-D0D6-4330-A4FB-519D8C4593E2}" presName="composite3" presStyleCnt="0"/>
      <dgm:spPr/>
    </dgm:pt>
    <dgm:pt modelId="{4753666A-910B-4E4B-95B5-B77D4F99B491}" type="pres">
      <dgm:prSet presAssocID="{2C617F9B-D0D6-4330-A4FB-519D8C4593E2}" presName="background3" presStyleLbl="node3" presStyleIdx="0" presStyleCnt="4"/>
      <dgm:spPr/>
    </dgm:pt>
    <dgm:pt modelId="{792CFCDD-7FE6-4EE7-8C72-DB3159A50170}" type="pres">
      <dgm:prSet presAssocID="{2C617F9B-D0D6-4330-A4FB-519D8C4593E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7F10F-010F-49CB-A60A-98979443E0A6}" type="pres">
      <dgm:prSet presAssocID="{2C617F9B-D0D6-4330-A4FB-519D8C4593E2}" presName="hierChild4" presStyleCnt="0"/>
      <dgm:spPr/>
    </dgm:pt>
    <dgm:pt modelId="{98C056E5-F248-4048-B817-B828C99A323C}" type="pres">
      <dgm:prSet presAssocID="{6BA0D630-C796-482E-8DF8-EA5D65C591EE}" presName="Name23" presStyleLbl="parChTrans1D4" presStyleIdx="0" presStyleCnt="8"/>
      <dgm:spPr/>
      <dgm:t>
        <a:bodyPr/>
        <a:lstStyle/>
        <a:p>
          <a:endParaRPr lang="en-US"/>
        </a:p>
      </dgm:t>
    </dgm:pt>
    <dgm:pt modelId="{2C6DE980-D581-40A9-AE7A-E0F6C8882B27}" type="pres">
      <dgm:prSet presAssocID="{BA6AEDB1-7D95-4B8F-815D-311BF19B3DA1}" presName="hierRoot4" presStyleCnt="0"/>
      <dgm:spPr/>
    </dgm:pt>
    <dgm:pt modelId="{50F795CF-C8F9-4590-ADBA-7F3A1FD5B655}" type="pres">
      <dgm:prSet presAssocID="{BA6AEDB1-7D95-4B8F-815D-311BF19B3DA1}" presName="composite4" presStyleCnt="0"/>
      <dgm:spPr/>
    </dgm:pt>
    <dgm:pt modelId="{3D483375-B35E-40F9-A941-692A79E0DD66}" type="pres">
      <dgm:prSet presAssocID="{BA6AEDB1-7D95-4B8F-815D-311BF19B3DA1}" presName="background4" presStyleLbl="node4" presStyleIdx="0" presStyleCnt="8"/>
      <dgm:spPr/>
    </dgm:pt>
    <dgm:pt modelId="{5F3E9C0D-F2D6-45ED-B078-A4AC965EEF22}" type="pres">
      <dgm:prSet presAssocID="{BA6AEDB1-7D95-4B8F-815D-311BF19B3DA1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36A56-9DAE-4249-9166-41CDB02DC7B9}" type="pres">
      <dgm:prSet presAssocID="{BA6AEDB1-7D95-4B8F-815D-311BF19B3DA1}" presName="hierChild5" presStyleCnt="0"/>
      <dgm:spPr/>
    </dgm:pt>
    <dgm:pt modelId="{9761BDD5-A008-41F8-AA39-385275B286CF}" type="pres">
      <dgm:prSet presAssocID="{61DBAF23-8A2C-4043-949E-C862F96FA529}" presName="Name23" presStyleLbl="parChTrans1D4" presStyleIdx="1" presStyleCnt="8"/>
      <dgm:spPr/>
      <dgm:t>
        <a:bodyPr/>
        <a:lstStyle/>
        <a:p>
          <a:endParaRPr lang="en-US"/>
        </a:p>
      </dgm:t>
    </dgm:pt>
    <dgm:pt modelId="{870103C2-4281-431C-BF47-8E8EBBCCC512}" type="pres">
      <dgm:prSet presAssocID="{63CD77B6-F3E4-4A1A-9AAE-77873F8C61B6}" presName="hierRoot4" presStyleCnt="0"/>
      <dgm:spPr/>
    </dgm:pt>
    <dgm:pt modelId="{8D494A13-DCF3-4073-B132-E9CF7A17CCE3}" type="pres">
      <dgm:prSet presAssocID="{63CD77B6-F3E4-4A1A-9AAE-77873F8C61B6}" presName="composite4" presStyleCnt="0"/>
      <dgm:spPr/>
    </dgm:pt>
    <dgm:pt modelId="{50186B5A-E2E1-4C17-BD74-7818CCC49E4B}" type="pres">
      <dgm:prSet presAssocID="{63CD77B6-F3E4-4A1A-9AAE-77873F8C61B6}" presName="background4" presStyleLbl="node4" presStyleIdx="1" presStyleCnt="8"/>
      <dgm:spPr/>
    </dgm:pt>
    <dgm:pt modelId="{5580E8DF-A567-40D1-A09F-58EB1F7DC8CC}" type="pres">
      <dgm:prSet presAssocID="{63CD77B6-F3E4-4A1A-9AAE-77873F8C61B6}" presName="text4" presStyleLbl="fgAcc4" presStyleIdx="1" presStyleCnt="8" custScaleX="117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0783A-A716-4DE5-97C5-C602D4933E66}" type="pres">
      <dgm:prSet presAssocID="{63CD77B6-F3E4-4A1A-9AAE-77873F8C61B6}" presName="hierChild5" presStyleCnt="0"/>
      <dgm:spPr/>
    </dgm:pt>
    <dgm:pt modelId="{130DF557-2A59-43CA-8593-595FAA67B67A}" type="pres">
      <dgm:prSet presAssocID="{C4282DD7-1BC3-48AC-9DBF-89498ABEC677}" presName="Name17" presStyleLbl="parChTrans1D3" presStyleIdx="1" presStyleCnt="4"/>
      <dgm:spPr/>
      <dgm:t>
        <a:bodyPr/>
        <a:lstStyle/>
        <a:p>
          <a:endParaRPr lang="en-US"/>
        </a:p>
      </dgm:t>
    </dgm:pt>
    <dgm:pt modelId="{E26DAF00-74F4-4F66-A393-622AB11C1982}" type="pres">
      <dgm:prSet presAssocID="{11BDC522-60DE-42CF-8D36-7266D3D1704F}" presName="hierRoot3" presStyleCnt="0"/>
      <dgm:spPr/>
    </dgm:pt>
    <dgm:pt modelId="{BB097FA9-E487-435D-B90D-4A83FC4097AB}" type="pres">
      <dgm:prSet presAssocID="{11BDC522-60DE-42CF-8D36-7266D3D1704F}" presName="composite3" presStyleCnt="0"/>
      <dgm:spPr/>
    </dgm:pt>
    <dgm:pt modelId="{D8A90CD3-6B3D-42BB-938D-9A1A3003D02C}" type="pres">
      <dgm:prSet presAssocID="{11BDC522-60DE-42CF-8D36-7266D3D1704F}" presName="background3" presStyleLbl="node3" presStyleIdx="1" presStyleCnt="4"/>
      <dgm:spPr/>
    </dgm:pt>
    <dgm:pt modelId="{84449601-4584-4BEB-A5A5-255583AA8A7F}" type="pres">
      <dgm:prSet presAssocID="{11BDC522-60DE-42CF-8D36-7266D3D1704F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F99DD-A75F-40C8-905C-8894C289B146}" type="pres">
      <dgm:prSet presAssocID="{11BDC522-60DE-42CF-8D36-7266D3D1704F}" presName="hierChild4" presStyleCnt="0"/>
      <dgm:spPr/>
    </dgm:pt>
    <dgm:pt modelId="{87251E95-312F-4145-80EF-2BCBDACB99A5}" type="pres">
      <dgm:prSet presAssocID="{C5ECFC5A-7B72-4C5F-8B40-85035E6E8F78}" presName="Name23" presStyleLbl="parChTrans1D4" presStyleIdx="2" presStyleCnt="8"/>
      <dgm:spPr/>
      <dgm:t>
        <a:bodyPr/>
        <a:lstStyle/>
        <a:p>
          <a:endParaRPr lang="en-US"/>
        </a:p>
      </dgm:t>
    </dgm:pt>
    <dgm:pt modelId="{FD90BF36-47F9-4790-8896-5B99AC227595}" type="pres">
      <dgm:prSet presAssocID="{2A3082F0-233A-41A1-8FA9-39FEA4DD4D48}" presName="hierRoot4" presStyleCnt="0"/>
      <dgm:spPr/>
    </dgm:pt>
    <dgm:pt modelId="{02091359-4DFD-4A0B-B293-7EE53198B002}" type="pres">
      <dgm:prSet presAssocID="{2A3082F0-233A-41A1-8FA9-39FEA4DD4D48}" presName="composite4" presStyleCnt="0"/>
      <dgm:spPr/>
    </dgm:pt>
    <dgm:pt modelId="{F5AC8711-1F5E-437A-8A1E-DF857F4803CE}" type="pres">
      <dgm:prSet presAssocID="{2A3082F0-233A-41A1-8FA9-39FEA4DD4D48}" presName="background4" presStyleLbl="node4" presStyleIdx="2" presStyleCnt="8"/>
      <dgm:spPr/>
    </dgm:pt>
    <dgm:pt modelId="{0C77D95A-2AF5-40CA-83C9-3426A879E16E}" type="pres">
      <dgm:prSet presAssocID="{2A3082F0-233A-41A1-8FA9-39FEA4DD4D48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9DD9DB-B6F2-4175-8381-F74673B03593}" type="pres">
      <dgm:prSet presAssocID="{2A3082F0-233A-41A1-8FA9-39FEA4DD4D48}" presName="hierChild5" presStyleCnt="0"/>
      <dgm:spPr/>
    </dgm:pt>
    <dgm:pt modelId="{1B9A8695-A734-4721-9DFF-C6109BC554AA}" type="pres">
      <dgm:prSet presAssocID="{49E3A890-A5F9-435E-881C-E8C7B808E8DB}" presName="Name23" presStyleLbl="parChTrans1D4" presStyleIdx="3" presStyleCnt="8"/>
      <dgm:spPr/>
      <dgm:t>
        <a:bodyPr/>
        <a:lstStyle/>
        <a:p>
          <a:endParaRPr lang="en-US"/>
        </a:p>
      </dgm:t>
    </dgm:pt>
    <dgm:pt modelId="{83E7A29D-5203-4B52-BC80-73D813344AC7}" type="pres">
      <dgm:prSet presAssocID="{0A32E0EC-077F-4516-AF85-2FD78453D6CC}" presName="hierRoot4" presStyleCnt="0"/>
      <dgm:spPr/>
    </dgm:pt>
    <dgm:pt modelId="{088D00CF-18D6-4A29-9402-DBF089ACE970}" type="pres">
      <dgm:prSet presAssocID="{0A32E0EC-077F-4516-AF85-2FD78453D6CC}" presName="composite4" presStyleCnt="0"/>
      <dgm:spPr/>
    </dgm:pt>
    <dgm:pt modelId="{0EDE3C85-90BA-4BCE-BB63-8FB78C0B0E4D}" type="pres">
      <dgm:prSet presAssocID="{0A32E0EC-077F-4516-AF85-2FD78453D6CC}" presName="background4" presStyleLbl="node4" presStyleIdx="3" presStyleCnt="8"/>
      <dgm:spPr/>
    </dgm:pt>
    <dgm:pt modelId="{DAD24B54-06C2-465B-A460-A49F8B979F0B}" type="pres">
      <dgm:prSet presAssocID="{0A32E0EC-077F-4516-AF85-2FD78453D6CC}" presName="text4" presStyleLbl="fgAcc4" presStyleIdx="3" presStyleCnt="8" custScaleX="110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22D8C4-7648-4A28-A080-82A69532E681}" type="pres">
      <dgm:prSet presAssocID="{0A32E0EC-077F-4516-AF85-2FD78453D6CC}" presName="hierChild5" presStyleCnt="0"/>
      <dgm:spPr/>
    </dgm:pt>
    <dgm:pt modelId="{EEEF5534-B7F0-4A7D-B24D-D92E1D65FC27}" type="pres">
      <dgm:prSet presAssocID="{8CDB51A1-986F-48A0-B3F8-948F6CFAAAF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974BB45-EE94-4A2F-BFC0-2AF153813DFE}" type="pres">
      <dgm:prSet presAssocID="{54D859F5-998E-459A-BB7A-33CFBB88B3AB}" presName="hierRoot2" presStyleCnt="0"/>
      <dgm:spPr/>
    </dgm:pt>
    <dgm:pt modelId="{5C42BB54-2AA0-4DFC-B48B-40EF1DCFFBFB}" type="pres">
      <dgm:prSet presAssocID="{54D859F5-998E-459A-BB7A-33CFBB88B3AB}" presName="composite2" presStyleCnt="0"/>
      <dgm:spPr/>
    </dgm:pt>
    <dgm:pt modelId="{66FF8A6F-8C4A-46CE-9ABC-60BDE6EDDA7E}" type="pres">
      <dgm:prSet presAssocID="{54D859F5-998E-459A-BB7A-33CFBB88B3AB}" presName="background2" presStyleLbl="node2" presStyleIdx="1" presStyleCnt="2"/>
      <dgm:spPr/>
    </dgm:pt>
    <dgm:pt modelId="{697C47E1-1116-485B-BEE6-AC0B99003B85}" type="pres">
      <dgm:prSet presAssocID="{54D859F5-998E-459A-BB7A-33CFBB88B3AB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D3302-59A5-40BF-AE67-9C694561B842}" type="pres">
      <dgm:prSet presAssocID="{54D859F5-998E-459A-BB7A-33CFBB88B3AB}" presName="hierChild3" presStyleCnt="0"/>
      <dgm:spPr/>
    </dgm:pt>
    <dgm:pt modelId="{75FE3A00-EC6F-48AA-AF1E-A76CA29FDE50}" type="pres">
      <dgm:prSet presAssocID="{EC9C7BB1-45E5-4F5E-827C-B4D4FCD177B6}" presName="Name17" presStyleLbl="parChTrans1D3" presStyleIdx="2" presStyleCnt="4"/>
      <dgm:spPr/>
      <dgm:t>
        <a:bodyPr/>
        <a:lstStyle/>
        <a:p>
          <a:endParaRPr lang="en-US"/>
        </a:p>
      </dgm:t>
    </dgm:pt>
    <dgm:pt modelId="{DA26BB07-4BAD-45A0-8910-D5F7AABF90F8}" type="pres">
      <dgm:prSet presAssocID="{6DAA70EE-9910-457C-A5FE-B3B3637D531F}" presName="hierRoot3" presStyleCnt="0"/>
      <dgm:spPr/>
    </dgm:pt>
    <dgm:pt modelId="{36BF92C1-42E9-47B6-9C41-66E70379A6A2}" type="pres">
      <dgm:prSet presAssocID="{6DAA70EE-9910-457C-A5FE-B3B3637D531F}" presName="composite3" presStyleCnt="0"/>
      <dgm:spPr/>
    </dgm:pt>
    <dgm:pt modelId="{DCEA9E34-7E43-4C1F-BA5A-655A7EBD9436}" type="pres">
      <dgm:prSet presAssocID="{6DAA70EE-9910-457C-A5FE-B3B3637D531F}" presName="background3" presStyleLbl="node3" presStyleIdx="2" presStyleCnt="4"/>
      <dgm:spPr/>
    </dgm:pt>
    <dgm:pt modelId="{D2980437-BE48-42C1-AA62-7589E39DCA6E}" type="pres">
      <dgm:prSet presAssocID="{6DAA70EE-9910-457C-A5FE-B3B3637D531F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4C16-B763-4494-8462-F0B52D295A19}" type="pres">
      <dgm:prSet presAssocID="{6DAA70EE-9910-457C-A5FE-B3B3637D531F}" presName="hierChild4" presStyleCnt="0"/>
      <dgm:spPr/>
    </dgm:pt>
    <dgm:pt modelId="{1DC98409-411E-4D86-B904-D7C08AB4E0C6}" type="pres">
      <dgm:prSet presAssocID="{29174340-B3B2-4EBF-99CE-5C397AA5D716}" presName="Name23" presStyleLbl="parChTrans1D4" presStyleIdx="4" presStyleCnt="8"/>
      <dgm:spPr/>
      <dgm:t>
        <a:bodyPr/>
        <a:lstStyle/>
        <a:p>
          <a:endParaRPr lang="en-US"/>
        </a:p>
      </dgm:t>
    </dgm:pt>
    <dgm:pt modelId="{9E2079F2-0B0D-4988-A079-F09F52656785}" type="pres">
      <dgm:prSet presAssocID="{8D561953-6648-4147-961D-B25891EB59EB}" presName="hierRoot4" presStyleCnt="0"/>
      <dgm:spPr/>
    </dgm:pt>
    <dgm:pt modelId="{BAD7931A-C7E7-4B1F-A375-4EA0EB68586D}" type="pres">
      <dgm:prSet presAssocID="{8D561953-6648-4147-961D-B25891EB59EB}" presName="composite4" presStyleCnt="0"/>
      <dgm:spPr/>
    </dgm:pt>
    <dgm:pt modelId="{712A7D4A-F54A-4447-91E3-6D439A97A8EB}" type="pres">
      <dgm:prSet presAssocID="{8D561953-6648-4147-961D-B25891EB59EB}" presName="background4" presStyleLbl="node4" presStyleIdx="4" presStyleCnt="8"/>
      <dgm:spPr/>
    </dgm:pt>
    <dgm:pt modelId="{3920FAC2-26C3-454E-BB8F-1F3AE6B84EFB}" type="pres">
      <dgm:prSet presAssocID="{8D561953-6648-4147-961D-B25891EB59EB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3C668-250A-4AD3-84F2-14DE460D9AC3}" type="pres">
      <dgm:prSet presAssocID="{8D561953-6648-4147-961D-B25891EB59EB}" presName="hierChild5" presStyleCnt="0"/>
      <dgm:spPr/>
    </dgm:pt>
    <dgm:pt modelId="{90933EC7-2C10-4196-9989-3E57E875D922}" type="pres">
      <dgm:prSet presAssocID="{ED960510-66ED-464D-ADC3-B427C870FADA}" presName="Name23" presStyleLbl="parChTrans1D4" presStyleIdx="5" presStyleCnt="8"/>
      <dgm:spPr/>
      <dgm:t>
        <a:bodyPr/>
        <a:lstStyle/>
        <a:p>
          <a:endParaRPr lang="en-US"/>
        </a:p>
      </dgm:t>
    </dgm:pt>
    <dgm:pt modelId="{3460DAC3-6983-4E10-BFDC-404ACBBA614F}" type="pres">
      <dgm:prSet presAssocID="{DEFD740B-2623-40BE-A58B-A5C9EF5A96A4}" presName="hierRoot4" presStyleCnt="0"/>
      <dgm:spPr/>
    </dgm:pt>
    <dgm:pt modelId="{F28EC8E7-7A0E-42EB-B9C9-ADEC3EB46548}" type="pres">
      <dgm:prSet presAssocID="{DEFD740B-2623-40BE-A58B-A5C9EF5A96A4}" presName="composite4" presStyleCnt="0"/>
      <dgm:spPr/>
    </dgm:pt>
    <dgm:pt modelId="{5182A9BB-182E-4FE4-BDB4-B3C28DF56A1B}" type="pres">
      <dgm:prSet presAssocID="{DEFD740B-2623-40BE-A58B-A5C9EF5A96A4}" presName="background4" presStyleLbl="node4" presStyleIdx="5" presStyleCnt="8"/>
      <dgm:spPr/>
    </dgm:pt>
    <dgm:pt modelId="{C89B1B73-204B-4AEF-994A-C2A79D7C699F}" type="pres">
      <dgm:prSet presAssocID="{DEFD740B-2623-40BE-A58B-A5C9EF5A96A4}" presName="text4" presStyleLbl="fgAcc4" presStyleIdx="5" presStyleCnt="8" custScaleX="117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3D5F63-EAF4-4EFC-9532-DA769FE88686}" type="pres">
      <dgm:prSet presAssocID="{DEFD740B-2623-40BE-A58B-A5C9EF5A96A4}" presName="hierChild5" presStyleCnt="0"/>
      <dgm:spPr/>
    </dgm:pt>
    <dgm:pt modelId="{55243A1C-8952-4505-BDB9-010DC59C6311}" type="pres">
      <dgm:prSet presAssocID="{5BB77001-1424-4D11-B6F6-4E648C020C73}" presName="Name17" presStyleLbl="parChTrans1D3" presStyleIdx="3" presStyleCnt="4"/>
      <dgm:spPr/>
      <dgm:t>
        <a:bodyPr/>
        <a:lstStyle/>
        <a:p>
          <a:endParaRPr lang="en-US"/>
        </a:p>
      </dgm:t>
    </dgm:pt>
    <dgm:pt modelId="{DAB41286-9039-400B-A6D6-87A2BF4782E8}" type="pres">
      <dgm:prSet presAssocID="{38B1A98A-0413-4E59-A9CB-C5F3C03546F0}" presName="hierRoot3" presStyleCnt="0"/>
      <dgm:spPr/>
    </dgm:pt>
    <dgm:pt modelId="{B539B65C-971E-412F-90BC-AD1B07D54C10}" type="pres">
      <dgm:prSet presAssocID="{38B1A98A-0413-4E59-A9CB-C5F3C03546F0}" presName="composite3" presStyleCnt="0"/>
      <dgm:spPr/>
    </dgm:pt>
    <dgm:pt modelId="{C90E900C-4D77-4371-844F-677CF79CB61A}" type="pres">
      <dgm:prSet presAssocID="{38B1A98A-0413-4E59-A9CB-C5F3C03546F0}" presName="background3" presStyleLbl="node3" presStyleIdx="3" presStyleCnt="4"/>
      <dgm:spPr/>
    </dgm:pt>
    <dgm:pt modelId="{3991483C-1AC0-4C23-ADB6-2ECE499B00D2}" type="pres">
      <dgm:prSet presAssocID="{38B1A98A-0413-4E59-A9CB-C5F3C03546F0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F23B9B-EA49-4CD3-A6B7-7E3AB883BBC0}" type="pres">
      <dgm:prSet presAssocID="{38B1A98A-0413-4E59-A9CB-C5F3C03546F0}" presName="hierChild4" presStyleCnt="0"/>
      <dgm:spPr/>
    </dgm:pt>
    <dgm:pt modelId="{A080E0CD-0D08-48BF-836B-38F7ACD9D90C}" type="pres">
      <dgm:prSet presAssocID="{E34E654A-3B3D-492E-BD13-ACA51F7E2CE0}" presName="Name23" presStyleLbl="parChTrans1D4" presStyleIdx="6" presStyleCnt="8"/>
      <dgm:spPr/>
      <dgm:t>
        <a:bodyPr/>
        <a:lstStyle/>
        <a:p>
          <a:endParaRPr lang="en-US"/>
        </a:p>
      </dgm:t>
    </dgm:pt>
    <dgm:pt modelId="{CE185D68-EC5C-4A58-B2FC-B81F6E7F2D28}" type="pres">
      <dgm:prSet presAssocID="{22D82AB1-05CB-489C-AAB5-817F188D7AF0}" presName="hierRoot4" presStyleCnt="0"/>
      <dgm:spPr/>
    </dgm:pt>
    <dgm:pt modelId="{95DFFDED-12B6-4851-B414-DA1D3CBD68D6}" type="pres">
      <dgm:prSet presAssocID="{22D82AB1-05CB-489C-AAB5-817F188D7AF0}" presName="composite4" presStyleCnt="0"/>
      <dgm:spPr/>
    </dgm:pt>
    <dgm:pt modelId="{2E8BC30E-A466-4FA7-AF6A-EC2E154D2F00}" type="pres">
      <dgm:prSet presAssocID="{22D82AB1-05CB-489C-AAB5-817F188D7AF0}" presName="background4" presStyleLbl="node4" presStyleIdx="6" presStyleCnt="8"/>
      <dgm:spPr/>
    </dgm:pt>
    <dgm:pt modelId="{D12A4582-D0B2-48B5-BF30-C31464F5460C}" type="pres">
      <dgm:prSet presAssocID="{22D82AB1-05CB-489C-AAB5-817F188D7AF0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B5D241-70E0-4504-A2DD-61AA38DB680E}" type="pres">
      <dgm:prSet presAssocID="{22D82AB1-05CB-489C-AAB5-817F188D7AF0}" presName="hierChild5" presStyleCnt="0"/>
      <dgm:spPr/>
    </dgm:pt>
    <dgm:pt modelId="{11B7B94C-587D-4FA1-9B97-CBEEF8AE3F6B}" type="pres">
      <dgm:prSet presAssocID="{611E6722-680B-406D-987F-550CAD982AC5}" presName="Name23" presStyleLbl="parChTrans1D4" presStyleIdx="7" presStyleCnt="8"/>
      <dgm:spPr/>
      <dgm:t>
        <a:bodyPr/>
        <a:lstStyle/>
        <a:p>
          <a:endParaRPr lang="en-US"/>
        </a:p>
      </dgm:t>
    </dgm:pt>
    <dgm:pt modelId="{8FC2C679-085A-4826-90FB-BE8037941C34}" type="pres">
      <dgm:prSet presAssocID="{6F182331-227E-4981-9F3D-E316247074C3}" presName="hierRoot4" presStyleCnt="0"/>
      <dgm:spPr/>
    </dgm:pt>
    <dgm:pt modelId="{D52CA9A6-8AC7-4EE3-AE68-9FADAE50F030}" type="pres">
      <dgm:prSet presAssocID="{6F182331-227E-4981-9F3D-E316247074C3}" presName="composite4" presStyleCnt="0"/>
      <dgm:spPr/>
    </dgm:pt>
    <dgm:pt modelId="{3618A8C4-3A27-4FBC-AB9C-07FD57D869DF}" type="pres">
      <dgm:prSet presAssocID="{6F182331-227E-4981-9F3D-E316247074C3}" presName="background4" presStyleLbl="node4" presStyleIdx="7" presStyleCnt="8"/>
      <dgm:spPr/>
    </dgm:pt>
    <dgm:pt modelId="{04176243-D9E0-43FD-955E-38486A0770F2}" type="pres">
      <dgm:prSet presAssocID="{6F182331-227E-4981-9F3D-E316247074C3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675413-9A4A-4151-90FD-08DDDBCF0B4A}" type="pres">
      <dgm:prSet presAssocID="{6F182331-227E-4981-9F3D-E316247074C3}" presName="hierChild5" presStyleCnt="0"/>
      <dgm:spPr/>
    </dgm:pt>
  </dgm:ptLst>
  <dgm:cxnLst>
    <dgm:cxn modelId="{A310E8C8-743B-4F96-A044-00C505AC7F9B}" type="presOf" srcId="{E34E654A-3B3D-492E-BD13-ACA51F7E2CE0}" destId="{A080E0CD-0D08-48BF-836B-38F7ACD9D90C}" srcOrd="0" destOrd="0" presId="urn:microsoft.com/office/officeart/2005/8/layout/hierarchy1"/>
    <dgm:cxn modelId="{2F252823-2E12-4AEF-99FE-C8B8226B4B86}" type="presOf" srcId="{3712B619-F5A6-433C-95CA-FFCBB4D7F859}" destId="{B5EEB268-37DF-4973-B4D3-616FFA8BFDDF}" srcOrd="0" destOrd="0" presId="urn:microsoft.com/office/officeart/2005/8/layout/hierarchy1"/>
    <dgm:cxn modelId="{DE6BFD5C-0CD4-421A-AD28-EFA7F37FD7E4}" srcId="{2C617F9B-D0D6-4330-A4FB-519D8C4593E2}" destId="{BA6AEDB1-7D95-4B8F-815D-311BF19B3DA1}" srcOrd="0" destOrd="0" parTransId="{6BA0D630-C796-482E-8DF8-EA5D65C591EE}" sibTransId="{7DB16D26-B682-4D8B-B75A-E5D29F261440}"/>
    <dgm:cxn modelId="{BCFB3936-8D62-414C-99CD-CB8AD0E3AA64}" type="presOf" srcId="{0A32E0EC-077F-4516-AF85-2FD78453D6CC}" destId="{DAD24B54-06C2-465B-A460-A49F8B979F0B}" srcOrd="0" destOrd="0" presId="urn:microsoft.com/office/officeart/2005/8/layout/hierarchy1"/>
    <dgm:cxn modelId="{E5FC6396-E6AA-4A70-91A1-B92D933E6181}" type="presOf" srcId="{6BA0D630-C796-482E-8DF8-EA5D65C591EE}" destId="{98C056E5-F248-4048-B817-B828C99A323C}" srcOrd="0" destOrd="0" presId="urn:microsoft.com/office/officeart/2005/8/layout/hierarchy1"/>
    <dgm:cxn modelId="{5C912991-EAD6-461D-9AA0-ECE8706A2830}" srcId="{2C617F9B-D0D6-4330-A4FB-519D8C4593E2}" destId="{63CD77B6-F3E4-4A1A-9AAE-77873F8C61B6}" srcOrd="1" destOrd="0" parTransId="{61DBAF23-8A2C-4043-949E-C862F96FA529}" sibTransId="{D9652660-D6C6-419A-AF26-F2769503113E}"/>
    <dgm:cxn modelId="{ACBCC429-01F7-4A68-BE87-92966E17A0CC}" type="presOf" srcId="{61DBAF23-8A2C-4043-949E-C862F96FA529}" destId="{9761BDD5-A008-41F8-AA39-385275B286CF}" srcOrd="0" destOrd="0" presId="urn:microsoft.com/office/officeart/2005/8/layout/hierarchy1"/>
    <dgm:cxn modelId="{927A4682-FB9B-48DD-B09B-B61F201C0E46}" type="presOf" srcId="{DEFD740B-2623-40BE-A58B-A5C9EF5A96A4}" destId="{C89B1B73-204B-4AEF-994A-C2A79D7C699F}" srcOrd="0" destOrd="0" presId="urn:microsoft.com/office/officeart/2005/8/layout/hierarchy1"/>
    <dgm:cxn modelId="{6DA32DBC-341B-43EC-8439-EF4D9526E1D9}" srcId="{3712B619-F5A6-433C-95CA-FFCBB4D7F859}" destId="{2C617F9B-D0D6-4330-A4FB-519D8C4593E2}" srcOrd="0" destOrd="0" parTransId="{66243F86-AB63-4319-9399-9B20932E14A3}" sibTransId="{FA038AE0-1938-405B-8255-7222518277CB}"/>
    <dgm:cxn modelId="{286ECF00-D13A-4103-B7E6-E0288D6E6DD0}" type="presOf" srcId="{C4282DD7-1BC3-48AC-9DBF-89498ABEC677}" destId="{130DF557-2A59-43CA-8593-595FAA67B67A}" srcOrd="0" destOrd="0" presId="urn:microsoft.com/office/officeart/2005/8/layout/hierarchy1"/>
    <dgm:cxn modelId="{CCB051CB-66A1-4576-BE5C-CFB6843529C9}" type="presOf" srcId="{54D859F5-998E-459A-BB7A-33CFBB88B3AB}" destId="{697C47E1-1116-485B-BEE6-AC0B99003B85}" srcOrd="0" destOrd="0" presId="urn:microsoft.com/office/officeart/2005/8/layout/hierarchy1"/>
    <dgm:cxn modelId="{6F080BED-4052-4D13-9B2A-CF255A758C9C}" type="presOf" srcId="{29174340-B3B2-4EBF-99CE-5C397AA5D716}" destId="{1DC98409-411E-4D86-B904-D7C08AB4E0C6}" srcOrd="0" destOrd="0" presId="urn:microsoft.com/office/officeart/2005/8/layout/hierarchy1"/>
    <dgm:cxn modelId="{D31ED4DB-E9F1-49F0-9C67-D1D4E12A2918}" type="presOf" srcId="{8D561953-6648-4147-961D-B25891EB59EB}" destId="{3920FAC2-26C3-454E-BB8F-1F3AE6B84EFB}" srcOrd="0" destOrd="0" presId="urn:microsoft.com/office/officeart/2005/8/layout/hierarchy1"/>
    <dgm:cxn modelId="{76829243-8B5E-4E90-824F-C9090508E7E3}" srcId="{38B1A98A-0413-4E59-A9CB-C5F3C03546F0}" destId="{22D82AB1-05CB-489C-AAB5-817F188D7AF0}" srcOrd="0" destOrd="0" parTransId="{E34E654A-3B3D-492E-BD13-ACA51F7E2CE0}" sibTransId="{43EA1AD5-B47F-430D-AC62-CFD6AE5135BD}"/>
    <dgm:cxn modelId="{AF25AB3D-FA29-47BD-BE90-9A217DA740C6}" srcId="{3712B619-F5A6-433C-95CA-FFCBB4D7F859}" destId="{11BDC522-60DE-42CF-8D36-7266D3D1704F}" srcOrd="1" destOrd="0" parTransId="{C4282DD7-1BC3-48AC-9DBF-89498ABEC677}" sibTransId="{C384060F-0C3F-444E-9A73-3D1F9691D7BC}"/>
    <dgm:cxn modelId="{945732C2-5E6F-41E2-BE98-E5EC190BBE55}" type="presOf" srcId="{C5ECFC5A-7B72-4C5F-8B40-85035E6E8F78}" destId="{87251E95-312F-4145-80EF-2BCBDACB99A5}" srcOrd="0" destOrd="0" presId="urn:microsoft.com/office/officeart/2005/8/layout/hierarchy1"/>
    <dgm:cxn modelId="{09EAAB63-FAFC-4C77-B91A-B6F4660625EF}" type="presOf" srcId="{11BDC522-60DE-42CF-8D36-7266D3D1704F}" destId="{84449601-4584-4BEB-A5A5-255583AA8A7F}" srcOrd="0" destOrd="0" presId="urn:microsoft.com/office/officeart/2005/8/layout/hierarchy1"/>
    <dgm:cxn modelId="{5BFA0265-3938-46B3-A73B-436A49B9AA3F}" srcId="{CB955DB8-E809-4BC2-A695-8409A522AF0E}" destId="{3712B619-F5A6-433C-95CA-FFCBB4D7F859}" srcOrd="0" destOrd="0" parTransId="{5113DC9D-9FEC-4984-B2D8-E3808D8D2787}" sibTransId="{FB902002-0E5A-48F8-B5B6-8F43EB28759C}"/>
    <dgm:cxn modelId="{0167FA99-0B5F-4667-8310-A762345100B1}" type="presOf" srcId="{22D82AB1-05CB-489C-AAB5-817F188D7AF0}" destId="{D12A4582-D0B2-48B5-BF30-C31464F5460C}" srcOrd="0" destOrd="0" presId="urn:microsoft.com/office/officeart/2005/8/layout/hierarchy1"/>
    <dgm:cxn modelId="{010C5A4C-6C5A-4A2B-9C18-5B520D6A4AF1}" srcId="{6DAA70EE-9910-457C-A5FE-B3B3637D531F}" destId="{DEFD740B-2623-40BE-A58B-A5C9EF5A96A4}" srcOrd="1" destOrd="0" parTransId="{ED960510-66ED-464D-ADC3-B427C870FADA}" sibTransId="{BCC9C5AC-66F4-423F-9D94-799CD05C5167}"/>
    <dgm:cxn modelId="{2D29C5A2-F048-4DD7-B9CE-B347ABD603DB}" type="presOf" srcId="{ED960510-66ED-464D-ADC3-B427C870FADA}" destId="{90933EC7-2C10-4196-9989-3E57E875D922}" srcOrd="0" destOrd="0" presId="urn:microsoft.com/office/officeart/2005/8/layout/hierarchy1"/>
    <dgm:cxn modelId="{CB0E5D68-F064-40C5-9C1F-06ECCF0C4445}" srcId="{54D859F5-998E-459A-BB7A-33CFBB88B3AB}" destId="{38B1A98A-0413-4E59-A9CB-C5F3C03546F0}" srcOrd="1" destOrd="0" parTransId="{5BB77001-1424-4D11-B6F6-4E648C020C73}" sibTransId="{BFA094BE-502F-4B48-BF94-3F4129EFCA82}"/>
    <dgm:cxn modelId="{8DA01522-D9EF-470C-86DE-BC097B52B677}" type="presOf" srcId="{A0AEF5E6-267E-4E24-AE43-C155E33FE3F4}" destId="{01767322-69CC-429A-B9EF-F18D28FCF2F3}" srcOrd="0" destOrd="0" presId="urn:microsoft.com/office/officeart/2005/8/layout/hierarchy1"/>
    <dgm:cxn modelId="{D58D3074-8A41-47DC-AE80-EE9EE7AE0CE0}" type="presOf" srcId="{38B1A98A-0413-4E59-A9CB-C5F3C03546F0}" destId="{3991483C-1AC0-4C23-ADB6-2ECE499B00D2}" srcOrd="0" destOrd="0" presId="urn:microsoft.com/office/officeart/2005/8/layout/hierarchy1"/>
    <dgm:cxn modelId="{45E9D7BA-00C6-4F32-8208-839EA8250282}" type="presOf" srcId="{5113DC9D-9FEC-4984-B2D8-E3808D8D2787}" destId="{53ECA914-215F-4AFB-B69C-A11D1FA17A41}" srcOrd="0" destOrd="0" presId="urn:microsoft.com/office/officeart/2005/8/layout/hierarchy1"/>
    <dgm:cxn modelId="{2B824756-0B5F-444E-B996-92BBEB3535C3}" type="presOf" srcId="{BA6AEDB1-7D95-4B8F-815D-311BF19B3DA1}" destId="{5F3E9C0D-F2D6-45ED-B078-A4AC965EEF22}" srcOrd="0" destOrd="0" presId="urn:microsoft.com/office/officeart/2005/8/layout/hierarchy1"/>
    <dgm:cxn modelId="{184A0459-F88F-4783-B62E-14C5A6EF9B45}" type="presOf" srcId="{8CDB51A1-986F-48A0-B3F8-948F6CFAAAF8}" destId="{EEEF5534-B7F0-4A7D-B24D-D92E1D65FC27}" srcOrd="0" destOrd="0" presId="urn:microsoft.com/office/officeart/2005/8/layout/hierarchy1"/>
    <dgm:cxn modelId="{639F3840-686A-4F17-B99A-117A310E3184}" srcId="{6DAA70EE-9910-457C-A5FE-B3B3637D531F}" destId="{8D561953-6648-4147-961D-B25891EB59EB}" srcOrd="0" destOrd="0" parTransId="{29174340-B3B2-4EBF-99CE-5C397AA5D716}" sibTransId="{2E49B1D4-7249-454E-8653-5B70C13B8246}"/>
    <dgm:cxn modelId="{65D76CE5-99B2-41EE-8EDB-12B700784789}" srcId="{38B1A98A-0413-4E59-A9CB-C5F3C03546F0}" destId="{6F182331-227E-4981-9F3D-E316247074C3}" srcOrd="1" destOrd="0" parTransId="{611E6722-680B-406D-987F-550CAD982AC5}" sibTransId="{FA9E938D-4A0B-49EE-AA7B-C14722B67079}"/>
    <dgm:cxn modelId="{88D237CB-17A9-45B4-8B35-F43D797F440C}" srcId="{11BDC522-60DE-42CF-8D36-7266D3D1704F}" destId="{0A32E0EC-077F-4516-AF85-2FD78453D6CC}" srcOrd="1" destOrd="0" parTransId="{49E3A890-A5F9-435E-881C-E8C7B808E8DB}" sibTransId="{6A22A287-AAA2-41A2-8FAE-585282C012C0}"/>
    <dgm:cxn modelId="{D8B77CA9-7718-4E11-8C7C-7DC111550B51}" type="presOf" srcId="{5BB77001-1424-4D11-B6F6-4E648C020C73}" destId="{55243A1C-8952-4505-BDB9-010DC59C6311}" srcOrd="0" destOrd="0" presId="urn:microsoft.com/office/officeart/2005/8/layout/hierarchy1"/>
    <dgm:cxn modelId="{23B23306-86A5-427B-A749-3ECFAE3665FF}" type="presOf" srcId="{CB955DB8-E809-4BC2-A695-8409A522AF0E}" destId="{3C3E8195-77EE-49FD-8015-C6403BF2DEEA}" srcOrd="0" destOrd="0" presId="urn:microsoft.com/office/officeart/2005/8/layout/hierarchy1"/>
    <dgm:cxn modelId="{68ECC648-2AF8-4DCF-9C54-BBD2883A3533}" srcId="{A0AEF5E6-267E-4E24-AE43-C155E33FE3F4}" destId="{CB955DB8-E809-4BC2-A695-8409A522AF0E}" srcOrd="0" destOrd="0" parTransId="{220958FC-9CBF-4C58-A314-9DBD2D3F6320}" sibTransId="{FE5D0797-BBA1-4FF4-AB78-0A6B7868240B}"/>
    <dgm:cxn modelId="{78C22CA9-4E78-4E12-BCBB-36D49C1DEFA2}" type="presOf" srcId="{63CD77B6-F3E4-4A1A-9AAE-77873F8C61B6}" destId="{5580E8DF-A567-40D1-A09F-58EB1F7DC8CC}" srcOrd="0" destOrd="0" presId="urn:microsoft.com/office/officeart/2005/8/layout/hierarchy1"/>
    <dgm:cxn modelId="{EEF49EC6-052C-40C1-84E7-D97EFCC569C5}" type="presOf" srcId="{66243F86-AB63-4319-9399-9B20932E14A3}" destId="{FDD7AEBA-D1C8-40FC-9A9C-C8EA56E8F820}" srcOrd="0" destOrd="0" presId="urn:microsoft.com/office/officeart/2005/8/layout/hierarchy1"/>
    <dgm:cxn modelId="{C9990F85-28F1-428F-92DA-A039024FF3FB}" type="presOf" srcId="{611E6722-680B-406D-987F-550CAD982AC5}" destId="{11B7B94C-587D-4FA1-9B97-CBEEF8AE3F6B}" srcOrd="0" destOrd="0" presId="urn:microsoft.com/office/officeart/2005/8/layout/hierarchy1"/>
    <dgm:cxn modelId="{2B4B55B4-E54F-4812-B522-E28BFCBA063E}" type="presOf" srcId="{49E3A890-A5F9-435E-881C-E8C7B808E8DB}" destId="{1B9A8695-A734-4721-9DFF-C6109BC554AA}" srcOrd="0" destOrd="0" presId="urn:microsoft.com/office/officeart/2005/8/layout/hierarchy1"/>
    <dgm:cxn modelId="{CE97595B-71B0-48EE-B167-B2C930DF8B03}" srcId="{CB955DB8-E809-4BC2-A695-8409A522AF0E}" destId="{54D859F5-998E-459A-BB7A-33CFBB88B3AB}" srcOrd="1" destOrd="0" parTransId="{8CDB51A1-986F-48A0-B3F8-948F6CFAAAF8}" sibTransId="{6194E410-3F7F-4CCC-B6D2-A1C267D85224}"/>
    <dgm:cxn modelId="{DD5A789A-337A-42EC-91D3-4F5D74E48DF5}" type="presOf" srcId="{6DAA70EE-9910-457C-A5FE-B3B3637D531F}" destId="{D2980437-BE48-42C1-AA62-7589E39DCA6E}" srcOrd="0" destOrd="0" presId="urn:microsoft.com/office/officeart/2005/8/layout/hierarchy1"/>
    <dgm:cxn modelId="{A63C46B5-EB12-46ED-9D82-333E82C9A6B1}" srcId="{54D859F5-998E-459A-BB7A-33CFBB88B3AB}" destId="{6DAA70EE-9910-457C-A5FE-B3B3637D531F}" srcOrd="0" destOrd="0" parTransId="{EC9C7BB1-45E5-4F5E-827C-B4D4FCD177B6}" sibTransId="{4347EF30-3404-4CD9-8BA8-6EC5341DEAF5}"/>
    <dgm:cxn modelId="{F71B394C-2190-47BE-AA08-89EA81040A41}" type="presOf" srcId="{6F182331-227E-4981-9F3D-E316247074C3}" destId="{04176243-D9E0-43FD-955E-38486A0770F2}" srcOrd="0" destOrd="0" presId="urn:microsoft.com/office/officeart/2005/8/layout/hierarchy1"/>
    <dgm:cxn modelId="{BA5707AF-44A0-4247-AAC0-6DAD64426D9C}" type="presOf" srcId="{EC9C7BB1-45E5-4F5E-827C-B4D4FCD177B6}" destId="{75FE3A00-EC6F-48AA-AF1E-A76CA29FDE50}" srcOrd="0" destOrd="0" presId="urn:microsoft.com/office/officeart/2005/8/layout/hierarchy1"/>
    <dgm:cxn modelId="{68FF9EEE-AA8D-4FF3-BC53-E33805ADCF8F}" type="presOf" srcId="{2A3082F0-233A-41A1-8FA9-39FEA4DD4D48}" destId="{0C77D95A-2AF5-40CA-83C9-3426A879E16E}" srcOrd="0" destOrd="0" presId="urn:microsoft.com/office/officeart/2005/8/layout/hierarchy1"/>
    <dgm:cxn modelId="{FC2C172A-5C39-41AF-AD9E-97FFCBA5A31B}" type="presOf" srcId="{2C617F9B-D0D6-4330-A4FB-519D8C4593E2}" destId="{792CFCDD-7FE6-4EE7-8C72-DB3159A50170}" srcOrd="0" destOrd="0" presId="urn:microsoft.com/office/officeart/2005/8/layout/hierarchy1"/>
    <dgm:cxn modelId="{E8854DF8-53F2-4013-BC38-B3AAF721034D}" srcId="{11BDC522-60DE-42CF-8D36-7266D3D1704F}" destId="{2A3082F0-233A-41A1-8FA9-39FEA4DD4D48}" srcOrd="0" destOrd="0" parTransId="{C5ECFC5A-7B72-4C5F-8B40-85035E6E8F78}" sibTransId="{42C9A251-111E-4599-981F-A692271EF571}"/>
    <dgm:cxn modelId="{1A160F0A-F3FC-4E1D-8033-1B6D8E171838}" type="presParOf" srcId="{01767322-69CC-429A-B9EF-F18D28FCF2F3}" destId="{A85080C6-5C92-4EE0-B0FC-389967161E86}" srcOrd="0" destOrd="0" presId="urn:microsoft.com/office/officeart/2005/8/layout/hierarchy1"/>
    <dgm:cxn modelId="{1BEBB72F-EA29-40F4-A7AB-633E4D9BE37E}" type="presParOf" srcId="{A85080C6-5C92-4EE0-B0FC-389967161E86}" destId="{BC1DF2AA-471F-4502-8265-94DC7BEE84C4}" srcOrd="0" destOrd="0" presId="urn:microsoft.com/office/officeart/2005/8/layout/hierarchy1"/>
    <dgm:cxn modelId="{25CFEEE5-2C9A-4A6A-9A0F-A0056DD3BB04}" type="presParOf" srcId="{BC1DF2AA-471F-4502-8265-94DC7BEE84C4}" destId="{3AF87FB3-7CF9-43F1-BD5E-A82B004589CB}" srcOrd="0" destOrd="0" presId="urn:microsoft.com/office/officeart/2005/8/layout/hierarchy1"/>
    <dgm:cxn modelId="{868BCC77-9908-4225-9F8E-E23E695978D9}" type="presParOf" srcId="{BC1DF2AA-471F-4502-8265-94DC7BEE84C4}" destId="{3C3E8195-77EE-49FD-8015-C6403BF2DEEA}" srcOrd="1" destOrd="0" presId="urn:microsoft.com/office/officeart/2005/8/layout/hierarchy1"/>
    <dgm:cxn modelId="{AB574244-0777-485C-A772-3904FFFBE2E2}" type="presParOf" srcId="{A85080C6-5C92-4EE0-B0FC-389967161E86}" destId="{09ADAC58-F82C-4372-AB61-751445870F74}" srcOrd="1" destOrd="0" presId="urn:microsoft.com/office/officeart/2005/8/layout/hierarchy1"/>
    <dgm:cxn modelId="{59667879-FE77-4BB4-8C6E-49154544BDB2}" type="presParOf" srcId="{09ADAC58-F82C-4372-AB61-751445870F74}" destId="{53ECA914-215F-4AFB-B69C-A11D1FA17A41}" srcOrd="0" destOrd="0" presId="urn:microsoft.com/office/officeart/2005/8/layout/hierarchy1"/>
    <dgm:cxn modelId="{3BC472CE-BC6C-42FF-9A02-A7006E32939D}" type="presParOf" srcId="{09ADAC58-F82C-4372-AB61-751445870F74}" destId="{B5EDB13F-5C74-4ABE-BB09-F5CC22FE3D92}" srcOrd="1" destOrd="0" presId="urn:microsoft.com/office/officeart/2005/8/layout/hierarchy1"/>
    <dgm:cxn modelId="{A382706F-F17F-474F-AAC3-6ADBD2738DD8}" type="presParOf" srcId="{B5EDB13F-5C74-4ABE-BB09-F5CC22FE3D92}" destId="{CC7D98E4-CE72-42BB-BF92-46614948C5C9}" srcOrd="0" destOrd="0" presId="urn:microsoft.com/office/officeart/2005/8/layout/hierarchy1"/>
    <dgm:cxn modelId="{05852E39-05E4-4E22-BE1F-DA311FBD8390}" type="presParOf" srcId="{CC7D98E4-CE72-42BB-BF92-46614948C5C9}" destId="{534C2CE1-7FF5-471E-B05A-654EA49718D7}" srcOrd="0" destOrd="0" presId="urn:microsoft.com/office/officeart/2005/8/layout/hierarchy1"/>
    <dgm:cxn modelId="{1D145720-615F-4964-9284-4A028620AC36}" type="presParOf" srcId="{CC7D98E4-CE72-42BB-BF92-46614948C5C9}" destId="{B5EEB268-37DF-4973-B4D3-616FFA8BFDDF}" srcOrd="1" destOrd="0" presId="urn:microsoft.com/office/officeart/2005/8/layout/hierarchy1"/>
    <dgm:cxn modelId="{4295A230-5D59-404E-AE71-E850A5A0AABB}" type="presParOf" srcId="{B5EDB13F-5C74-4ABE-BB09-F5CC22FE3D92}" destId="{9F70CD80-B71E-49F2-929F-8CF54AFED53D}" srcOrd="1" destOrd="0" presId="urn:microsoft.com/office/officeart/2005/8/layout/hierarchy1"/>
    <dgm:cxn modelId="{B8F7F3D3-36A8-40C5-B30B-7FE82417FBDC}" type="presParOf" srcId="{9F70CD80-B71E-49F2-929F-8CF54AFED53D}" destId="{FDD7AEBA-D1C8-40FC-9A9C-C8EA56E8F820}" srcOrd="0" destOrd="0" presId="urn:microsoft.com/office/officeart/2005/8/layout/hierarchy1"/>
    <dgm:cxn modelId="{ECD35095-06F0-4DD2-A5E4-1EDDDCC0E581}" type="presParOf" srcId="{9F70CD80-B71E-49F2-929F-8CF54AFED53D}" destId="{B97E1A03-D792-4DC5-A750-1A5CCAADA04D}" srcOrd="1" destOrd="0" presId="urn:microsoft.com/office/officeart/2005/8/layout/hierarchy1"/>
    <dgm:cxn modelId="{276EF9D7-6548-4499-98EC-5715DAC3EAB0}" type="presParOf" srcId="{B97E1A03-D792-4DC5-A750-1A5CCAADA04D}" destId="{CDA040C4-51B3-4F5C-A9D8-A1FA36DE44C5}" srcOrd="0" destOrd="0" presId="urn:microsoft.com/office/officeart/2005/8/layout/hierarchy1"/>
    <dgm:cxn modelId="{F18CEF93-7F49-46D3-8CF0-045FA4CF5D29}" type="presParOf" srcId="{CDA040C4-51B3-4F5C-A9D8-A1FA36DE44C5}" destId="{4753666A-910B-4E4B-95B5-B77D4F99B491}" srcOrd="0" destOrd="0" presId="urn:microsoft.com/office/officeart/2005/8/layout/hierarchy1"/>
    <dgm:cxn modelId="{2BCC6A55-9F9D-4EC4-901D-FD53838E24A1}" type="presParOf" srcId="{CDA040C4-51B3-4F5C-A9D8-A1FA36DE44C5}" destId="{792CFCDD-7FE6-4EE7-8C72-DB3159A50170}" srcOrd="1" destOrd="0" presId="urn:microsoft.com/office/officeart/2005/8/layout/hierarchy1"/>
    <dgm:cxn modelId="{9C859D30-D30F-489F-A51B-4AB72E4EB840}" type="presParOf" srcId="{B97E1A03-D792-4DC5-A750-1A5CCAADA04D}" destId="{C647F10F-010F-49CB-A60A-98979443E0A6}" srcOrd="1" destOrd="0" presId="urn:microsoft.com/office/officeart/2005/8/layout/hierarchy1"/>
    <dgm:cxn modelId="{F6617268-E65B-4DB1-9D6F-F183D128F4E5}" type="presParOf" srcId="{C647F10F-010F-49CB-A60A-98979443E0A6}" destId="{98C056E5-F248-4048-B817-B828C99A323C}" srcOrd="0" destOrd="0" presId="urn:microsoft.com/office/officeart/2005/8/layout/hierarchy1"/>
    <dgm:cxn modelId="{C8593A78-B102-42C5-91AC-D163B7EC6CA5}" type="presParOf" srcId="{C647F10F-010F-49CB-A60A-98979443E0A6}" destId="{2C6DE980-D581-40A9-AE7A-E0F6C8882B27}" srcOrd="1" destOrd="0" presId="urn:microsoft.com/office/officeart/2005/8/layout/hierarchy1"/>
    <dgm:cxn modelId="{AF4D520F-A6AA-4C02-877D-5DD5266F96D7}" type="presParOf" srcId="{2C6DE980-D581-40A9-AE7A-E0F6C8882B27}" destId="{50F795CF-C8F9-4590-ADBA-7F3A1FD5B655}" srcOrd="0" destOrd="0" presId="urn:microsoft.com/office/officeart/2005/8/layout/hierarchy1"/>
    <dgm:cxn modelId="{1FB1F2CF-942A-4D29-87D6-F14E5DE495E0}" type="presParOf" srcId="{50F795CF-C8F9-4590-ADBA-7F3A1FD5B655}" destId="{3D483375-B35E-40F9-A941-692A79E0DD66}" srcOrd="0" destOrd="0" presId="urn:microsoft.com/office/officeart/2005/8/layout/hierarchy1"/>
    <dgm:cxn modelId="{7F480601-BAD4-4F37-8C29-B6D8BB97DA2F}" type="presParOf" srcId="{50F795CF-C8F9-4590-ADBA-7F3A1FD5B655}" destId="{5F3E9C0D-F2D6-45ED-B078-A4AC965EEF22}" srcOrd="1" destOrd="0" presId="urn:microsoft.com/office/officeart/2005/8/layout/hierarchy1"/>
    <dgm:cxn modelId="{AFFF44F4-27F1-46D3-827C-F23839DA9AA2}" type="presParOf" srcId="{2C6DE980-D581-40A9-AE7A-E0F6C8882B27}" destId="{3DF36A56-9DAE-4249-9166-41CDB02DC7B9}" srcOrd="1" destOrd="0" presId="urn:microsoft.com/office/officeart/2005/8/layout/hierarchy1"/>
    <dgm:cxn modelId="{00ED6D33-13F9-42BE-80CA-BC0376687AA2}" type="presParOf" srcId="{C647F10F-010F-49CB-A60A-98979443E0A6}" destId="{9761BDD5-A008-41F8-AA39-385275B286CF}" srcOrd="2" destOrd="0" presId="urn:microsoft.com/office/officeart/2005/8/layout/hierarchy1"/>
    <dgm:cxn modelId="{BD6893FE-E9C7-4402-8BD7-33248EC66795}" type="presParOf" srcId="{C647F10F-010F-49CB-A60A-98979443E0A6}" destId="{870103C2-4281-431C-BF47-8E8EBBCCC512}" srcOrd="3" destOrd="0" presId="urn:microsoft.com/office/officeart/2005/8/layout/hierarchy1"/>
    <dgm:cxn modelId="{555A508E-34D7-4B66-ABD3-03B09B9F7CFD}" type="presParOf" srcId="{870103C2-4281-431C-BF47-8E8EBBCCC512}" destId="{8D494A13-DCF3-4073-B132-E9CF7A17CCE3}" srcOrd="0" destOrd="0" presId="urn:microsoft.com/office/officeart/2005/8/layout/hierarchy1"/>
    <dgm:cxn modelId="{33AD6114-A6AA-45C9-8541-6FDC3EF8751F}" type="presParOf" srcId="{8D494A13-DCF3-4073-B132-E9CF7A17CCE3}" destId="{50186B5A-E2E1-4C17-BD74-7818CCC49E4B}" srcOrd="0" destOrd="0" presId="urn:microsoft.com/office/officeart/2005/8/layout/hierarchy1"/>
    <dgm:cxn modelId="{ABCA891E-9565-4554-AA34-4660E6CE211D}" type="presParOf" srcId="{8D494A13-DCF3-4073-B132-E9CF7A17CCE3}" destId="{5580E8DF-A567-40D1-A09F-58EB1F7DC8CC}" srcOrd="1" destOrd="0" presId="urn:microsoft.com/office/officeart/2005/8/layout/hierarchy1"/>
    <dgm:cxn modelId="{D3342DA3-9998-400C-91B3-E110D27E63F7}" type="presParOf" srcId="{870103C2-4281-431C-BF47-8E8EBBCCC512}" destId="{0540783A-A716-4DE5-97C5-C602D4933E66}" srcOrd="1" destOrd="0" presId="urn:microsoft.com/office/officeart/2005/8/layout/hierarchy1"/>
    <dgm:cxn modelId="{567977C8-9AE6-4A13-8F63-EC43D528C0C5}" type="presParOf" srcId="{9F70CD80-B71E-49F2-929F-8CF54AFED53D}" destId="{130DF557-2A59-43CA-8593-595FAA67B67A}" srcOrd="2" destOrd="0" presId="urn:microsoft.com/office/officeart/2005/8/layout/hierarchy1"/>
    <dgm:cxn modelId="{D9EDADF7-D338-4C31-9C90-5A46008F6CBA}" type="presParOf" srcId="{9F70CD80-B71E-49F2-929F-8CF54AFED53D}" destId="{E26DAF00-74F4-4F66-A393-622AB11C1982}" srcOrd="3" destOrd="0" presId="urn:microsoft.com/office/officeart/2005/8/layout/hierarchy1"/>
    <dgm:cxn modelId="{664BBD94-C287-46BF-AA24-5B1CBCEAFDAD}" type="presParOf" srcId="{E26DAF00-74F4-4F66-A393-622AB11C1982}" destId="{BB097FA9-E487-435D-B90D-4A83FC4097AB}" srcOrd="0" destOrd="0" presId="urn:microsoft.com/office/officeart/2005/8/layout/hierarchy1"/>
    <dgm:cxn modelId="{37E177FD-FAAD-4D58-8D9D-3BA96F1E542E}" type="presParOf" srcId="{BB097FA9-E487-435D-B90D-4A83FC4097AB}" destId="{D8A90CD3-6B3D-42BB-938D-9A1A3003D02C}" srcOrd="0" destOrd="0" presId="urn:microsoft.com/office/officeart/2005/8/layout/hierarchy1"/>
    <dgm:cxn modelId="{CD58569D-9CC6-4DE0-B9A1-0299E3D1AF9C}" type="presParOf" srcId="{BB097FA9-E487-435D-B90D-4A83FC4097AB}" destId="{84449601-4584-4BEB-A5A5-255583AA8A7F}" srcOrd="1" destOrd="0" presId="urn:microsoft.com/office/officeart/2005/8/layout/hierarchy1"/>
    <dgm:cxn modelId="{8797DF66-A49C-4011-A85E-66811C4FE17D}" type="presParOf" srcId="{E26DAF00-74F4-4F66-A393-622AB11C1982}" destId="{AFCF99DD-A75F-40C8-905C-8894C289B146}" srcOrd="1" destOrd="0" presId="urn:microsoft.com/office/officeart/2005/8/layout/hierarchy1"/>
    <dgm:cxn modelId="{86CCCB4C-A23B-466B-843E-E961691AD24A}" type="presParOf" srcId="{AFCF99DD-A75F-40C8-905C-8894C289B146}" destId="{87251E95-312F-4145-80EF-2BCBDACB99A5}" srcOrd="0" destOrd="0" presId="urn:microsoft.com/office/officeart/2005/8/layout/hierarchy1"/>
    <dgm:cxn modelId="{11D3D3D3-4752-4783-A1CB-7CE2E440A028}" type="presParOf" srcId="{AFCF99DD-A75F-40C8-905C-8894C289B146}" destId="{FD90BF36-47F9-4790-8896-5B99AC227595}" srcOrd="1" destOrd="0" presId="urn:microsoft.com/office/officeart/2005/8/layout/hierarchy1"/>
    <dgm:cxn modelId="{BACCC0A1-5CCA-4D3E-9A30-03CAF2AAEB50}" type="presParOf" srcId="{FD90BF36-47F9-4790-8896-5B99AC227595}" destId="{02091359-4DFD-4A0B-B293-7EE53198B002}" srcOrd="0" destOrd="0" presId="urn:microsoft.com/office/officeart/2005/8/layout/hierarchy1"/>
    <dgm:cxn modelId="{8410AC2C-E6A7-4E6E-82F9-201CF4B9AF8F}" type="presParOf" srcId="{02091359-4DFD-4A0B-B293-7EE53198B002}" destId="{F5AC8711-1F5E-437A-8A1E-DF857F4803CE}" srcOrd="0" destOrd="0" presId="urn:microsoft.com/office/officeart/2005/8/layout/hierarchy1"/>
    <dgm:cxn modelId="{56B2DB64-9E09-476D-9C08-E7241CDD3B4D}" type="presParOf" srcId="{02091359-4DFD-4A0B-B293-7EE53198B002}" destId="{0C77D95A-2AF5-40CA-83C9-3426A879E16E}" srcOrd="1" destOrd="0" presId="urn:microsoft.com/office/officeart/2005/8/layout/hierarchy1"/>
    <dgm:cxn modelId="{27017F2C-9FA0-4D97-B0C8-AB0F34D278D1}" type="presParOf" srcId="{FD90BF36-47F9-4790-8896-5B99AC227595}" destId="{E39DD9DB-B6F2-4175-8381-F74673B03593}" srcOrd="1" destOrd="0" presId="urn:microsoft.com/office/officeart/2005/8/layout/hierarchy1"/>
    <dgm:cxn modelId="{9D9CA801-ADF8-4781-8156-EE0CD349D2EA}" type="presParOf" srcId="{AFCF99DD-A75F-40C8-905C-8894C289B146}" destId="{1B9A8695-A734-4721-9DFF-C6109BC554AA}" srcOrd="2" destOrd="0" presId="urn:microsoft.com/office/officeart/2005/8/layout/hierarchy1"/>
    <dgm:cxn modelId="{60F648F8-0FA0-4D82-AB2B-87129B3EB146}" type="presParOf" srcId="{AFCF99DD-A75F-40C8-905C-8894C289B146}" destId="{83E7A29D-5203-4B52-BC80-73D813344AC7}" srcOrd="3" destOrd="0" presId="urn:microsoft.com/office/officeart/2005/8/layout/hierarchy1"/>
    <dgm:cxn modelId="{10F1128F-343D-46ED-9B52-7BB0EEF96F71}" type="presParOf" srcId="{83E7A29D-5203-4B52-BC80-73D813344AC7}" destId="{088D00CF-18D6-4A29-9402-DBF089ACE970}" srcOrd="0" destOrd="0" presId="urn:microsoft.com/office/officeart/2005/8/layout/hierarchy1"/>
    <dgm:cxn modelId="{4A34176E-683F-48D1-BD35-3B61EE637A7E}" type="presParOf" srcId="{088D00CF-18D6-4A29-9402-DBF089ACE970}" destId="{0EDE3C85-90BA-4BCE-BB63-8FB78C0B0E4D}" srcOrd="0" destOrd="0" presId="urn:microsoft.com/office/officeart/2005/8/layout/hierarchy1"/>
    <dgm:cxn modelId="{94785F66-767C-499D-BE37-7B564E629041}" type="presParOf" srcId="{088D00CF-18D6-4A29-9402-DBF089ACE970}" destId="{DAD24B54-06C2-465B-A460-A49F8B979F0B}" srcOrd="1" destOrd="0" presId="urn:microsoft.com/office/officeart/2005/8/layout/hierarchy1"/>
    <dgm:cxn modelId="{A3A1B101-171A-48B6-84DC-C5D5A67292B1}" type="presParOf" srcId="{83E7A29D-5203-4B52-BC80-73D813344AC7}" destId="{A822D8C4-7648-4A28-A080-82A69532E681}" srcOrd="1" destOrd="0" presId="urn:microsoft.com/office/officeart/2005/8/layout/hierarchy1"/>
    <dgm:cxn modelId="{89133C14-18D1-410F-A06F-893C2FB4EFF5}" type="presParOf" srcId="{09ADAC58-F82C-4372-AB61-751445870F74}" destId="{EEEF5534-B7F0-4A7D-B24D-D92E1D65FC27}" srcOrd="2" destOrd="0" presId="urn:microsoft.com/office/officeart/2005/8/layout/hierarchy1"/>
    <dgm:cxn modelId="{21EDBCA4-369C-4C58-9325-7385823FBA7E}" type="presParOf" srcId="{09ADAC58-F82C-4372-AB61-751445870F74}" destId="{8974BB45-EE94-4A2F-BFC0-2AF153813DFE}" srcOrd="3" destOrd="0" presId="urn:microsoft.com/office/officeart/2005/8/layout/hierarchy1"/>
    <dgm:cxn modelId="{73BC9147-C4F1-4A9D-8F2B-D2DA5A199C85}" type="presParOf" srcId="{8974BB45-EE94-4A2F-BFC0-2AF153813DFE}" destId="{5C42BB54-2AA0-4DFC-B48B-40EF1DCFFBFB}" srcOrd="0" destOrd="0" presId="urn:microsoft.com/office/officeart/2005/8/layout/hierarchy1"/>
    <dgm:cxn modelId="{8BB40E78-6C2B-4375-A3E8-B20F66E65B62}" type="presParOf" srcId="{5C42BB54-2AA0-4DFC-B48B-40EF1DCFFBFB}" destId="{66FF8A6F-8C4A-46CE-9ABC-60BDE6EDDA7E}" srcOrd="0" destOrd="0" presId="urn:microsoft.com/office/officeart/2005/8/layout/hierarchy1"/>
    <dgm:cxn modelId="{943D8171-6CB7-4574-BED9-2248AAC50035}" type="presParOf" srcId="{5C42BB54-2AA0-4DFC-B48B-40EF1DCFFBFB}" destId="{697C47E1-1116-485B-BEE6-AC0B99003B85}" srcOrd="1" destOrd="0" presId="urn:microsoft.com/office/officeart/2005/8/layout/hierarchy1"/>
    <dgm:cxn modelId="{51510829-3CEE-4B88-92A3-672A547C5D94}" type="presParOf" srcId="{8974BB45-EE94-4A2F-BFC0-2AF153813DFE}" destId="{221D3302-59A5-40BF-AE67-9C694561B842}" srcOrd="1" destOrd="0" presId="urn:microsoft.com/office/officeart/2005/8/layout/hierarchy1"/>
    <dgm:cxn modelId="{66ACE4C5-752F-4685-B323-5345B3A6A692}" type="presParOf" srcId="{221D3302-59A5-40BF-AE67-9C694561B842}" destId="{75FE3A00-EC6F-48AA-AF1E-A76CA29FDE50}" srcOrd="0" destOrd="0" presId="urn:microsoft.com/office/officeart/2005/8/layout/hierarchy1"/>
    <dgm:cxn modelId="{C40B6403-3A1A-4880-B23B-169E5A32FB0C}" type="presParOf" srcId="{221D3302-59A5-40BF-AE67-9C694561B842}" destId="{DA26BB07-4BAD-45A0-8910-D5F7AABF90F8}" srcOrd="1" destOrd="0" presId="urn:microsoft.com/office/officeart/2005/8/layout/hierarchy1"/>
    <dgm:cxn modelId="{7B2BA3C2-3315-461D-A3D7-43FABF0323A4}" type="presParOf" srcId="{DA26BB07-4BAD-45A0-8910-D5F7AABF90F8}" destId="{36BF92C1-42E9-47B6-9C41-66E70379A6A2}" srcOrd="0" destOrd="0" presId="urn:microsoft.com/office/officeart/2005/8/layout/hierarchy1"/>
    <dgm:cxn modelId="{90500D0D-2CDE-4A67-885B-ED4F736D8751}" type="presParOf" srcId="{36BF92C1-42E9-47B6-9C41-66E70379A6A2}" destId="{DCEA9E34-7E43-4C1F-BA5A-655A7EBD9436}" srcOrd="0" destOrd="0" presId="urn:microsoft.com/office/officeart/2005/8/layout/hierarchy1"/>
    <dgm:cxn modelId="{4F5BF43D-D93F-4672-A8C5-6FFD678A6697}" type="presParOf" srcId="{36BF92C1-42E9-47B6-9C41-66E70379A6A2}" destId="{D2980437-BE48-42C1-AA62-7589E39DCA6E}" srcOrd="1" destOrd="0" presId="urn:microsoft.com/office/officeart/2005/8/layout/hierarchy1"/>
    <dgm:cxn modelId="{C212583A-B64F-4DB7-9D75-AC5F7256A041}" type="presParOf" srcId="{DA26BB07-4BAD-45A0-8910-D5F7AABF90F8}" destId="{9B0E4C16-B763-4494-8462-F0B52D295A19}" srcOrd="1" destOrd="0" presId="urn:microsoft.com/office/officeart/2005/8/layout/hierarchy1"/>
    <dgm:cxn modelId="{DEDB130D-34D0-4515-ADF4-27829FE50B11}" type="presParOf" srcId="{9B0E4C16-B763-4494-8462-F0B52D295A19}" destId="{1DC98409-411E-4D86-B904-D7C08AB4E0C6}" srcOrd="0" destOrd="0" presId="urn:microsoft.com/office/officeart/2005/8/layout/hierarchy1"/>
    <dgm:cxn modelId="{1A1B100D-B3A1-40D7-9E26-89F187EF669C}" type="presParOf" srcId="{9B0E4C16-B763-4494-8462-F0B52D295A19}" destId="{9E2079F2-0B0D-4988-A079-F09F52656785}" srcOrd="1" destOrd="0" presId="urn:microsoft.com/office/officeart/2005/8/layout/hierarchy1"/>
    <dgm:cxn modelId="{E1179EFF-252F-42A9-83A2-7F2A7F778004}" type="presParOf" srcId="{9E2079F2-0B0D-4988-A079-F09F52656785}" destId="{BAD7931A-C7E7-4B1F-A375-4EA0EB68586D}" srcOrd="0" destOrd="0" presId="urn:microsoft.com/office/officeart/2005/8/layout/hierarchy1"/>
    <dgm:cxn modelId="{DC3958DE-ADAC-42C6-AA5B-405FEF36C328}" type="presParOf" srcId="{BAD7931A-C7E7-4B1F-A375-4EA0EB68586D}" destId="{712A7D4A-F54A-4447-91E3-6D439A97A8EB}" srcOrd="0" destOrd="0" presId="urn:microsoft.com/office/officeart/2005/8/layout/hierarchy1"/>
    <dgm:cxn modelId="{2F7805AC-9D82-4487-9CD1-B23852E53D88}" type="presParOf" srcId="{BAD7931A-C7E7-4B1F-A375-4EA0EB68586D}" destId="{3920FAC2-26C3-454E-BB8F-1F3AE6B84EFB}" srcOrd="1" destOrd="0" presId="urn:microsoft.com/office/officeart/2005/8/layout/hierarchy1"/>
    <dgm:cxn modelId="{3EEBE21E-4789-4A6F-B495-D16E47CB7FFA}" type="presParOf" srcId="{9E2079F2-0B0D-4988-A079-F09F52656785}" destId="{CE93C668-250A-4AD3-84F2-14DE460D9AC3}" srcOrd="1" destOrd="0" presId="urn:microsoft.com/office/officeart/2005/8/layout/hierarchy1"/>
    <dgm:cxn modelId="{E4E1B52B-3892-42A8-A175-07767BE10694}" type="presParOf" srcId="{9B0E4C16-B763-4494-8462-F0B52D295A19}" destId="{90933EC7-2C10-4196-9989-3E57E875D922}" srcOrd="2" destOrd="0" presId="urn:microsoft.com/office/officeart/2005/8/layout/hierarchy1"/>
    <dgm:cxn modelId="{414E6FAF-89DD-42DD-B4DA-03BC9BC3C65A}" type="presParOf" srcId="{9B0E4C16-B763-4494-8462-F0B52D295A19}" destId="{3460DAC3-6983-4E10-BFDC-404ACBBA614F}" srcOrd="3" destOrd="0" presId="urn:microsoft.com/office/officeart/2005/8/layout/hierarchy1"/>
    <dgm:cxn modelId="{8EB3B1E7-40E0-4AF9-B560-A890392A6E40}" type="presParOf" srcId="{3460DAC3-6983-4E10-BFDC-404ACBBA614F}" destId="{F28EC8E7-7A0E-42EB-B9C9-ADEC3EB46548}" srcOrd="0" destOrd="0" presId="urn:microsoft.com/office/officeart/2005/8/layout/hierarchy1"/>
    <dgm:cxn modelId="{17A4C900-97C8-4E4C-8400-287235960D15}" type="presParOf" srcId="{F28EC8E7-7A0E-42EB-B9C9-ADEC3EB46548}" destId="{5182A9BB-182E-4FE4-BDB4-B3C28DF56A1B}" srcOrd="0" destOrd="0" presId="urn:microsoft.com/office/officeart/2005/8/layout/hierarchy1"/>
    <dgm:cxn modelId="{9AE28DA0-0E2F-4FAE-936A-7A81EA268C81}" type="presParOf" srcId="{F28EC8E7-7A0E-42EB-B9C9-ADEC3EB46548}" destId="{C89B1B73-204B-4AEF-994A-C2A79D7C699F}" srcOrd="1" destOrd="0" presId="urn:microsoft.com/office/officeart/2005/8/layout/hierarchy1"/>
    <dgm:cxn modelId="{B6EED4DE-A44D-4AE6-9D4C-33ED94A1A9E6}" type="presParOf" srcId="{3460DAC3-6983-4E10-BFDC-404ACBBA614F}" destId="{DC3D5F63-EAF4-4EFC-9532-DA769FE88686}" srcOrd="1" destOrd="0" presId="urn:microsoft.com/office/officeart/2005/8/layout/hierarchy1"/>
    <dgm:cxn modelId="{76EFD9A0-8506-4A53-AAF4-908A97C2C7C0}" type="presParOf" srcId="{221D3302-59A5-40BF-AE67-9C694561B842}" destId="{55243A1C-8952-4505-BDB9-010DC59C6311}" srcOrd="2" destOrd="0" presId="urn:microsoft.com/office/officeart/2005/8/layout/hierarchy1"/>
    <dgm:cxn modelId="{E33E7589-2310-4C72-95D5-F3EF4AC01B35}" type="presParOf" srcId="{221D3302-59A5-40BF-AE67-9C694561B842}" destId="{DAB41286-9039-400B-A6D6-87A2BF4782E8}" srcOrd="3" destOrd="0" presId="urn:microsoft.com/office/officeart/2005/8/layout/hierarchy1"/>
    <dgm:cxn modelId="{65ED8302-D207-4CE9-A150-3FA2713DD870}" type="presParOf" srcId="{DAB41286-9039-400B-A6D6-87A2BF4782E8}" destId="{B539B65C-971E-412F-90BC-AD1B07D54C10}" srcOrd="0" destOrd="0" presId="urn:microsoft.com/office/officeart/2005/8/layout/hierarchy1"/>
    <dgm:cxn modelId="{110D10A6-2715-488A-A868-60903792FCBF}" type="presParOf" srcId="{B539B65C-971E-412F-90BC-AD1B07D54C10}" destId="{C90E900C-4D77-4371-844F-677CF79CB61A}" srcOrd="0" destOrd="0" presId="urn:microsoft.com/office/officeart/2005/8/layout/hierarchy1"/>
    <dgm:cxn modelId="{E76A01B7-85CB-486C-AC1E-B63025553A83}" type="presParOf" srcId="{B539B65C-971E-412F-90BC-AD1B07D54C10}" destId="{3991483C-1AC0-4C23-ADB6-2ECE499B00D2}" srcOrd="1" destOrd="0" presId="urn:microsoft.com/office/officeart/2005/8/layout/hierarchy1"/>
    <dgm:cxn modelId="{976C6606-A4E8-4FA6-A804-CF73F5DC9828}" type="presParOf" srcId="{DAB41286-9039-400B-A6D6-87A2BF4782E8}" destId="{24F23B9B-EA49-4CD3-A6B7-7E3AB883BBC0}" srcOrd="1" destOrd="0" presId="urn:microsoft.com/office/officeart/2005/8/layout/hierarchy1"/>
    <dgm:cxn modelId="{3734215C-9B3E-4E00-BD99-5D8FB1D73321}" type="presParOf" srcId="{24F23B9B-EA49-4CD3-A6B7-7E3AB883BBC0}" destId="{A080E0CD-0D08-48BF-836B-38F7ACD9D90C}" srcOrd="0" destOrd="0" presId="urn:microsoft.com/office/officeart/2005/8/layout/hierarchy1"/>
    <dgm:cxn modelId="{70DA41DB-F19E-4282-A010-1B606D7D7EF0}" type="presParOf" srcId="{24F23B9B-EA49-4CD3-A6B7-7E3AB883BBC0}" destId="{CE185D68-EC5C-4A58-B2FC-B81F6E7F2D28}" srcOrd="1" destOrd="0" presId="urn:microsoft.com/office/officeart/2005/8/layout/hierarchy1"/>
    <dgm:cxn modelId="{BE7478C9-9076-4CBF-84C5-D957E63F5531}" type="presParOf" srcId="{CE185D68-EC5C-4A58-B2FC-B81F6E7F2D28}" destId="{95DFFDED-12B6-4851-B414-DA1D3CBD68D6}" srcOrd="0" destOrd="0" presId="urn:microsoft.com/office/officeart/2005/8/layout/hierarchy1"/>
    <dgm:cxn modelId="{B3070DF4-854E-4BBD-A759-FE09CAA74CAE}" type="presParOf" srcId="{95DFFDED-12B6-4851-B414-DA1D3CBD68D6}" destId="{2E8BC30E-A466-4FA7-AF6A-EC2E154D2F00}" srcOrd="0" destOrd="0" presId="urn:microsoft.com/office/officeart/2005/8/layout/hierarchy1"/>
    <dgm:cxn modelId="{7C371D5D-819A-473B-BF34-74543CC17DD0}" type="presParOf" srcId="{95DFFDED-12B6-4851-B414-DA1D3CBD68D6}" destId="{D12A4582-D0B2-48B5-BF30-C31464F5460C}" srcOrd="1" destOrd="0" presId="urn:microsoft.com/office/officeart/2005/8/layout/hierarchy1"/>
    <dgm:cxn modelId="{E50701BA-45ED-4C38-AF44-EFD8A4186F67}" type="presParOf" srcId="{CE185D68-EC5C-4A58-B2FC-B81F6E7F2D28}" destId="{C3B5D241-70E0-4504-A2DD-61AA38DB680E}" srcOrd="1" destOrd="0" presId="urn:microsoft.com/office/officeart/2005/8/layout/hierarchy1"/>
    <dgm:cxn modelId="{31B64BCB-5E32-43F3-B125-3D76166B1864}" type="presParOf" srcId="{24F23B9B-EA49-4CD3-A6B7-7E3AB883BBC0}" destId="{11B7B94C-587D-4FA1-9B97-CBEEF8AE3F6B}" srcOrd="2" destOrd="0" presId="urn:microsoft.com/office/officeart/2005/8/layout/hierarchy1"/>
    <dgm:cxn modelId="{B3AD2789-46B6-448E-B3A4-CAA56C04BD35}" type="presParOf" srcId="{24F23B9B-EA49-4CD3-A6B7-7E3AB883BBC0}" destId="{8FC2C679-085A-4826-90FB-BE8037941C34}" srcOrd="3" destOrd="0" presId="urn:microsoft.com/office/officeart/2005/8/layout/hierarchy1"/>
    <dgm:cxn modelId="{B07969FA-5452-491E-B6DA-7CEEB9535F45}" type="presParOf" srcId="{8FC2C679-085A-4826-90FB-BE8037941C34}" destId="{D52CA9A6-8AC7-4EE3-AE68-9FADAE50F030}" srcOrd="0" destOrd="0" presId="urn:microsoft.com/office/officeart/2005/8/layout/hierarchy1"/>
    <dgm:cxn modelId="{58A2962E-B8E5-4E89-A37C-1034BF72D0DC}" type="presParOf" srcId="{D52CA9A6-8AC7-4EE3-AE68-9FADAE50F030}" destId="{3618A8C4-3A27-4FBC-AB9C-07FD57D869DF}" srcOrd="0" destOrd="0" presId="urn:microsoft.com/office/officeart/2005/8/layout/hierarchy1"/>
    <dgm:cxn modelId="{5569BDDA-FAAD-4721-8BF5-4844BAC9FCFB}" type="presParOf" srcId="{D52CA9A6-8AC7-4EE3-AE68-9FADAE50F030}" destId="{04176243-D9E0-43FD-955E-38486A0770F2}" srcOrd="1" destOrd="0" presId="urn:microsoft.com/office/officeart/2005/8/layout/hierarchy1"/>
    <dgm:cxn modelId="{BD540477-5B44-4162-A947-070110FDCE81}" type="presParOf" srcId="{8FC2C679-085A-4826-90FB-BE8037941C34}" destId="{69675413-9A4A-4151-90FD-08DDDBCF0B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AEF5E6-267E-4E24-AE43-C155E33FE3F4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CB955DB8-E809-4BC2-A695-8409A522AF0E}">
      <dgm:prSet phldrT="[Văn bản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endParaRPr lang="x-none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958FC-9CBF-4C58-A314-9DBD2D3F6320}" type="parTrans" cxnId="{68ECC648-2AF8-4DCF-9C54-BBD2883A3533}">
      <dgm:prSet/>
      <dgm:spPr/>
      <dgm:t>
        <a:bodyPr/>
        <a:lstStyle/>
        <a:p>
          <a:endParaRPr lang="x-none"/>
        </a:p>
      </dgm:t>
    </dgm:pt>
    <dgm:pt modelId="{FE5D0797-BBA1-4FF4-AB78-0A6B7868240B}" type="sibTrans" cxnId="{68ECC648-2AF8-4DCF-9C54-BBD2883A3533}">
      <dgm:prSet/>
      <dgm:spPr/>
      <dgm:t>
        <a:bodyPr/>
        <a:lstStyle/>
        <a:p>
          <a:endParaRPr lang="x-none"/>
        </a:p>
      </dgm:t>
    </dgm:pt>
    <dgm:pt modelId="{3712B619-F5A6-433C-95CA-FFCBB4D7F859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VB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DC9D-9FEC-4984-B2D8-E3808D8D2787}" type="parTrans" cxnId="{5BFA0265-3938-46B3-A73B-436A49B9AA3F}">
      <dgm:prSet/>
      <dgm:spPr/>
      <dgm:t>
        <a:bodyPr/>
        <a:lstStyle/>
        <a:p>
          <a:endParaRPr lang="x-none"/>
        </a:p>
      </dgm:t>
    </dgm:pt>
    <dgm:pt modelId="{FB902002-0E5A-48F8-B5B6-8F43EB28759C}" type="sibTrans" cxnId="{5BFA0265-3938-46B3-A73B-436A49B9AA3F}">
      <dgm:prSet/>
      <dgm:spPr/>
      <dgm:t>
        <a:bodyPr/>
        <a:lstStyle/>
        <a:p>
          <a:endParaRPr lang="x-none"/>
        </a:p>
      </dgm:t>
    </dgm:pt>
    <dgm:pt modelId="{2C617F9B-D0D6-4330-A4FB-519D8C4593E2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43F86-AB63-4319-9399-9B20932E14A3}" type="parTrans" cxnId="{6DA32DBC-341B-43EC-8439-EF4D9526E1D9}">
      <dgm:prSet/>
      <dgm:spPr/>
      <dgm:t>
        <a:bodyPr/>
        <a:lstStyle/>
        <a:p>
          <a:endParaRPr lang="x-none"/>
        </a:p>
      </dgm:t>
    </dgm:pt>
    <dgm:pt modelId="{FA038AE0-1938-405B-8255-7222518277CB}" type="sibTrans" cxnId="{6DA32DBC-341B-43EC-8439-EF4D9526E1D9}">
      <dgm:prSet/>
      <dgm:spPr/>
      <dgm:t>
        <a:bodyPr/>
        <a:lstStyle/>
        <a:p>
          <a:endParaRPr lang="x-none"/>
        </a:p>
      </dgm:t>
    </dgm:pt>
    <dgm:pt modelId="{11BDC522-60DE-42CF-8D36-7266D3D1704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82DD7-1BC3-48AC-9DBF-89498ABEC677}" type="parTrans" cxnId="{AF25AB3D-FA29-47BD-BE90-9A217DA740C6}">
      <dgm:prSet/>
      <dgm:spPr/>
      <dgm:t>
        <a:bodyPr/>
        <a:lstStyle/>
        <a:p>
          <a:endParaRPr lang="x-none"/>
        </a:p>
      </dgm:t>
    </dgm:pt>
    <dgm:pt modelId="{C384060F-0C3F-444E-9A73-3D1F9691D7BC}" type="sibTrans" cxnId="{AF25AB3D-FA29-47BD-BE90-9A217DA740C6}">
      <dgm:prSet/>
      <dgm:spPr/>
      <dgm:t>
        <a:bodyPr/>
        <a:lstStyle/>
        <a:p>
          <a:endParaRPr lang="x-none"/>
        </a:p>
      </dgm:t>
    </dgm:pt>
    <dgm:pt modelId="{54D859F5-998E-459A-BB7A-33CFBB88B3AB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(40 – 60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B51A1-986F-48A0-B3F8-948F6CFAAAF8}" type="parTrans" cxnId="{CE97595B-71B0-48EE-B167-B2C930DF8B03}">
      <dgm:prSet/>
      <dgm:spPr/>
      <dgm:t>
        <a:bodyPr/>
        <a:lstStyle/>
        <a:p>
          <a:endParaRPr lang="x-none"/>
        </a:p>
      </dgm:t>
    </dgm:pt>
    <dgm:pt modelId="{6194E410-3F7F-4CCC-B6D2-A1C267D85224}" type="sibTrans" cxnId="{CE97595B-71B0-48EE-B167-B2C930DF8B03}">
      <dgm:prSet/>
      <dgm:spPr/>
      <dgm:t>
        <a:bodyPr/>
        <a:lstStyle/>
        <a:p>
          <a:endParaRPr lang="x-none"/>
        </a:p>
      </dgm:t>
    </dgm:pt>
    <dgm:pt modelId="{6DAA70EE-9910-457C-A5FE-B3B3637D531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HK1 (40 – 50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C7BB1-45E5-4F5E-827C-B4D4FCD177B6}" type="parTrans" cxnId="{A63C46B5-EB12-46ED-9D82-333E82C9A6B1}">
      <dgm:prSet/>
      <dgm:spPr/>
      <dgm:t>
        <a:bodyPr/>
        <a:lstStyle/>
        <a:p>
          <a:endParaRPr lang="x-none"/>
        </a:p>
      </dgm:t>
    </dgm:pt>
    <dgm:pt modelId="{4347EF30-3404-4CD9-8BA8-6EC5341DEAF5}" type="sibTrans" cxnId="{A63C46B5-EB12-46ED-9D82-333E82C9A6B1}">
      <dgm:prSet/>
      <dgm:spPr/>
      <dgm:t>
        <a:bodyPr/>
        <a:lstStyle/>
        <a:p>
          <a:endParaRPr lang="x-none"/>
        </a:p>
      </dgm:t>
    </dgm:pt>
    <dgm:pt modelId="{38B1A98A-0413-4E59-A9CB-C5F3C03546F0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BT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77001-1424-4D11-B6F6-4E648C020C73}" type="parTrans" cxnId="{CB0E5D68-F064-40C5-9C1F-06ECCF0C4445}">
      <dgm:prSet/>
      <dgm:spPr/>
      <dgm:t>
        <a:bodyPr/>
        <a:lstStyle/>
        <a:p>
          <a:endParaRPr lang="x-none"/>
        </a:p>
      </dgm:t>
    </dgm:pt>
    <dgm:pt modelId="{BFA094BE-502F-4B48-BF94-3F4129EFCA82}" type="sibTrans" cxnId="{CB0E5D68-F064-40C5-9C1F-06ECCF0C4445}">
      <dgm:prSet/>
      <dgm:spPr/>
      <dgm:t>
        <a:bodyPr/>
        <a:lstStyle/>
        <a:p>
          <a:endParaRPr lang="x-none"/>
        </a:p>
      </dgm:t>
    </dgm:pt>
    <dgm:pt modelId="{22D82AB1-05CB-489C-AAB5-817F188D7AF0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E654A-3B3D-492E-BD13-ACA51F7E2CE0}" type="parTrans" cxnId="{76829243-8B5E-4E90-824F-C9090508E7E3}">
      <dgm:prSet/>
      <dgm:spPr/>
      <dgm:t>
        <a:bodyPr/>
        <a:lstStyle/>
        <a:p>
          <a:endParaRPr lang="x-none"/>
        </a:p>
      </dgm:t>
    </dgm:pt>
    <dgm:pt modelId="{43EA1AD5-B47F-430D-AC62-CFD6AE5135BD}" type="sibTrans" cxnId="{76829243-8B5E-4E90-824F-C9090508E7E3}">
      <dgm:prSet/>
      <dgm:spPr/>
      <dgm:t>
        <a:bodyPr/>
        <a:lstStyle/>
        <a:p>
          <a:endParaRPr lang="x-none"/>
        </a:p>
      </dgm:t>
    </dgm:pt>
    <dgm:pt modelId="{6F182331-227E-4981-9F3D-E316247074C3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E6722-680B-406D-987F-550CAD982AC5}" type="parTrans" cxnId="{65D76CE5-99B2-41EE-8EDB-12B700784789}">
      <dgm:prSet/>
      <dgm:spPr/>
      <dgm:t>
        <a:bodyPr/>
        <a:lstStyle/>
        <a:p>
          <a:endParaRPr lang="x-none"/>
        </a:p>
      </dgm:t>
    </dgm:pt>
    <dgm:pt modelId="{FA9E938D-4A0B-49EE-AA7B-C14722B67079}" type="sibTrans" cxnId="{65D76CE5-99B2-41EE-8EDB-12B700784789}">
      <dgm:prSet/>
      <dgm:spPr/>
      <dgm:t>
        <a:bodyPr/>
        <a:lstStyle/>
        <a:p>
          <a:endParaRPr lang="x-none"/>
        </a:p>
      </dgm:t>
    </dgm:pt>
    <dgm:pt modelId="{1E8F4EF5-1548-439F-A430-A6DD201D5B74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B1842-53CE-4A20-B863-155FD978DF4C}" type="parTrans" cxnId="{78C05FF9-149F-411D-84FC-03E999AC04E2}">
      <dgm:prSet/>
      <dgm:spPr/>
      <dgm:t>
        <a:bodyPr/>
        <a:lstStyle/>
        <a:p>
          <a:endParaRPr lang="x-none"/>
        </a:p>
      </dgm:t>
    </dgm:pt>
    <dgm:pt modelId="{6AE79FD4-0A05-4ADA-8423-BA928E748464}" type="sibTrans" cxnId="{78C05FF9-149F-411D-84FC-03E999AC04E2}">
      <dgm:prSet/>
      <dgm:spPr/>
      <dgm:t>
        <a:bodyPr/>
        <a:lstStyle/>
        <a:p>
          <a:endParaRPr lang="x-none"/>
        </a:p>
      </dgm:t>
    </dgm:pt>
    <dgm:pt modelId="{4A820CCF-D552-4D57-8DED-233541B3E8FE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B567C-C1DF-422E-B410-D16867BA5114}" type="parTrans" cxnId="{25B890CA-5053-4B72-B9FD-F22480DBFB7C}">
      <dgm:prSet/>
      <dgm:spPr/>
      <dgm:t>
        <a:bodyPr/>
        <a:lstStyle/>
        <a:p>
          <a:endParaRPr lang="x-none"/>
        </a:p>
      </dgm:t>
    </dgm:pt>
    <dgm:pt modelId="{A69D556C-D1E8-4B9B-978F-7D1093075A4C}" type="sibTrans" cxnId="{25B890CA-5053-4B72-B9FD-F22480DBFB7C}">
      <dgm:prSet/>
      <dgm:spPr/>
      <dgm:t>
        <a:bodyPr/>
        <a:lstStyle/>
        <a:p>
          <a:endParaRPr lang="x-none"/>
        </a:p>
      </dgm:t>
    </dgm:pt>
    <dgm:pt modelId="{F482AFF6-8134-4F64-B219-29B25AEE8AE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HK2 (50 – 60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3F2C5-0F15-4B71-A5C0-6214D1092F88}" type="parTrans" cxnId="{18AD516E-A7CD-4206-BA2B-406F4E52068E}">
      <dgm:prSet/>
      <dgm:spPr/>
      <dgm:t>
        <a:bodyPr/>
        <a:lstStyle/>
        <a:p>
          <a:endParaRPr lang="x-none"/>
        </a:p>
      </dgm:t>
    </dgm:pt>
    <dgm:pt modelId="{90618796-C879-46C0-A455-CFC9FF91B82F}" type="sibTrans" cxnId="{18AD516E-A7CD-4206-BA2B-406F4E52068E}">
      <dgm:prSet/>
      <dgm:spPr/>
      <dgm:t>
        <a:bodyPr/>
        <a:lstStyle/>
        <a:p>
          <a:endParaRPr lang="x-none"/>
        </a:p>
      </dgm:t>
    </dgm:pt>
    <dgm:pt modelId="{6CBECB0A-675C-46F5-A758-D9BCF4A0450D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649D3A-FAF1-4B94-B5AD-5DFE6BD74245}" type="parTrans" cxnId="{1BB177AD-EF16-4604-A0EB-1E6D58F3EDA9}">
      <dgm:prSet/>
      <dgm:spPr/>
      <dgm:t>
        <a:bodyPr/>
        <a:lstStyle/>
        <a:p>
          <a:endParaRPr lang="x-none"/>
        </a:p>
      </dgm:t>
    </dgm:pt>
    <dgm:pt modelId="{6A026570-A173-499E-BFC4-F186C296B46D}" type="sibTrans" cxnId="{1BB177AD-EF16-4604-A0EB-1E6D58F3EDA9}">
      <dgm:prSet/>
      <dgm:spPr/>
      <dgm:t>
        <a:bodyPr/>
        <a:lstStyle/>
        <a:p>
          <a:endParaRPr lang="x-none"/>
        </a:p>
      </dgm:t>
    </dgm:pt>
    <dgm:pt modelId="{01767322-69CC-429A-B9EF-F18D28FCF2F3}" type="pres">
      <dgm:prSet presAssocID="{A0AEF5E6-267E-4E24-AE43-C155E33FE3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5080C6-5C92-4EE0-B0FC-389967161E86}" type="pres">
      <dgm:prSet presAssocID="{CB955DB8-E809-4BC2-A695-8409A522AF0E}" presName="hierRoot1" presStyleCnt="0"/>
      <dgm:spPr/>
    </dgm:pt>
    <dgm:pt modelId="{BC1DF2AA-471F-4502-8265-94DC7BEE84C4}" type="pres">
      <dgm:prSet presAssocID="{CB955DB8-E809-4BC2-A695-8409A522AF0E}" presName="composite" presStyleCnt="0"/>
      <dgm:spPr/>
    </dgm:pt>
    <dgm:pt modelId="{3AF87FB3-7CF9-43F1-BD5E-A82B004589CB}" type="pres">
      <dgm:prSet presAssocID="{CB955DB8-E809-4BC2-A695-8409A522AF0E}" presName="background" presStyleLbl="node0" presStyleIdx="0" presStyleCnt="1"/>
      <dgm:spPr/>
    </dgm:pt>
    <dgm:pt modelId="{3C3E8195-77EE-49FD-8015-C6403BF2DEEA}" type="pres">
      <dgm:prSet presAssocID="{CB955DB8-E809-4BC2-A695-8409A522AF0E}" presName="text" presStyleLbl="fgAcc0" presStyleIdx="0" presStyleCnt="1" custScaleX="1887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DAC58-F82C-4372-AB61-751445870F74}" type="pres">
      <dgm:prSet presAssocID="{CB955DB8-E809-4BC2-A695-8409A522AF0E}" presName="hierChild2" presStyleCnt="0"/>
      <dgm:spPr/>
    </dgm:pt>
    <dgm:pt modelId="{53ECA914-215F-4AFB-B69C-A11D1FA17A41}" type="pres">
      <dgm:prSet presAssocID="{5113DC9D-9FEC-4984-B2D8-E3808D8D2787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5EDB13F-5C74-4ABE-BB09-F5CC22FE3D92}" type="pres">
      <dgm:prSet presAssocID="{3712B619-F5A6-433C-95CA-FFCBB4D7F859}" presName="hierRoot2" presStyleCnt="0"/>
      <dgm:spPr/>
    </dgm:pt>
    <dgm:pt modelId="{CC7D98E4-CE72-42BB-BF92-46614948C5C9}" type="pres">
      <dgm:prSet presAssocID="{3712B619-F5A6-433C-95CA-FFCBB4D7F859}" presName="composite2" presStyleCnt="0"/>
      <dgm:spPr/>
    </dgm:pt>
    <dgm:pt modelId="{534C2CE1-7FF5-471E-B05A-654EA49718D7}" type="pres">
      <dgm:prSet presAssocID="{3712B619-F5A6-433C-95CA-FFCBB4D7F859}" presName="background2" presStyleLbl="node2" presStyleIdx="0" presStyleCnt="3"/>
      <dgm:spPr/>
    </dgm:pt>
    <dgm:pt modelId="{B5EEB268-37DF-4973-B4D3-616FFA8BFDDF}" type="pres">
      <dgm:prSet presAssocID="{3712B619-F5A6-433C-95CA-FFCBB4D7F85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0CD80-B71E-49F2-929F-8CF54AFED53D}" type="pres">
      <dgm:prSet presAssocID="{3712B619-F5A6-433C-95CA-FFCBB4D7F859}" presName="hierChild3" presStyleCnt="0"/>
      <dgm:spPr/>
    </dgm:pt>
    <dgm:pt modelId="{FDD7AEBA-D1C8-40FC-9A9C-C8EA56E8F820}" type="pres">
      <dgm:prSet presAssocID="{66243F86-AB63-4319-9399-9B20932E14A3}" presName="Name17" presStyleLbl="parChTrans1D3" presStyleIdx="0" presStyleCnt="9"/>
      <dgm:spPr/>
      <dgm:t>
        <a:bodyPr/>
        <a:lstStyle/>
        <a:p>
          <a:endParaRPr lang="en-US"/>
        </a:p>
      </dgm:t>
    </dgm:pt>
    <dgm:pt modelId="{B97E1A03-D792-4DC5-A750-1A5CCAADA04D}" type="pres">
      <dgm:prSet presAssocID="{2C617F9B-D0D6-4330-A4FB-519D8C4593E2}" presName="hierRoot3" presStyleCnt="0"/>
      <dgm:spPr/>
    </dgm:pt>
    <dgm:pt modelId="{CDA040C4-51B3-4F5C-A9D8-A1FA36DE44C5}" type="pres">
      <dgm:prSet presAssocID="{2C617F9B-D0D6-4330-A4FB-519D8C4593E2}" presName="composite3" presStyleCnt="0"/>
      <dgm:spPr/>
    </dgm:pt>
    <dgm:pt modelId="{4753666A-910B-4E4B-95B5-B77D4F99B491}" type="pres">
      <dgm:prSet presAssocID="{2C617F9B-D0D6-4330-A4FB-519D8C4593E2}" presName="background3" presStyleLbl="node3" presStyleIdx="0" presStyleCnt="9"/>
      <dgm:spPr/>
    </dgm:pt>
    <dgm:pt modelId="{792CFCDD-7FE6-4EE7-8C72-DB3159A50170}" type="pres">
      <dgm:prSet presAssocID="{2C617F9B-D0D6-4330-A4FB-519D8C4593E2}" presName="text3" presStyleLbl="fgAcc3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7F10F-010F-49CB-A60A-98979443E0A6}" type="pres">
      <dgm:prSet presAssocID="{2C617F9B-D0D6-4330-A4FB-519D8C4593E2}" presName="hierChild4" presStyleCnt="0"/>
      <dgm:spPr/>
    </dgm:pt>
    <dgm:pt modelId="{130DF557-2A59-43CA-8593-595FAA67B67A}" type="pres">
      <dgm:prSet presAssocID="{C4282DD7-1BC3-48AC-9DBF-89498ABEC677}" presName="Name17" presStyleLbl="parChTrans1D3" presStyleIdx="1" presStyleCnt="9"/>
      <dgm:spPr/>
      <dgm:t>
        <a:bodyPr/>
        <a:lstStyle/>
        <a:p>
          <a:endParaRPr lang="en-US"/>
        </a:p>
      </dgm:t>
    </dgm:pt>
    <dgm:pt modelId="{E26DAF00-74F4-4F66-A393-622AB11C1982}" type="pres">
      <dgm:prSet presAssocID="{11BDC522-60DE-42CF-8D36-7266D3D1704F}" presName="hierRoot3" presStyleCnt="0"/>
      <dgm:spPr/>
    </dgm:pt>
    <dgm:pt modelId="{BB097FA9-E487-435D-B90D-4A83FC4097AB}" type="pres">
      <dgm:prSet presAssocID="{11BDC522-60DE-42CF-8D36-7266D3D1704F}" presName="composite3" presStyleCnt="0"/>
      <dgm:spPr/>
    </dgm:pt>
    <dgm:pt modelId="{D8A90CD3-6B3D-42BB-938D-9A1A3003D02C}" type="pres">
      <dgm:prSet presAssocID="{11BDC522-60DE-42CF-8D36-7266D3D1704F}" presName="background3" presStyleLbl="node3" presStyleIdx="1" presStyleCnt="9"/>
      <dgm:spPr/>
    </dgm:pt>
    <dgm:pt modelId="{84449601-4584-4BEB-A5A5-255583AA8A7F}" type="pres">
      <dgm:prSet presAssocID="{11BDC522-60DE-42CF-8D36-7266D3D1704F}" presName="text3" presStyleLbl="fgAcc3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F99DD-A75F-40C8-905C-8894C289B146}" type="pres">
      <dgm:prSet presAssocID="{11BDC522-60DE-42CF-8D36-7266D3D1704F}" presName="hierChild4" presStyleCnt="0"/>
      <dgm:spPr/>
    </dgm:pt>
    <dgm:pt modelId="{C269B92F-3606-4996-A3B2-D396580129FF}" type="pres">
      <dgm:prSet presAssocID="{F7BB1842-53CE-4A20-B863-155FD978DF4C}" presName="Name17" presStyleLbl="parChTrans1D3" presStyleIdx="2" presStyleCnt="9"/>
      <dgm:spPr/>
      <dgm:t>
        <a:bodyPr/>
        <a:lstStyle/>
        <a:p>
          <a:endParaRPr lang="en-US"/>
        </a:p>
      </dgm:t>
    </dgm:pt>
    <dgm:pt modelId="{4CE98854-0FB6-407A-BF4E-672FB23A9139}" type="pres">
      <dgm:prSet presAssocID="{1E8F4EF5-1548-439F-A430-A6DD201D5B74}" presName="hierRoot3" presStyleCnt="0"/>
      <dgm:spPr/>
    </dgm:pt>
    <dgm:pt modelId="{19B919F6-BC11-46B3-B577-48BB9D1C372D}" type="pres">
      <dgm:prSet presAssocID="{1E8F4EF5-1548-439F-A430-A6DD201D5B74}" presName="composite3" presStyleCnt="0"/>
      <dgm:spPr/>
    </dgm:pt>
    <dgm:pt modelId="{65CA1779-8D66-469A-BA58-8E36A623906E}" type="pres">
      <dgm:prSet presAssocID="{1E8F4EF5-1548-439F-A430-A6DD201D5B74}" presName="background3" presStyleLbl="node3" presStyleIdx="2" presStyleCnt="9"/>
      <dgm:spPr/>
    </dgm:pt>
    <dgm:pt modelId="{BE5F8101-600F-49C4-87D0-CC75F1FCDE72}" type="pres">
      <dgm:prSet presAssocID="{1E8F4EF5-1548-439F-A430-A6DD201D5B74}" presName="text3" presStyleLbl="fgAcc3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11FF0D-5E9A-4029-9171-AEBC95613C51}" type="pres">
      <dgm:prSet presAssocID="{1E8F4EF5-1548-439F-A430-A6DD201D5B74}" presName="hierChild4" presStyleCnt="0"/>
      <dgm:spPr/>
    </dgm:pt>
    <dgm:pt modelId="{33E0A84A-FC48-4534-9B22-76013842A4F9}" type="pres">
      <dgm:prSet presAssocID="{BB0B567C-C1DF-422E-B410-D16867BA5114}" presName="Name17" presStyleLbl="parChTrans1D3" presStyleIdx="3" presStyleCnt="9"/>
      <dgm:spPr/>
      <dgm:t>
        <a:bodyPr/>
        <a:lstStyle/>
        <a:p>
          <a:endParaRPr lang="en-US"/>
        </a:p>
      </dgm:t>
    </dgm:pt>
    <dgm:pt modelId="{51E90422-93AC-445B-879D-2D562F836FE6}" type="pres">
      <dgm:prSet presAssocID="{4A820CCF-D552-4D57-8DED-233541B3E8FE}" presName="hierRoot3" presStyleCnt="0"/>
      <dgm:spPr/>
    </dgm:pt>
    <dgm:pt modelId="{622CA6FD-13EC-4FFE-A114-895A87D58D28}" type="pres">
      <dgm:prSet presAssocID="{4A820CCF-D552-4D57-8DED-233541B3E8FE}" presName="composite3" presStyleCnt="0"/>
      <dgm:spPr/>
    </dgm:pt>
    <dgm:pt modelId="{118439F0-1108-4E18-9EC6-4D7FCD9F4D6F}" type="pres">
      <dgm:prSet presAssocID="{4A820CCF-D552-4D57-8DED-233541B3E8FE}" presName="background3" presStyleLbl="node3" presStyleIdx="3" presStyleCnt="9"/>
      <dgm:spPr/>
    </dgm:pt>
    <dgm:pt modelId="{92808241-107F-48CF-9DEB-CD5D2C90C07C}" type="pres">
      <dgm:prSet presAssocID="{4A820CCF-D552-4D57-8DED-233541B3E8FE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7D6A99-2C74-44D2-9AA5-780E77F8020A}" type="pres">
      <dgm:prSet presAssocID="{4A820CCF-D552-4D57-8DED-233541B3E8FE}" presName="hierChild4" presStyleCnt="0"/>
      <dgm:spPr/>
    </dgm:pt>
    <dgm:pt modelId="{EEEF5534-B7F0-4A7D-B24D-D92E1D65FC27}" type="pres">
      <dgm:prSet presAssocID="{8CDB51A1-986F-48A0-B3F8-948F6CFAAAF8}" presName="Name10" presStyleLbl="parChTrans1D2" presStyleIdx="1" presStyleCnt="3"/>
      <dgm:spPr/>
      <dgm:t>
        <a:bodyPr/>
        <a:lstStyle/>
        <a:p>
          <a:endParaRPr lang="en-US"/>
        </a:p>
      </dgm:t>
    </dgm:pt>
    <dgm:pt modelId="{8974BB45-EE94-4A2F-BFC0-2AF153813DFE}" type="pres">
      <dgm:prSet presAssocID="{54D859F5-998E-459A-BB7A-33CFBB88B3AB}" presName="hierRoot2" presStyleCnt="0"/>
      <dgm:spPr/>
    </dgm:pt>
    <dgm:pt modelId="{5C42BB54-2AA0-4DFC-B48B-40EF1DCFFBFB}" type="pres">
      <dgm:prSet presAssocID="{54D859F5-998E-459A-BB7A-33CFBB88B3AB}" presName="composite2" presStyleCnt="0"/>
      <dgm:spPr/>
    </dgm:pt>
    <dgm:pt modelId="{66FF8A6F-8C4A-46CE-9ABC-60BDE6EDDA7E}" type="pres">
      <dgm:prSet presAssocID="{54D859F5-998E-459A-BB7A-33CFBB88B3AB}" presName="background2" presStyleLbl="node2" presStyleIdx="1" presStyleCnt="3"/>
      <dgm:spPr/>
    </dgm:pt>
    <dgm:pt modelId="{697C47E1-1116-485B-BEE6-AC0B99003B85}" type="pres">
      <dgm:prSet presAssocID="{54D859F5-998E-459A-BB7A-33CFBB88B3AB}" presName="text2" presStyleLbl="fgAcc2" presStyleIdx="1" presStyleCnt="3" custScaleY="179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D3302-59A5-40BF-AE67-9C694561B842}" type="pres">
      <dgm:prSet presAssocID="{54D859F5-998E-459A-BB7A-33CFBB88B3AB}" presName="hierChild3" presStyleCnt="0"/>
      <dgm:spPr/>
    </dgm:pt>
    <dgm:pt modelId="{75FE3A00-EC6F-48AA-AF1E-A76CA29FDE50}" type="pres">
      <dgm:prSet presAssocID="{EC9C7BB1-45E5-4F5E-827C-B4D4FCD177B6}" presName="Name17" presStyleLbl="parChTrans1D3" presStyleIdx="4" presStyleCnt="9"/>
      <dgm:spPr/>
      <dgm:t>
        <a:bodyPr/>
        <a:lstStyle/>
        <a:p>
          <a:endParaRPr lang="en-US"/>
        </a:p>
      </dgm:t>
    </dgm:pt>
    <dgm:pt modelId="{DA26BB07-4BAD-45A0-8910-D5F7AABF90F8}" type="pres">
      <dgm:prSet presAssocID="{6DAA70EE-9910-457C-A5FE-B3B3637D531F}" presName="hierRoot3" presStyleCnt="0"/>
      <dgm:spPr/>
    </dgm:pt>
    <dgm:pt modelId="{36BF92C1-42E9-47B6-9C41-66E70379A6A2}" type="pres">
      <dgm:prSet presAssocID="{6DAA70EE-9910-457C-A5FE-B3B3637D531F}" presName="composite3" presStyleCnt="0"/>
      <dgm:spPr/>
    </dgm:pt>
    <dgm:pt modelId="{DCEA9E34-7E43-4C1F-BA5A-655A7EBD9436}" type="pres">
      <dgm:prSet presAssocID="{6DAA70EE-9910-457C-A5FE-B3B3637D531F}" presName="background3" presStyleLbl="node3" presStyleIdx="4" presStyleCnt="9"/>
      <dgm:spPr/>
    </dgm:pt>
    <dgm:pt modelId="{D2980437-BE48-42C1-AA62-7589E39DCA6E}" type="pres">
      <dgm:prSet presAssocID="{6DAA70EE-9910-457C-A5FE-B3B3637D531F}" presName="text3" presStyleLbl="fgAcc3" presStyleIdx="4" presStyleCnt="9" custScaleY="21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4C16-B763-4494-8462-F0B52D295A19}" type="pres">
      <dgm:prSet presAssocID="{6DAA70EE-9910-457C-A5FE-B3B3637D531F}" presName="hierChild4" presStyleCnt="0"/>
      <dgm:spPr/>
    </dgm:pt>
    <dgm:pt modelId="{90C59876-BCEA-4973-AE05-B546255ED71F}" type="pres">
      <dgm:prSet presAssocID="{3053F2C5-0F15-4B71-A5C0-6214D1092F88}" presName="Name17" presStyleLbl="parChTrans1D3" presStyleIdx="5" presStyleCnt="9"/>
      <dgm:spPr/>
      <dgm:t>
        <a:bodyPr/>
        <a:lstStyle/>
        <a:p>
          <a:endParaRPr lang="en-US"/>
        </a:p>
      </dgm:t>
    </dgm:pt>
    <dgm:pt modelId="{CC80936A-C3FE-44FE-95F8-648894185C8A}" type="pres">
      <dgm:prSet presAssocID="{F482AFF6-8134-4F64-B219-29B25AEE8AEF}" presName="hierRoot3" presStyleCnt="0"/>
      <dgm:spPr/>
    </dgm:pt>
    <dgm:pt modelId="{49EF02B3-D052-427D-87C1-4315EEC74F1F}" type="pres">
      <dgm:prSet presAssocID="{F482AFF6-8134-4F64-B219-29B25AEE8AEF}" presName="composite3" presStyleCnt="0"/>
      <dgm:spPr/>
    </dgm:pt>
    <dgm:pt modelId="{47967B29-7BAB-40D9-BD8F-9C650308C0B6}" type="pres">
      <dgm:prSet presAssocID="{F482AFF6-8134-4F64-B219-29B25AEE8AEF}" presName="background3" presStyleLbl="node3" presStyleIdx="5" presStyleCnt="9"/>
      <dgm:spPr/>
    </dgm:pt>
    <dgm:pt modelId="{C58B7ECB-69FA-4F14-B5B8-DA4363F29BFC}" type="pres">
      <dgm:prSet presAssocID="{F482AFF6-8134-4F64-B219-29B25AEE8AEF}" presName="text3" presStyleLbl="fgAcc3" presStyleIdx="5" presStyleCnt="9" custScaleX="117501" custScaleY="2170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2A3C2-1C74-459D-AEFE-615495F0A9F0}" type="pres">
      <dgm:prSet presAssocID="{F482AFF6-8134-4F64-B219-29B25AEE8AEF}" presName="hierChild4" presStyleCnt="0"/>
      <dgm:spPr/>
    </dgm:pt>
    <dgm:pt modelId="{A4B9655E-BF22-4DAC-AF92-FDD9D6DD006F}" type="pres">
      <dgm:prSet presAssocID="{5BB77001-1424-4D11-B6F6-4E648C020C7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B44BC5C8-6547-4DD2-A55E-A6854D876D9C}" type="pres">
      <dgm:prSet presAssocID="{38B1A98A-0413-4E59-A9CB-C5F3C03546F0}" presName="hierRoot2" presStyleCnt="0"/>
      <dgm:spPr/>
    </dgm:pt>
    <dgm:pt modelId="{25CACBFE-33A1-4F96-855C-24F436AED2A2}" type="pres">
      <dgm:prSet presAssocID="{38B1A98A-0413-4E59-A9CB-C5F3C03546F0}" presName="composite2" presStyleCnt="0"/>
      <dgm:spPr/>
    </dgm:pt>
    <dgm:pt modelId="{E6EA931A-FC34-4D05-B850-C1B4BC57D15E}" type="pres">
      <dgm:prSet presAssocID="{38B1A98A-0413-4E59-A9CB-C5F3C03546F0}" presName="background2" presStyleLbl="node2" presStyleIdx="2" presStyleCnt="3"/>
      <dgm:spPr/>
    </dgm:pt>
    <dgm:pt modelId="{AA4E8F25-0DF1-4C90-A33D-8FC3E9D749FC}" type="pres">
      <dgm:prSet presAssocID="{38B1A98A-0413-4E59-A9CB-C5F3C03546F0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58F14B-7B5D-493D-836A-5E5D12A5C200}" type="pres">
      <dgm:prSet presAssocID="{38B1A98A-0413-4E59-A9CB-C5F3C03546F0}" presName="hierChild3" presStyleCnt="0"/>
      <dgm:spPr/>
    </dgm:pt>
    <dgm:pt modelId="{19524CFE-AAD4-4C91-9CC1-9D92BF757A71}" type="pres">
      <dgm:prSet presAssocID="{E34E654A-3B3D-492E-BD13-ACA51F7E2CE0}" presName="Name17" presStyleLbl="parChTrans1D3" presStyleIdx="6" presStyleCnt="9"/>
      <dgm:spPr/>
      <dgm:t>
        <a:bodyPr/>
        <a:lstStyle/>
        <a:p>
          <a:endParaRPr lang="en-US"/>
        </a:p>
      </dgm:t>
    </dgm:pt>
    <dgm:pt modelId="{613210ED-7CC1-4548-A42B-BC047A1B5D58}" type="pres">
      <dgm:prSet presAssocID="{22D82AB1-05CB-489C-AAB5-817F188D7AF0}" presName="hierRoot3" presStyleCnt="0"/>
      <dgm:spPr/>
    </dgm:pt>
    <dgm:pt modelId="{A830EA06-3422-4F96-A400-5ED4C23A2B89}" type="pres">
      <dgm:prSet presAssocID="{22D82AB1-05CB-489C-AAB5-817F188D7AF0}" presName="composite3" presStyleCnt="0"/>
      <dgm:spPr/>
    </dgm:pt>
    <dgm:pt modelId="{21713954-FABB-4C03-95B9-4440DD66ECBF}" type="pres">
      <dgm:prSet presAssocID="{22D82AB1-05CB-489C-AAB5-817F188D7AF0}" presName="background3" presStyleLbl="node3" presStyleIdx="6" presStyleCnt="9"/>
      <dgm:spPr/>
    </dgm:pt>
    <dgm:pt modelId="{F5CE92C7-55E0-4F12-8DA8-C6142CCFF7B8}" type="pres">
      <dgm:prSet presAssocID="{22D82AB1-05CB-489C-AAB5-817F188D7AF0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BD68F-6FF6-436D-B7C3-7A70BCF55148}" type="pres">
      <dgm:prSet presAssocID="{22D82AB1-05CB-489C-AAB5-817F188D7AF0}" presName="hierChild4" presStyleCnt="0"/>
      <dgm:spPr/>
    </dgm:pt>
    <dgm:pt modelId="{1928568B-9E8E-41FC-80FB-0ED23482EB25}" type="pres">
      <dgm:prSet presAssocID="{611E6722-680B-406D-987F-550CAD982AC5}" presName="Name17" presStyleLbl="parChTrans1D3" presStyleIdx="7" presStyleCnt="9"/>
      <dgm:spPr/>
      <dgm:t>
        <a:bodyPr/>
        <a:lstStyle/>
        <a:p>
          <a:endParaRPr lang="en-US"/>
        </a:p>
      </dgm:t>
    </dgm:pt>
    <dgm:pt modelId="{A184CCC4-E606-43E3-AC4C-DCF63950209A}" type="pres">
      <dgm:prSet presAssocID="{6F182331-227E-4981-9F3D-E316247074C3}" presName="hierRoot3" presStyleCnt="0"/>
      <dgm:spPr/>
    </dgm:pt>
    <dgm:pt modelId="{EE973A90-B286-46CB-8D37-B2D510C56472}" type="pres">
      <dgm:prSet presAssocID="{6F182331-227E-4981-9F3D-E316247074C3}" presName="composite3" presStyleCnt="0"/>
      <dgm:spPr/>
    </dgm:pt>
    <dgm:pt modelId="{671A8EA5-A835-4A5F-95E7-E3A65410E01A}" type="pres">
      <dgm:prSet presAssocID="{6F182331-227E-4981-9F3D-E316247074C3}" presName="background3" presStyleLbl="node3" presStyleIdx="7" presStyleCnt="9"/>
      <dgm:spPr/>
    </dgm:pt>
    <dgm:pt modelId="{C6CBB37B-74D1-408D-B339-5DCD31055550}" type="pres">
      <dgm:prSet presAssocID="{6F182331-227E-4981-9F3D-E316247074C3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E63F4A-5157-4A13-A49E-F12C0615E96D}" type="pres">
      <dgm:prSet presAssocID="{6F182331-227E-4981-9F3D-E316247074C3}" presName="hierChild4" presStyleCnt="0"/>
      <dgm:spPr/>
    </dgm:pt>
    <dgm:pt modelId="{553774A2-46BE-4E75-8100-EF7E134D8DFD}" type="pres">
      <dgm:prSet presAssocID="{08649D3A-FAF1-4B94-B5AD-5DFE6BD74245}" presName="Name17" presStyleLbl="parChTrans1D3" presStyleIdx="8" presStyleCnt="9"/>
      <dgm:spPr/>
      <dgm:t>
        <a:bodyPr/>
        <a:lstStyle/>
        <a:p>
          <a:endParaRPr lang="en-US"/>
        </a:p>
      </dgm:t>
    </dgm:pt>
    <dgm:pt modelId="{BCAB1AAC-5F40-4080-A8F6-87C2A4BFB5CE}" type="pres">
      <dgm:prSet presAssocID="{6CBECB0A-675C-46F5-A758-D9BCF4A0450D}" presName="hierRoot3" presStyleCnt="0"/>
      <dgm:spPr/>
    </dgm:pt>
    <dgm:pt modelId="{338220A6-49CE-425B-8F83-2266BC908DBF}" type="pres">
      <dgm:prSet presAssocID="{6CBECB0A-675C-46F5-A758-D9BCF4A0450D}" presName="composite3" presStyleCnt="0"/>
      <dgm:spPr/>
    </dgm:pt>
    <dgm:pt modelId="{47F2EC92-875D-47DD-81E2-1AB0A4DBF137}" type="pres">
      <dgm:prSet presAssocID="{6CBECB0A-675C-46F5-A758-D9BCF4A0450D}" presName="background3" presStyleLbl="node3" presStyleIdx="8" presStyleCnt="9"/>
      <dgm:spPr/>
    </dgm:pt>
    <dgm:pt modelId="{CDB74D50-4BE9-4039-AC6C-4C60BA73E184}" type="pres">
      <dgm:prSet presAssocID="{6CBECB0A-675C-46F5-A758-D9BCF4A0450D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519D4-5EA1-486F-AACA-E54C1468E1D0}" type="pres">
      <dgm:prSet presAssocID="{6CBECB0A-675C-46F5-A758-D9BCF4A0450D}" presName="hierChild4" presStyleCnt="0"/>
      <dgm:spPr/>
    </dgm:pt>
  </dgm:ptLst>
  <dgm:cxnLst>
    <dgm:cxn modelId="{2A082264-987E-4D99-94E8-D994A4EDF3CD}" type="presOf" srcId="{1E8F4EF5-1548-439F-A430-A6DD201D5B74}" destId="{BE5F8101-600F-49C4-87D0-CC75F1FCDE72}" srcOrd="0" destOrd="0" presId="urn:microsoft.com/office/officeart/2005/8/layout/hierarchy1"/>
    <dgm:cxn modelId="{62A764A6-EF74-4B21-8FDD-291ABD963965}" type="presOf" srcId="{F482AFF6-8134-4F64-B219-29B25AEE8AEF}" destId="{C58B7ECB-69FA-4F14-B5B8-DA4363F29BFC}" srcOrd="0" destOrd="0" presId="urn:microsoft.com/office/officeart/2005/8/layout/hierarchy1"/>
    <dgm:cxn modelId="{6DA32DBC-341B-43EC-8439-EF4D9526E1D9}" srcId="{3712B619-F5A6-433C-95CA-FFCBB4D7F859}" destId="{2C617F9B-D0D6-4330-A4FB-519D8C4593E2}" srcOrd="0" destOrd="0" parTransId="{66243F86-AB63-4319-9399-9B20932E14A3}" sibTransId="{FA038AE0-1938-405B-8255-7222518277CB}"/>
    <dgm:cxn modelId="{B3E26050-8B09-4AAE-8325-9BBB27B04699}" type="presOf" srcId="{38B1A98A-0413-4E59-A9CB-C5F3C03546F0}" destId="{AA4E8F25-0DF1-4C90-A33D-8FC3E9D749FC}" srcOrd="0" destOrd="0" presId="urn:microsoft.com/office/officeart/2005/8/layout/hierarchy1"/>
    <dgm:cxn modelId="{23B23306-86A5-427B-A749-3ECFAE3665FF}" type="presOf" srcId="{CB955DB8-E809-4BC2-A695-8409A522AF0E}" destId="{3C3E8195-77EE-49FD-8015-C6403BF2DEEA}" srcOrd="0" destOrd="0" presId="urn:microsoft.com/office/officeart/2005/8/layout/hierarchy1"/>
    <dgm:cxn modelId="{1BB177AD-EF16-4604-A0EB-1E6D58F3EDA9}" srcId="{38B1A98A-0413-4E59-A9CB-C5F3C03546F0}" destId="{6CBECB0A-675C-46F5-A758-D9BCF4A0450D}" srcOrd="2" destOrd="0" parTransId="{08649D3A-FAF1-4B94-B5AD-5DFE6BD74245}" sibTransId="{6A026570-A173-499E-BFC4-F186C296B46D}"/>
    <dgm:cxn modelId="{78C05FF9-149F-411D-84FC-03E999AC04E2}" srcId="{3712B619-F5A6-433C-95CA-FFCBB4D7F859}" destId="{1E8F4EF5-1548-439F-A430-A6DD201D5B74}" srcOrd="2" destOrd="0" parTransId="{F7BB1842-53CE-4A20-B863-155FD978DF4C}" sibTransId="{6AE79FD4-0A05-4ADA-8423-BA928E748464}"/>
    <dgm:cxn modelId="{45E9D7BA-00C6-4F32-8208-839EA8250282}" type="presOf" srcId="{5113DC9D-9FEC-4984-B2D8-E3808D8D2787}" destId="{53ECA914-215F-4AFB-B69C-A11D1FA17A41}" srcOrd="0" destOrd="0" presId="urn:microsoft.com/office/officeart/2005/8/layout/hierarchy1"/>
    <dgm:cxn modelId="{25B890CA-5053-4B72-B9FD-F22480DBFB7C}" srcId="{3712B619-F5A6-433C-95CA-FFCBB4D7F859}" destId="{4A820CCF-D552-4D57-8DED-233541B3E8FE}" srcOrd="3" destOrd="0" parTransId="{BB0B567C-C1DF-422E-B410-D16867BA5114}" sibTransId="{A69D556C-D1E8-4B9B-978F-7D1093075A4C}"/>
    <dgm:cxn modelId="{3028A2B6-A21C-477F-A724-240E1DE585F6}" type="presOf" srcId="{6F182331-227E-4981-9F3D-E316247074C3}" destId="{C6CBB37B-74D1-408D-B339-5DCD31055550}" srcOrd="0" destOrd="0" presId="urn:microsoft.com/office/officeart/2005/8/layout/hierarchy1"/>
    <dgm:cxn modelId="{30F3210B-4F20-43E9-B748-986F0740410B}" type="presOf" srcId="{6CBECB0A-675C-46F5-A758-D9BCF4A0450D}" destId="{CDB74D50-4BE9-4039-AC6C-4C60BA73E184}" srcOrd="0" destOrd="0" presId="urn:microsoft.com/office/officeart/2005/8/layout/hierarchy1"/>
    <dgm:cxn modelId="{FC2C172A-5C39-41AF-AD9E-97FFCBA5A31B}" type="presOf" srcId="{2C617F9B-D0D6-4330-A4FB-519D8C4593E2}" destId="{792CFCDD-7FE6-4EE7-8C72-DB3159A50170}" srcOrd="0" destOrd="0" presId="urn:microsoft.com/office/officeart/2005/8/layout/hierarchy1"/>
    <dgm:cxn modelId="{EEF49EC6-052C-40C1-84E7-D97EFCC569C5}" type="presOf" srcId="{66243F86-AB63-4319-9399-9B20932E14A3}" destId="{FDD7AEBA-D1C8-40FC-9A9C-C8EA56E8F820}" srcOrd="0" destOrd="0" presId="urn:microsoft.com/office/officeart/2005/8/layout/hierarchy1"/>
    <dgm:cxn modelId="{CE97595B-71B0-48EE-B167-B2C930DF8B03}" srcId="{CB955DB8-E809-4BC2-A695-8409A522AF0E}" destId="{54D859F5-998E-459A-BB7A-33CFBB88B3AB}" srcOrd="1" destOrd="0" parTransId="{8CDB51A1-986F-48A0-B3F8-948F6CFAAAF8}" sibTransId="{6194E410-3F7F-4CCC-B6D2-A1C267D85224}"/>
    <dgm:cxn modelId="{DD5A789A-337A-42EC-91D3-4F5D74E48DF5}" type="presOf" srcId="{6DAA70EE-9910-457C-A5FE-B3B3637D531F}" destId="{D2980437-BE48-42C1-AA62-7589E39DCA6E}" srcOrd="0" destOrd="0" presId="urn:microsoft.com/office/officeart/2005/8/layout/hierarchy1"/>
    <dgm:cxn modelId="{68ECC648-2AF8-4DCF-9C54-BBD2883A3533}" srcId="{A0AEF5E6-267E-4E24-AE43-C155E33FE3F4}" destId="{CB955DB8-E809-4BC2-A695-8409A522AF0E}" srcOrd="0" destOrd="0" parTransId="{220958FC-9CBF-4C58-A314-9DBD2D3F6320}" sibTransId="{FE5D0797-BBA1-4FF4-AB78-0A6B7868240B}"/>
    <dgm:cxn modelId="{48711D15-446E-4177-844E-0E2E01272E97}" type="presOf" srcId="{22D82AB1-05CB-489C-AAB5-817F188D7AF0}" destId="{F5CE92C7-55E0-4F12-8DA8-C6142CCFF7B8}" srcOrd="0" destOrd="0" presId="urn:microsoft.com/office/officeart/2005/8/layout/hierarchy1"/>
    <dgm:cxn modelId="{09EAAB63-FAFC-4C77-B91A-B6F4660625EF}" type="presOf" srcId="{11BDC522-60DE-42CF-8D36-7266D3D1704F}" destId="{84449601-4584-4BEB-A5A5-255583AA8A7F}" srcOrd="0" destOrd="0" presId="urn:microsoft.com/office/officeart/2005/8/layout/hierarchy1"/>
    <dgm:cxn modelId="{CCB051CB-66A1-4576-BE5C-CFB6843529C9}" type="presOf" srcId="{54D859F5-998E-459A-BB7A-33CFBB88B3AB}" destId="{697C47E1-1116-485B-BEE6-AC0B99003B85}" srcOrd="0" destOrd="0" presId="urn:microsoft.com/office/officeart/2005/8/layout/hierarchy1"/>
    <dgm:cxn modelId="{76829243-8B5E-4E90-824F-C9090508E7E3}" srcId="{38B1A98A-0413-4E59-A9CB-C5F3C03546F0}" destId="{22D82AB1-05CB-489C-AAB5-817F188D7AF0}" srcOrd="0" destOrd="0" parTransId="{E34E654A-3B3D-492E-BD13-ACA51F7E2CE0}" sibTransId="{43EA1AD5-B47F-430D-AC62-CFD6AE5135BD}"/>
    <dgm:cxn modelId="{8DA01522-D9EF-470C-86DE-BC097B52B677}" type="presOf" srcId="{A0AEF5E6-267E-4E24-AE43-C155E33FE3F4}" destId="{01767322-69CC-429A-B9EF-F18D28FCF2F3}" srcOrd="0" destOrd="0" presId="urn:microsoft.com/office/officeart/2005/8/layout/hierarchy1"/>
    <dgm:cxn modelId="{1DC36BC9-DD0C-47A9-8381-42D070DD318C}" type="presOf" srcId="{4A820CCF-D552-4D57-8DED-233541B3E8FE}" destId="{92808241-107F-48CF-9DEB-CD5D2C90C07C}" srcOrd="0" destOrd="0" presId="urn:microsoft.com/office/officeart/2005/8/layout/hierarchy1"/>
    <dgm:cxn modelId="{CB0E5D68-F064-40C5-9C1F-06ECCF0C4445}" srcId="{CB955DB8-E809-4BC2-A695-8409A522AF0E}" destId="{38B1A98A-0413-4E59-A9CB-C5F3C03546F0}" srcOrd="2" destOrd="0" parTransId="{5BB77001-1424-4D11-B6F6-4E648C020C73}" sibTransId="{BFA094BE-502F-4B48-BF94-3F4129EFCA82}"/>
    <dgm:cxn modelId="{34C89C30-E61D-460A-861F-0AB7E246E58B}" type="presOf" srcId="{F7BB1842-53CE-4A20-B863-155FD978DF4C}" destId="{C269B92F-3606-4996-A3B2-D396580129FF}" srcOrd="0" destOrd="0" presId="urn:microsoft.com/office/officeart/2005/8/layout/hierarchy1"/>
    <dgm:cxn modelId="{7D0580A8-3039-4C0A-AC65-7279E2901520}" type="presOf" srcId="{BB0B567C-C1DF-422E-B410-D16867BA5114}" destId="{33E0A84A-FC48-4534-9B22-76013842A4F9}" srcOrd="0" destOrd="0" presId="urn:microsoft.com/office/officeart/2005/8/layout/hierarchy1"/>
    <dgm:cxn modelId="{286ECF00-D13A-4103-B7E6-E0288D6E6DD0}" type="presOf" srcId="{C4282DD7-1BC3-48AC-9DBF-89498ABEC677}" destId="{130DF557-2A59-43CA-8593-595FAA67B67A}" srcOrd="0" destOrd="0" presId="urn:microsoft.com/office/officeart/2005/8/layout/hierarchy1"/>
    <dgm:cxn modelId="{2409A75E-CA00-4746-A4DD-901EE338187E}" type="presOf" srcId="{5BB77001-1424-4D11-B6F6-4E648C020C73}" destId="{A4B9655E-BF22-4DAC-AF92-FDD9D6DD006F}" srcOrd="0" destOrd="0" presId="urn:microsoft.com/office/officeart/2005/8/layout/hierarchy1"/>
    <dgm:cxn modelId="{BA8AB737-7D1C-403E-BE13-C630183E0122}" type="presOf" srcId="{E34E654A-3B3D-492E-BD13-ACA51F7E2CE0}" destId="{19524CFE-AAD4-4C91-9CC1-9D92BF757A71}" srcOrd="0" destOrd="0" presId="urn:microsoft.com/office/officeart/2005/8/layout/hierarchy1"/>
    <dgm:cxn modelId="{2F252823-2E12-4AEF-99FE-C8B8226B4B86}" type="presOf" srcId="{3712B619-F5A6-433C-95CA-FFCBB4D7F859}" destId="{B5EEB268-37DF-4973-B4D3-616FFA8BFDDF}" srcOrd="0" destOrd="0" presId="urn:microsoft.com/office/officeart/2005/8/layout/hierarchy1"/>
    <dgm:cxn modelId="{A91A243E-8715-4DBF-8184-8991A8D9CF2D}" type="presOf" srcId="{3053F2C5-0F15-4B71-A5C0-6214D1092F88}" destId="{90C59876-BCEA-4973-AE05-B546255ED71F}" srcOrd="0" destOrd="0" presId="urn:microsoft.com/office/officeart/2005/8/layout/hierarchy1"/>
    <dgm:cxn modelId="{184A0459-F88F-4783-B62E-14C5A6EF9B45}" type="presOf" srcId="{8CDB51A1-986F-48A0-B3F8-948F6CFAAAF8}" destId="{EEEF5534-B7F0-4A7D-B24D-D92E1D65FC27}" srcOrd="0" destOrd="0" presId="urn:microsoft.com/office/officeart/2005/8/layout/hierarchy1"/>
    <dgm:cxn modelId="{78B4E6AA-90EC-4A36-9B7B-96E5B234566B}" type="presOf" srcId="{611E6722-680B-406D-987F-550CAD982AC5}" destId="{1928568B-9E8E-41FC-80FB-0ED23482EB25}" srcOrd="0" destOrd="0" presId="urn:microsoft.com/office/officeart/2005/8/layout/hierarchy1"/>
    <dgm:cxn modelId="{A63C46B5-EB12-46ED-9D82-333E82C9A6B1}" srcId="{54D859F5-998E-459A-BB7A-33CFBB88B3AB}" destId="{6DAA70EE-9910-457C-A5FE-B3B3637D531F}" srcOrd="0" destOrd="0" parTransId="{EC9C7BB1-45E5-4F5E-827C-B4D4FCD177B6}" sibTransId="{4347EF30-3404-4CD9-8BA8-6EC5341DEAF5}"/>
    <dgm:cxn modelId="{AF25AB3D-FA29-47BD-BE90-9A217DA740C6}" srcId="{3712B619-F5A6-433C-95CA-FFCBB4D7F859}" destId="{11BDC522-60DE-42CF-8D36-7266D3D1704F}" srcOrd="1" destOrd="0" parTransId="{C4282DD7-1BC3-48AC-9DBF-89498ABEC677}" sibTransId="{C384060F-0C3F-444E-9A73-3D1F9691D7BC}"/>
    <dgm:cxn modelId="{BA5707AF-44A0-4247-AAC0-6DAD64426D9C}" type="presOf" srcId="{EC9C7BB1-45E5-4F5E-827C-B4D4FCD177B6}" destId="{75FE3A00-EC6F-48AA-AF1E-A76CA29FDE50}" srcOrd="0" destOrd="0" presId="urn:microsoft.com/office/officeart/2005/8/layout/hierarchy1"/>
    <dgm:cxn modelId="{65D76CE5-99B2-41EE-8EDB-12B700784789}" srcId="{38B1A98A-0413-4E59-A9CB-C5F3C03546F0}" destId="{6F182331-227E-4981-9F3D-E316247074C3}" srcOrd="1" destOrd="0" parTransId="{611E6722-680B-406D-987F-550CAD982AC5}" sibTransId="{FA9E938D-4A0B-49EE-AA7B-C14722B67079}"/>
    <dgm:cxn modelId="{18AD516E-A7CD-4206-BA2B-406F4E52068E}" srcId="{54D859F5-998E-459A-BB7A-33CFBB88B3AB}" destId="{F482AFF6-8134-4F64-B219-29B25AEE8AEF}" srcOrd="1" destOrd="0" parTransId="{3053F2C5-0F15-4B71-A5C0-6214D1092F88}" sibTransId="{90618796-C879-46C0-A455-CFC9FF91B82F}"/>
    <dgm:cxn modelId="{D4456D3A-2C7D-421B-951F-F3C8043005E8}" type="presOf" srcId="{08649D3A-FAF1-4B94-B5AD-5DFE6BD74245}" destId="{553774A2-46BE-4E75-8100-EF7E134D8DFD}" srcOrd="0" destOrd="0" presId="urn:microsoft.com/office/officeart/2005/8/layout/hierarchy1"/>
    <dgm:cxn modelId="{5BFA0265-3938-46B3-A73B-436A49B9AA3F}" srcId="{CB955DB8-E809-4BC2-A695-8409A522AF0E}" destId="{3712B619-F5A6-433C-95CA-FFCBB4D7F859}" srcOrd="0" destOrd="0" parTransId="{5113DC9D-9FEC-4984-B2D8-E3808D8D2787}" sibTransId="{FB902002-0E5A-48F8-B5B6-8F43EB28759C}"/>
    <dgm:cxn modelId="{1A160F0A-F3FC-4E1D-8033-1B6D8E171838}" type="presParOf" srcId="{01767322-69CC-429A-B9EF-F18D28FCF2F3}" destId="{A85080C6-5C92-4EE0-B0FC-389967161E86}" srcOrd="0" destOrd="0" presId="urn:microsoft.com/office/officeart/2005/8/layout/hierarchy1"/>
    <dgm:cxn modelId="{1BEBB72F-EA29-40F4-A7AB-633E4D9BE37E}" type="presParOf" srcId="{A85080C6-5C92-4EE0-B0FC-389967161E86}" destId="{BC1DF2AA-471F-4502-8265-94DC7BEE84C4}" srcOrd="0" destOrd="0" presId="urn:microsoft.com/office/officeart/2005/8/layout/hierarchy1"/>
    <dgm:cxn modelId="{25CFEEE5-2C9A-4A6A-9A0F-A0056DD3BB04}" type="presParOf" srcId="{BC1DF2AA-471F-4502-8265-94DC7BEE84C4}" destId="{3AF87FB3-7CF9-43F1-BD5E-A82B004589CB}" srcOrd="0" destOrd="0" presId="urn:microsoft.com/office/officeart/2005/8/layout/hierarchy1"/>
    <dgm:cxn modelId="{868BCC77-9908-4225-9F8E-E23E695978D9}" type="presParOf" srcId="{BC1DF2AA-471F-4502-8265-94DC7BEE84C4}" destId="{3C3E8195-77EE-49FD-8015-C6403BF2DEEA}" srcOrd="1" destOrd="0" presId="urn:microsoft.com/office/officeart/2005/8/layout/hierarchy1"/>
    <dgm:cxn modelId="{AB574244-0777-485C-A772-3904FFFBE2E2}" type="presParOf" srcId="{A85080C6-5C92-4EE0-B0FC-389967161E86}" destId="{09ADAC58-F82C-4372-AB61-751445870F74}" srcOrd="1" destOrd="0" presId="urn:microsoft.com/office/officeart/2005/8/layout/hierarchy1"/>
    <dgm:cxn modelId="{59667879-FE77-4BB4-8C6E-49154544BDB2}" type="presParOf" srcId="{09ADAC58-F82C-4372-AB61-751445870F74}" destId="{53ECA914-215F-4AFB-B69C-A11D1FA17A41}" srcOrd="0" destOrd="0" presId="urn:microsoft.com/office/officeart/2005/8/layout/hierarchy1"/>
    <dgm:cxn modelId="{3BC472CE-BC6C-42FF-9A02-A7006E32939D}" type="presParOf" srcId="{09ADAC58-F82C-4372-AB61-751445870F74}" destId="{B5EDB13F-5C74-4ABE-BB09-F5CC22FE3D92}" srcOrd="1" destOrd="0" presId="urn:microsoft.com/office/officeart/2005/8/layout/hierarchy1"/>
    <dgm:cxn modelId="{A382706F-F17F-474F-AAC3-6ADBD2738DD8}" type="presParOf" srcId="{B5EDB13F-5C74-4ABE-BB09-F5CC22FE3D92}" destId="{CC7D98E4-CE72-42BB-BF92-46614948C5C9}" srcOrd="0" destOrd="0" presId="urn:microsoft.com/office/officeart/2005/8/layout/hierarchy1"/>
    <dgm:cxn modelId="{05852E39-05E4-4E22-BE1F-DA311FBD8390}" type="presParOf" srcId="{CC7D98E4-CE72-42BB-BF92-46614948C5C9}" destId="{534C2CE1-7FF5-471E-B05A-654EA49718D7}" srcOrd="0" destOrd="0" presId="urn:microsoft.com/office/officeart/2005/8/layout/hierarchy1"/>
    <dgm:cxn modelId="{1D145720-615F-4964-9284-4A028620AC36}" type="presParOf" srcId="{CC7D98E4-CE72-42BB-BF92-46614948C5C9}" destId="{B5EEB268-37DF-4973-B4D3-616FFA8BFDDF}" srcOrd="1" destOrd="0" presId="urn:microsoft.com/office/officeart/2005/8/layout/hierarchy1"/>
    <dgm:cxn modelId="{4295A230-5D59-404E-AE71-E850A5A0AABB}" type="presParOf" srcId="{B5EDB13F-5C74-4ABE-BB09-F5CC22FE3D92}" destId="{9F70CD80-B71E-49F2-929F-8CF54AFED53D}" srcOrd="1" destOrd="0" presId="urn:microsoft.com/office/officeart/2005/8/layout/hierarchy1"/>
    <dgm:cxn modelId="{B8F7F3D3-36A8-40C5-B30B-7FE82417FBDC}" type="presParOf" srcId="{9F70CD80-B71E-49F2-929F-8CF54AFED53D}" destId="{FDD7AEBA-D1C8-40FC-9A9C-C8EA56E8F820}" srcOrd="0" destOrd="0" presId="urn:microsoft.com/office/officeart/2005/8/layout/hierarchy1"/>
    <dgm:cxn modelId="{ECD35095-06F0-4DD2-A5E4-1EDDDCC0E581}" type="presParOf" srcId="{9F70CD80-B71E-49F2-929F-8CF54AFED53D}" destId="{B97E1A03-D792-4DC5-A750-1A5CCAADA04D}" srcOrd="1" destOrd="0" presId="urn:microsoft.com/office/officeart/2005/8/layout/hierarchy1"/>
    <dgm:cxn modelId="{276EF9D7-6548-4499-98EC-5715DAC3EAB0}" type="presParOf" srcId="{B97E1A03-D792-4DC5-A750-1A5CCAADA04D}" destId="{CDA040C4-51B3-4F5C-A9D8-A1FA36DE44C5}" srcOrd="0" destOrd="0" presId="urn:microsoft.com/office/officeart/2005/8/layout/hierarchy1"/>
    <dgm:cxn modelId="{F18CEF93-7F49-46D3-8CF0-045FA4CF5D29}" type="presParOf" srcId="{CDA040C4-51B3-4F5C-A9D8-A1FA36DE44C5}" destId="{4753666A-910B-4E4B-95B5-B77D4F99B491}" srcOrd="0" destOrd="0" presId="urn:microsoft.com/office/officeart/2005/8/layout/hierarchy1"/>
    <dgm:cxn modelId="{2BCC6A55-9F9D-4EC4-901D-FD53838E24A1}" type="presParOf" srcId="{CDA040C4-51B3-4F5C-A9D8-A1FA36DE44C5}" destId="{792CFCDD-7FE6-4EE7-8C72-DB3159A50170}" srcOrd="1" destOrd="0" presId="urn:microsoft.com/office/officeart/2005/8/layout/hierarchy1"/>
    <dgm:cxn modelId="{9C859D30-D30F-489F-A51B-4AB72E4EB840}" type="presParOf" srcId="{B97E1A03-D792-4DC5-A750-1A5CCAADA04D}" destId="{C647F10F-010F-49CB-A60A-98979443E0A6}" srcOrd="1" destOrd="0" presId="urn:microsoft.com/office/officeart/2005/8/layout/hierarchy1"/>
    <dgm:cxn modelId="{567977C8-9AE6-4A13-8F63-EC43D528C0C5}" type="presParOf" srcId="{9F70CD80-B71E-49F2-929F-8CF54AFED53D}" destId="{130DF557-2A59-43CA-8593-595FAA67B67A}" srcOrd="2" destOrd="0" presId="urn:microsoft.com/office/officeart/2005/8/layout/hierarchy1"/>
    <dgm:cxn modelId="{D9EDADF7-D338-4C31-9C90-5A46008F6CBA}" type="presParOf" srcId="{9F70CD80-B71E-49F2-929F-8CF54AFED53D}" destId="{E26DAF00-74F4-4F66-A393-622AB11C1982}" srcOrd="3" destOrd="0" presId="urn:microsoft.com/office/officeart/2005/8/layout/hierarchy1"/>
    <dgm:cxn modelId="{664BBD94-C287-46BF-AA24-5B1CBCEAFDAD}" type="presParOf" srcId="{E26DAF00-74F4-4F66-A393-622AB11C1982}" destId="{BB097FA9-E487-435D-B90D-4A83FC4097AB}" srcOrd="0" destOrd="0" presId="urn:microsoft.com/office/officeart/2005/8/layout/hierarchy1"/>
    <dgm:cxn modelId="{37E177FD-FAAD-4D58-8D9D-3BA96F1E542E}" type="presParOf" srcId="{BB097FA9-E487-435D-B90D-4A83FC4097AB}" destId="{D8A90CD3-6B3D-42BB-938D-9A1A3003D02C}" srcOrd="0" destOrd="0" presId="urn:microsoft.com/office/officeart/2005/8/layout/hierarchy1"/>
    <dgm:cxn modelId="{CD58569D-9CC6-4DE0-B9A1-0299E3D1AF9C}" type="presParOf" srcId="{BB097FA9-E487-435D-B90D-4A83FC4097AB}" destId="{84449601-4584-4BEB-A5A5-255583AA8A7F}" srcOrd="1" destOrd="0" presId="urn:microsoft.com/office/officeart/2005/8/layout/hierarchy1"/>
    <dgm:cxn modelId="{8797DF66-A49C-4011-A85E-66811C4FE17D}" type="presParOf" srcId="{E26DAF00-74F4-4F66-A393-622AB11C1982}" destId="{AFCF99DD-A75F-40C8-905C-8894C289B146}" srcOrd="1" destOrd="0" presId="urn:microsoft.com/office/officeart/2005/8/layout/hierarchy1"/>
    <dgm:cxn modelId="{57842685-0C88-4C3A-8652-C3CE37572791}" type="presParOf" srcId="{9F70CD80-B71E-49F2-929F-8CF54AFED53D}" destId="{C269B92F-3606-4996-A3B2-D396580129FF}" srcOrd="4" destOrd="0" presId="urn:microsoft.com/office/officeart/2005/8/layout/hierarchy1"/>
    <dgm:cxn modelId="{25AF2AED-8F3C-4F2E-A1CD-88BAC2EFA0C1}" type="presParOf" srcId="{9F70CD80-B71E-49F2-929F-8CF54AFED53D}" destId="{4CE98854-0FB6-407A-BF4E-672FB23A9139}" srcOrd="5" destOrd="0" presId="urn:microsoft.com/office/officeart/2005/8/layout/hierarchy1"/>
    <dgm:cxn modelId="{083FF53D-EF51-4304-98A4-DE4D17EF957F}" type="presParOf" srcId="{4CE98854-0FB6-407A-BF4E-672FB23A9139}" destId="{19B919F6-BC11-46B3-B577-48BB9D1C372D}" srcOrd="0" destOrd="0" presId="urn:microsoft.com/office/officeart/2005/8/layout/hierarchy1"/>
    <dgm:cxn modelId="{B516C568-D1DB-4845-8887-D9F37BB70AB7}" type="presParOf" srcId="{19B919F6-BC11-46B3-B577-48BB9D1C372D}" destId="{65CA1779-8D66-469A-BA58-8E36A623906E}" srcOrd="0" destOrd="0" presId="urn:microsoft.com/office/officeart/2005/8/layout/hierarchy1"/>
    <dgm:cxn modelId="{B74F92D2-01A2-43A9-9623-19A8EC1F9D6A}" type="presParOf" srcId="{19B919F6-BC11-46B3-B577-48BB9D1C372D}" destId="{BE5F8101-600F-49C4-87D0-CC75F1FCDE72}" srcOrd="1" destOrd="0" presId="urn:microsoft.com/office/officeart/2005/8/layout/hierarchy1"/>
    <dgm:cxn modelId="{CFDE83EC-2313-4AD6-8E05-58E41C18A7CE}" type="presParOf" srcId="{4CE98854-0FB6-407A-BF4E-672FB23A9139}" destId="{7311FF0D-5E9A-4029-9171-AEBC95613C51}" srcOrd="1" destOrd="0" presId="urn:microsoft.com/office/officeart/2005/8/layout/hierarchy1"/>
    <dgm:cxn modelId="{581CB6E3-4E77-4081-830D-3F6F7EEF8AFA}" type="presParOf" srcId="{9F70CD80-B71E-49F2-929F-8CF54AFED53D}" destId="{33E0A84A-FC48-4534-9B22-76013842A4F9}" srcOrd="6" destOrd="0" presId="urn:microsoft.com/office/officeart/2005/8/layout/hierarchy1"/>
    <dgm:cxn modelId="{76C502D0-BE05-4F89-9894-212B82B3DDB8}" type="presParOf" srcId="{9F70CD80-B71E-49F2-929F-8CF54AFED53D}" destId="{51E90422-93AC-445B-879D-2D562F836FE6}" srcOrd="7" destOrd="0" presId="urn:microsoft.com/office/officeart/2005/8/layout/hierarchy1"/>
    <dgm:cxn modelId="{404DADCB-C18B-4757-A055-6322649B5315}" type="presParOf" srcId="{51E90422-93AC-445B-879D-2D562F836FE6}" destId="{622CA6FD-13EC-4FFE-A114-895A87D58D28}" srcOrd="0" destOrd="0" presId="urn:microsoft.com/office/officeart/2005/8/layout/hierarchy1"/>
    <dgm:cxn modelId="{A7AF17BB-B860-4DFC-A3E1-C4D444FBAD20}" type="presParOf" srcId="{622CA6FD-13EC-4FFE-A114-895A87D58D28}" destId="{118439F0-1108-4E18-9EC6-4D7FCD9F4D6F}" srcOrd="0" destOrd="0" presId="urn:microsoft.com/office/officeart/2005/8/layout/hierarchy1"/>
    <dgm:cxn modelId="{C22117A8-AA18-46EC-84A1-362EC51FEA28}" type="presParOf" srcId="{622CA6FD-13EC-4FFE-A114-895A87D58D28}" destId="{92808241-107F-48CF-9DEB-CD5D2C90C07C}" srcOrd="1" destOrd="0" presId="urn:microsoft.com/office/officeart/2005/8/layout/hierarchy1"/>
    <dgm:cxn modelId="{A41BEAE7-8A69-4D1D-AB6A-127FC2E4A993}" type="presParOf" srcId="{51E90422-93AC-445B-879D-2D562F836FE6}" destId="{FF7D6A99-2C74-44D2-9AA5-780E77F8020A}" srcOrd="1" destOrd="0" presId="urn:microsoft.com/office/officeart/2005/8/layout/hierarchy1"/>
    <dgm:cxn modelId="{89133C14-18D1-410F-A06F-893C2FB4EFF5}" type="presParOf" srcId="{09ADAC58-F82C-4372-AB61-751445870F74}" destId="{EEEF5534-B7F0-4A7D-B24D-D92E1D65FC27}" srcOrd="2" destOrd="0" presId="urn:microsoft.com/office/officeart/2005/8/layout/hierarchy1"/>
    <dgm:cxn modelId="{21EDBCA4-369C-4C58-9325-7385823FBA7E}" type="presParOf" srcId="{09ADAC58-F82C-4372-AB61-751445870F74}" destId="{8974BB45-EE94-4A2F-BFC0-2AF153813DFE}" srcOrd="3" destOrd="0" presId="urn:microsoft.com/office/officeart/2005/8/layout/hierarchy1"/>
    <dgm:cxn modelId="{73BC9147-C4F1-4A9D-8F2B-D2DA5A199C85}" type="presParOf" srcId="{8974BB45-EE94-4A2F-BFC0-2AF153813DFE}" destId="{5C42BB54-2AA0-4DFC-B48B-40EF1DCFFBFB}" srcOrd="0" destOrd="0" presId="urn:microsoft.com/office/officeart/2005/8/layout/hierarchy1"/>
    <dgm:cxn modelId="{8BB40E78-6C2B-4375-A3E8-B20F66E65B62}" type="presParOf" srcId="{5C42BB54-2AA0-4DFC-B48B-40EF1DCFFBFB}" destId="{66FF8A6F-8C4A-46CE-9ABC-60BDE6EDDA7E}" srcOrd="0" destOrd="0" presId="urn:microsoft.com/office/officeart/2005/8/layout/hierarchy1"/>
    <dgm:cxn modelId="{943D8171-6CB7-4574-BED9-2248AAC50035}" type="presParOf" srcId="{5C42BB54-2AA0-4DFC-B48B-40EF1DCFFBFB}" destId="{697C47E1-1116-485B-BEE6-AC0B99003B85}" srcOrd="1" destOrd="0" presId="urn:microsoft.com/office/officeart/2005/8/layout/hierarchy1"/>
    <dgm:cxn modelId="{51510829-3CEE-4B88-92A3-672A547C5D94}" type="presParOf" srcId="{8974BB45-EE94-4A2F-BFC0-2AF153813DFE}" destId="{221D3302-59A5-40BF-AE67-9C694561B842}" srcOrd="1" destOrd="0" presId="urn:microsoft.com/office/officeart/2005/8/layout/hierarchy1"/>
    <dgm:cxn modelId="{66ACE4C5-752F-4685-B323-5345B3A6A692}" type="presParOf" srcId="{221D3302-59A5-40BF-AE67-9C694561B842}" destId="{75FE3A00-EC6F-48AA-AF1E-A76CA29FDE50}" srcOrd="0" destOrd="0" presId="urn:microsoft.com/office/officeart/2005/8/layout/hierarchy1"/>
    <dgm:cxn modelId="{C40B6403-3A1A-4880-B23B-169E5A32FB0C}" type="presParOf" srcId="{221D3302-59A5-40BF-AE67-9C694561B842}" destId="{DA26BB07-4BAD-45A0-8910-D5F7AABF90F8}" srcOrd="1" destOrd="0" presId="urn:microsoft.com/office/officeart/2005/8/layout/hierarchy1"/>
    <dgm:cxn modelId="{7B2BA3C2-3315-461D-A3D7-43FABF0323A4}" type="presParOf" srcId="{DA26BB07-4BAD-45A0-8910-D5F7AABF90F8}" destId="{36BF92C1-42E9-47B6-9C41-66E70379A6A2}" srcOrd="0" destOrd="0" presId="urn:microsoft.com/office/officeart/2005/8/layout/hierarchy1"/>
    <dgm:cxn modelId="{90500D0D-2CDE-4A67-885B-ED4F736D8751}" type="presParOf" srcId="{36BF92C1-42E9-47B6-9C41-66E70379A6A2}" destId="{DCEA9E34-7E43-4C1F-BA5A-655A7EBD9436}" srcOrd="0" destOrd="0" presId="urn:microsoft.com/office/officeart/2005/8/layout/hierarchy1"/>
    <dgm:cxn modelId="{4F5BF43D-D93F-4672-A8C5-6FFD678A6697}" type="presParOf" srcId="{36BF92C1-42E9-47B6-9C41-66E70379A6A2}" destId="{D2980437-BE48-42C1-AA62-7589E39DCA6E}" srcOrd="1" destOrd="0" presId="urn:microsoft.com/office/officeart/2005/8/layout/hierarchy1"/>
    <dgm:cxn modelId="{C212583A-B64F-4DB7-9D75-AC5F7256A041}" type="presParOf" srcId="{DA26BB07-4BAD-45A0-8910-D5F7AABF90F8}" destId="{9B0E4C16-B763-4494-8462-F0B52D295A19}" srcOrd="1" destOrd="0" presId="urn:microsoft.com/office/officeart/2005/8/layout/hierarchy1"/>
    <dgm:cxn modelId="{E18CF492-88C2-4B1B-9234-AFD7070EA856}" type="presParOf" srcId="{221D3302-59A5-40BF-AE67-9C694561B842}" destId="{90C59876-BCEA-4973-AE05-B546255ED71F}" srcOrd="2" destOrd="0" presId="urn:microsoft.com/office/officeart/2005/8/layout/hierarchy1"/>
    <dgm:cxn modelId="{8ED58C55-8C78-4D32-98DA-B2E1BE8B760F}" type="presParOf" srcId="{221D3302-59A5-40BF-AE67-9C694561B842}" destId="{CC80936A-C3FE-44FE-95F8-648894185C8A}" srcOrd="3" destOrd="0" presId="urn:microsoft.com/office/officeart/2005/8/layout/hierarchy1"/>
    <dgm:cxn modelId="{7D0FD49B-04DE-46AC-9EC4-386302C4C907}" type="presParOf" srcId="{CC80936A-C3FE-44FE-95F8-648894185C8A}" destId="{49EF02B3-D052-427D-87C1-4315EEC74F1F}" srcOrd="0" destOrd="0" presId="urn:microsoft.com/office/officeart/2005/8/layout/hierarchy1"/>
    <dgm:cxn modelId="{2C295351-F35F-4D9B-85BE-80A56A5AAC28}" type="presParOf" srcId="{49EF02B3-D052-427D-87C1-4315EEC74F1F}" destId="{47967B29-7BAB-40D9-BD8F-9C650308C0B6}" srcOrd="0" destOrd="0" presId="urn:microsoft.com/office/officeart/2005/8/layout/hierarchy1"/>
    <dgm:cxn modelId="{B7865F92-1B20-417F-B754-9BCCE644653A}" type="presParOf" srcId="{49EF02B3-D052-427D-87C1-4315EEC74F1F}" destId="{C58B7ECB-69FA-4F14-B5B8-DA4363F29BFC}" srcOrd="1" destOrd="0" presId="urn:microsoft.com/office/officeart/2005/8/layout/hierarchy1"/>
    <dgm:cxn modelId="{416BB7E4-9BDF-46C3-B09D-8DF75EAE8B7B}" type="presParOf" srcId="{CC80936A-C3FE-44FE-95F8-648894185C8A}" destId="{3382A3C2-1C74-459D-AEFE-615495F0A9F0}" srcOrd="1" destOrd="0" presId="urn:microsoft.com/office/officeart/2005/8/layout/hierarchy1"/>
    <dgm:cxn modelId="{A0B96682-DC5B-42EB-9E2C-39C05B7C11B0}" type="presParOf" srcId="{09ADAC58-F82C-4372-AB61-751445870F74}" destId="{A4B9655E-BF22-4DAC-AF92-FDD9D6DD006F}" srcOrd="4" destOrd="0" presId="urn:microsoft.com/office/officeart/2005/8/layout/hierarchy1"/>
    <dgm:cxn modelId="{619FA5F7-5E14-4048-BC40-117E894422F3}" type="presParOf" srcId="{09ADAC58-F82C-4372-AB61-751445870F74}" destId="{B44BC5C8-6547-4DD2-A55E-A6854D876D9C}" srcOrd="5" destOrd="0" presId="urn:microsoft.com/office/officeart/2005/8/layout/hierarchy1"/>
    <dgm:cxn modelId="{1337CE30-E519-4E6D-A349-51B394FE7F2E}" type="presParOf" srcId="{B44BC5C8-6547-4DD2-A55E-A6854D876D9C}" destId="{25CACBFE-33A1-4F96-855C-24F436AED2A2}" srcOrd="0" destOrd="0" presId="urn:microsoft.com/office/officeart/2005/8/layout/hierarchy1"/>
    <dgm:cxn modelId="{AA530BB7-442A-4740-8D75-8F7030592D6B}" type="presParOf" srcId="{25CACBFE-33A1-4F96-855C-24F436AED2A2}" destId="{E6EA931A-FC34-4D05-B850-C1B4BC57D15E}" srcOrd="0" destOrd="0" presId="urn:microsoft.com/office/officeart/2005/8/layout/hierarchy1"/>
    <dgm:cxn modelId="{EDD4FB7B-B5F4-4010-8CB3-D7DD9E0A8B81}" type="presParOf" srcId="{25CACBFE-33A1-4F96-855C-24F436AED2A2}" destId="{AA4E8F25-0DF1-4C90-A33D-8FC3E9D749FC}" srcOrd="1" destOrd="0" presId="urn:microsoft.com/office/officeart/2005/8/layout/hierarchy1"/>
    <dgm:cxn modelId="{FBC4E246-0617-404A-AC6F-5EC418EB12BA}" type="presParOf" srcId="{B44BC5C8-6547-4DD2-A55E-A6854D876D9C}" destId="{C658F14B-7B5D-493D-836A-5E5D12A5C200}" srcOrd="1" destOrd="0" presId="urn:microsoft.com/office/officeart/2005/8/layout/hierarchy1"/>
    <dgm:cxn modelId="{F91114C6-759A-4026-94C6-D32FE6EA416A}" type="presParOf" srcId="{C658F14B-7B5D-493D-836A-5E5D12A5C200}" destId="{19524CFE-AAD4-4C91-9CC1-9D92BF757A71}" srcOrd="0" destOrd="0" presId="urn:microsoft.com/office/officeart/2005/8/layout/hierarchy1"/>
    <dgm:cxn modelId="{515D7D0B-5F90-45E6-B65C-F7CE73078E00}" type="presParOf" srcId="{C658F14B-7B5D-493D-836A-5E5D12A5C200}" destId="{613210ED-7CC1-4548-A42B-BC047A1B5D58}" srcOrd="1" destOrd="0" presId="urn:microsoft.com/office/officeart/2005/8/layout/hierarchy1"/>
    <dgm:cxn modelId="{53CE3575-B468-4E60-992B-B89819527208}" type="presParOf" srcId="{613210ED-7CC1-4548-A42B-BC047A1B5D58}" destId="{A830EA06-3422-4F96-A400-5ED4C23A2B89}" srcOrd="0" destOrd="0" presId="urn:microsoft.com/office/officeart/2005/8/layout/hierarchy1"/>
    <dgm:cxn modelId="{2B32703C-5F43-4095-896A-C940610E9B6E}" type="presParOf" srcId="{A830EA06-3422-4F96-A400-5ED4C23A2B89}" destId="{21713954-FABB-4C03-95B9-4440DD66ECBF}" srcOrd="0" destOrd="0" presId="urn:microsoft.com/office/officeart/2005/8/layout/hierarchy1"/>
    <dgm:cxn modelId="{C342054B-DBB3-44DA-A80D-AA757CEC5FC0}" type="presParOf" srcId="{A830EA06-3422-4F96-A400-5ED4C23A2B89}" destId="{F5CE92C7-55E0-4F12-8DA8-C6142CCFF7B8}" srcOrd="1" destOrd="0" presId="urn:microsoft.com/office/officeart/2005/8/layout/hierarchy1"/>
    <dgm:cxn modelId="{4CA8053F-36B7-4571-BAEB-C9311B58EAD5}" type="presParOf" srcId="{613210ED-7CC1-4548-A42B-BC047A1B5D58}" destId="{E60BD68F-6FF6-436D-B7C3-7A70BCF55148}" srcOrd="1" destOrd="0" presId="urn:microsoft.com/office/officeart/2005/8/layout/hierarchy1"/>
    <dgm:cxn modelId="{9DC6892E-1054-46AF-B777-1B1FA89ED3C9}" type="presParOf" srcId="{C658F14B-7B5D-493D-836A-5E5D12A5C200}" destId="{1928568B-9E8E-41FC-80FB-0ED23482EB25}" srcOrd="2" destOrd="0" presId="urn:microsoft.com/office/officeart/2005/8/layout/hierarchy1"/>
    <dgm:cxn modelId="{ECC876C9-4285-4C96-8E81-DA5E858D42A9}" type="presParOf" srcId="{C658F14B-7B5D-493D-836A-5E5D12A5C200}" destId="{A184CCC4-E606-43E3-AC4C-DCF63950209A}" srcOrd="3" destOrd="0" presId="urn:microsoft.com/office/officeart/2005/8/layout/hierarchy1"/>
    <dgm:cxn modelId="{590C74A7-9757-4C76-A31A-25C076F76ADA}" type="presParOf" srcId="{A184CCC4-E606-43E3-AC4C-DCF63950209A}" destId="{EE973A90-B286-46CB-8D37-B2D510C56472}" srcOrd="0" destOrd="0" presId="urn:microsoft.com/office/officeart/2005/8/layout/hierarchy1"/>
    <dgm:cxn modelId="{CD131422-DC1A-4641-8DF5-8A2E30B04C7E}" type="presParOf" srcId="{EE973A90-B286-46CB-8D37-B2D510C56472}" destId="{671A8EA5-A835-4A5F-95E7-E3A65410E01A}" srcOrd="0" destOrd="0" presId="urn:microsoft.com/office/officeart/2005/8/layout/hierarchy1"/>
    <dgm:cxn modelId="{BAD0F191-36C3-42E8-992A-DCE6A297DE81}" type="presParOf" srcId="{EE973A90-B286-46CB-8D37-B2D510C56472}" destId="{C6CBB37B-74D1-408D-B339-5DCD31055550}" srcOrd="1" destOrd="0" presId="urn:microsoft.com/office/officeart/2005/8/layout/hierarchy1"/>
    <dgm:cxn modelId="{E6A8B515-68D4-48B5-8E5C-FF3638A966A6}" type="presParOf" srcId="{A184CCC4-E606-43E3-AC4C-DCF63950209A}" destId="{30E63F4A-5157-4A13-A49E-F12C0615E96D}" srcOrd="1" destOrd="0" presId="urn:microsoft.com/office/officeart/2005/8/layout/hierarchy1"/>
    <dgm:cxn modelId="{E18FF62B-70D2-4750-96B4-E094D951E03E}" type="presParOf" srcId="{C658F14B-7B5D-493D-836A-5E5D12A5C200}" destId="{553774A2-46BE-4E75-8100-EF7E134D8DFD}" srcOrd="4" destOrd="0" presId="urn:microsoft.com/office/officeart/2005/8/layout/hierarchy1"/>
    <dgm:cxn modelId="{65C6AFA1-7D0A-498B-A294-1E030963893B}" type="presParOf" srcId="{C658F14B-7B5D-493D-836A-5E5D12A5C200}" destId="{BCAB1AAC-5F40-4080-A8F6-87C2A4BFB5CE}" srcOrd="5" destOrd="0" presId="urn:microsoft.com/office/officeart/2005/8/layout/hierarchy1"/>
    <dgm:cxn modelId="{0E6204A0-4DA5-4693-BDA7-2897166D18D7}" type="presParOf" srcId="{BCAB1AAC-5F40-4080-A8F6-87C2A4BFB5CE}" destId="{338220A6-49CE-425B-8F83-2266BC908DBF}" srcOrd="0" destOrd="0" presId="urn:microsoft.com/office/officeart/2005/8/layout/hierarchy1"/>
    <dgm:cxn modelId="{7CCDAFCD-6E08-4323-A5DB-93BDB5770A4B}" type="presParOf" srcId="{338220A6-49CE-425B-8F83-2266BC908DBF}" destId="{47F2EC92-875D-47DD-81E2-1AB0A4DBF137}" srcOrd="0" destOrd="0" presId="urn:microsoft.com/office/officeart/2005/8/layout/hierarchy1"/>
    <dgm:cxn modelId="{3ED4D628-21B8-4249-8D98-30666D743D8B}" type="presParOf" srcId="{338220A6-49CE-425B-8F83-2266BC908DBF}" destId="{CDB74D50-4BE9-4039-AC6C-4C60BA73E184}" srcOrd="1" destOrd="0" presId="urn:microsoft.com/office/officeart/2005/8/layout/hierarchy1"/>
    <dgm:cxn modelId="{BEADD734-15F0-431B-A0E6-11C1E2698E70}" type="presParOf" srcId="{BCAB1AAC-5F40-4080-A8F6-87C2A4BFB5CE}" destId="{EC1519D4-5EA1-486F-AACA-E54C1468E1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AEF5E6-267E-4E24-AE43-C155E33FE3F4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CB955DB8-E809-4BC2-A695-8409A522AF0E}">
      <dgm:prSet phldrT="[Văn bản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endParaRPr lang="x-none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958FC-9CBF-4C58-A314-9DBD2D3F6320}" type="parTrans" cxnId="{68ECC648-2AF8-4DCF-9C54-BBD2883A3533}">
      <dgm:prSet/>
      <dgm:spPr/>
      <dgm:t>
        <a:bodyPr/>
        <a:lstStyle/>
        <a:p>
          <a:endParaRPr lang="x-none"/>
        </a:p>
      </dgm:t>
    </dgm:pt>
    <dgm:pt modelId="{FE5D0797-BBA1-4FF4-AB78-0A6B7868240B}" type="sibTrans" cxnId="{68ECC648-2AF8-4DCF-9C54-BBD2883A3533}">
      <dgm:prSet/>
      <dgm:spPr/>
      <dgm:t>
        <a:bodyPr/>
        <a:lstStyle/>
        <a:p>
          <a:endParaRPr lang="x-none"/>
        </a:p>
      </dgm:t>
    </dgm:pt>
    <dgm:pt modelId="{3712B619-F5A6-433C-95CA-FFCBB4D7F859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VB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DC9D-9FEC-4984-B2D8-E3808D8D2787}" type="parTrans" cxnId="{5BFA0265-3938-46B3-A73B-436A49B9AA3F}">
      <dgm:prSet/>
      <dgm:spPr/>
      <dgm:t>
        <a:bodyPr/>
        <a:lstStyle/>
        <a:p>
          <a:endParaRPr lang="x-none"/>
        </a:p>
      </dgm:t>
    </dgm:pt>
    <dgm:pt modelId="{FB902002-0E5A-48F8-B5B6-8F43EB28759C}" type="sibTrans" cxnId="{5BFA0265-3938-46B3-A73B-436A49B9AA3F}">
      <dgm:prSet/>
      <dgm:spPr/>
      <dgm:t>
        <a:bodyPr/>
        <a:lstStyle/>
        <a:p>
          <a:endParaRPr lang="x-none"/>
        </a:p>
      </dgm:t>
    </dgm:pt>
    <dgm:pt modelId="{2C617F9B-D0D6-4330-A4FB-519D8C4593E2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43F86-AB63-4319-9399-9B20932E14A3}" type="parTrans" cxnId="{6DA32DBC-341B-43EC-8439-EF4D9526E1D9}">
      <dgm:prSet/>
      <dgm:spPr/>
      <dgm:t>
        <a:bodyPr/>
        <a:lstStyle/>
        <a:p>
          <a:endParaRPr lang="x-none"/>
        </a:p>
      </dgm:t>
    </dgm:pt>
    <dgm:pt modelId="{FA038AE0-1938-405B-8255-7222518277CB}" type="sibTrans" cxnId="{6DA32DBC-341B-43EC-8439-EF4D9526E1D9}">
      <dgm:prSet/>
      <dgm:spPr/>
      <dgm:t>
        <a:bodyPr/>
        <a:lstStyle/>
        <a:p>
          <a:endParaRPr lang="x-none"/>
        </a:p>
      </dgm:t>
    </dgm:pt>
    <dgm:pt modelId="{11BDC522-60DE-42CF-8D36-7266D3D1704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82DD7-1BC3-48AC-9DBF-89498ABEC677}" type="parTrans" cxnId="{AF25AB3D-FA29-47BD-BE90-9A217DA740C6}">
      <dgm:prSet/>
      <dgm:spPr/>
      <dgm:t>
        <a:bodyPr/>
        <a:lstStyle/>
        <a:p>
          <a:endParaRPr lang="x-none"/>
        </a:p>
      </dgm:t>
    </dgm:pt>
    <dgm:pt modelId="{C384060F-0C3F-444E-9A73-3D1F9691D7BC}" type="sibTrans" cxnId="{AF25AB3D-FA29-47BD-BE90-9A217DA740C6}">
      <dgm:prSet/>
      <dgm:spPr/>
      <dgm:t>
        <a:bodyPr/>
        <a:lstStyle/>
        <a:p>
          <a:endParaRPr lang="x-none"/>
        </a:p>
      </dgm:t>
    </dgm:pt>
    <dgm:pt modelId="{54D859F5-998E-459A-BB7A-33CFBB88B3AB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(60 – 70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B51A1-986F-48A0-B3F8-948F6CFAAAF8}" type="parTrans" cxnId="{CE97595B-71B0-48EE-B167-B2C930DF8B03}">
      <dgm:prSet/>
      <dgm:spPr/>
      <dgm:t>
        <a:bodyPr/>
        <a:lstStyle/>
        <a:p>
          <a:endParaRPr lang="x-none"/>
        </a:p>
      </dgm:t>
    </dgm:pt>
    <dgm:pt modelId="{6194E410-3F7F-4CCC-B6D2-A1C267D85224}" type="sibTrans" cxnId="{CE97595B-71B0-48EE-B167-B2C930DF8B03}">
      <dgm:prSet/>
      <dgm:spPr/>
      <dgm:t>
        <a:bodyPr/>
        <a:lstStyle/>
        <a:p>
          <a:endParaRPr lang="x-none"/>
        </a:p>
      </dgm:t>
    </dgm:pt>
    <dgm:pt modelId="{6DAA70EE-9910-457C-A5FE-B3B3637D531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HK1 (60 – 65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C7BB1-45E5-4F5E-827C-B4D4FCD177B6}" type="parTrans" cxnId="{A63C46B5-EB12-46ED-9D82-333E82C9A6B1}">
      <dgm:prSet/>
      <dgm:spPr/>
      <dgm:t>
        <a:bodyPr/>
        <a:lstStyle/>
        <a:p>
          <a:endParaRPr lang="x-none"/>
        </a:p>
      </dgm:t>
    </dgm:pt>
    <dgm:pt modelId="{4347EF30-3404-4CD9-8BA8-6EC5341DEAF5}" type="sibTrans" cxnId="{A63C46B5-EB12-46ED-9D82-333E82C9A6B1}">
      <dgm:prSet/>
      <dgm:spPr/>
      <dgm:t>
        <a:bodyPr/>
        <a:lstStyle/>
        <a:p>
          <a:endParaRPr lang="x-none"/>
        </a:p>
      </dgm:t>
    </dgm:pt>
    <dgm:pt modelId="{38B1A98A-0413-4E59-A9CB-C5F3C03546F0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BT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77001-1424-4D11-B6F6-4E648C020C73}" type="parTrans" cxnId="{CB0E5D68-F064-40C5-9C1F-06ECCF0C4445}">
      <dgm:prSet/>
      <dgm:spPr/>
      <dgm:t>
        <a:bodyPr/>
        <a:lstStyle/>
        <a:p>
          <a:endParaRPr lang="x-none"/>
        </a:p>
      </dgm:t>
    </dgm:pt>
    <dgm:pt modelId="{BFA094BE-502F-4B48-BF94-3F4129EFCA82}" type="sibTrans" cxnId="{CB0E5D68-F064-40C5-9C1F-06ECCF0C4445}">
      <dgm:prSet/>
      <dgm:spPr/>
      <dgm:t>
        <a:bodyPr/>
        <a:lstStyle/>
        <a:p>
          <a:endParaRPr lang="x-none"/>
        </a:p>
      </dgm:t>
    </dgm:pt>
    <dgm:pt modelId="{22D82AB1-05CB-489C-AAB5-817F188D7AF0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E654A-3B3D-492E-BD13-ACA51F7E2CE0}" type="parTrans" cxnId="{76829243-8B5E-4E90-824F-C9090508E7E3}">
      <dgm:prSet/>
      <dgm:spPr/>
      <dgm:t>
        <a:bodyPr/>
        <a:lstStyle/>
        <a:p>
          <a:endParaRPr lang="x-none"/>
        </a:p>
      </dgm:t>
    </dgm:pt>
    <dgm:pt modelId="{43EA1AD5-B47F-430D-AC62-CFD6AE5135BD}" type="sibTrans" cxnId="{76829243-8B5E-4E90-824F-C9090508E7E3}">
      <dgm:prSet/>
      <dgm:spPr/>
      <dgm:t>
        <a:bodyPr/>
        <a:lstStyle/>
        <a:p>
          <a:endParaRPr lang="x-none"/>
        </a:p>
      </dgm:t>
    </dgm:pt>
    <dgm:pt modelId="{6F182331-227E-4981-9F3D-E316247074C3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E6722-680B-406D-987F-550CAD982AC5}" type="parTrans" cxnId="{65D76CE5-99B2-41EE-8EDB-12B700784789}">
      <dgm:prSet/>
      <dgm:spPr/>
      <dgm:t>
        <a:bodyPr/>
        <a:lstStyle/>
        <a:p>
          <a:endParaRPr lang="x-none"/>
        </a:p>
      </dgm:t>
    </dgm:pt>
    <dgm:pt modelId="{FA9E938D-4A0B-49EE-AA7B-C14722B67079}" type="sibTrans" cxnId="{65D76CE5-99B2-41EE-8EDB-12B700784789}">
      <dgm:prSet/>
      <dgm:spPr/>
      <dgm:t>
        <a:bodyPr/>
        <a:lstStyle/>
        <a:p>
          <a:endParaRPr lang="x-none"/>
        </a:p>
      </dgm:t>
    </dgm:pt>
    <dgm:pt modelId="{1E8F4EF5-1548-439F-A430-A6DD201D5B74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B1842-53CE-4A20-B863-155FD978DF4C}" type="parTrans" cxnId="{78C05FF9-149F-411D-84FC-03E999AC04E2}">
      <dgm:prSet/>
      <dgm:spPr/>
      <dgm:t>
        <a:bodyPr/>
        <a:lstStyle/>
        <a:p>
          <a:endParaRPr lang="x-none"/>
        </a:p>
      </dgm:t>
    </dgm:pt>
    <dgm:pt modelId="{6AE79FD4-0A05-4ADA-8423-BA928E748464}" type="sibTrans" cxnId="{78C05FF9-149F-411D-84FC-03E999AC04E2}">
      <dgm:prSet/>
      <dgm:spPr/>
      <dgm:t>
        <a:bodyPr/>
        <a:lstStyle/>
        <a:p>
          <a:endParaRPr lang="x-none"/>
        </a:p>
      </dgm:t>
    </dgm:pt>
    <dgm:pt modelId="{4A820CCF-D552-4D57-8DED-233541B3E8FE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B567C-C1DF-422E-B410-D16867BA5114}" type="parTrans" cxnId="{25B890CA-5053-4B72-B9FD-F22480DBFB7C}">
      <dgm:prSet/>
      <dgm:spPr/>
      <dgm:t>
        <a:bodyPr/>
        <a:lstStyle/>
        <a:p>
          <a:endParaRPr lang="x-none"/>
        </a:p>
      </dgm:t>
    </dgm:pt>
    <dgm:pt modelId="{A69D556C-D1E8-4B9B-978F-7D1093075A4C}" type="sibTrans" cxnId="{25B890CA-5053-4B72-B9FD-F22480DBFB7C}">
      <dgm:prSet/>
      <dgm:spPr/>
      <dgm:t>
        <a:bodyPr/>
        <a:lstStyle/>
        <a:p>
          <a:endParaRPr lang="x-none"/>
        </a:p>
      </dgm:t>
    </dgm:pt>
    <dgm:pt modelId="{F482AFF6-8134-4F64-B219-29B25AEE8AE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HK2 (65 – 70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x-none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3F2C5-0F15-4B71-A5C0-6214D1092F88}" type="parTrans" cxnId="{18AD516E-A7CD-4206-BA2B-406F4E52068E}">
      <dgm:prSet/>
      <dgm:spPr/>
      <dgm:t>
        <a:bodyPr/>
        <a:lstStyle/>
        <a:p>
          <a:endParaRPr lang="x-none"/>
        </a:p>
      </dgm:t>
    </dgm:pt>
    <dgm:pt modelId="{90618796-C879-46C0-A455-CFC9FF91B82F}" type="sibTrans" cxnId="{18AD516E-A7CD-4206-BA2B-406F4E52068E}">
      <dgm:prSet/>
      <dgm:spPr/>
      <dgm:t>
        <a:bodyPr/>
        <a:lstStyle/>
        <a:p>
          <a:endParaRPr lang="x-none"/>
        </a:p>
      </dgm:t>
    </dgm:pt>
    <dgm:pt modelId="{6CBECB0A-675C-46F5-A758-D9BCF4A0450D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649D3A-FAF1-4B94-B5AD-5DFE6BD74245}" type="parTrans" cxnId="{1BB177AD-EF16-4604-A0EB-1E6D58F3EDA9}">
      <dgm:prSet/>
      <dgm:spPr/>
      <dgm:t>
        <a:bodyPr/>
        <a:lstStyle/>
        <a:p>
          <a:endParaRPr lang="x-none"/>
        </a:p>
      </dgm:t>
    </dgm:pt>
    <dgm:pt modelId="{6A026570-A173-499E-BFC4-F186C296B46D}" type="sibTrans" cxnId="{1BB177AD-EF16-4604-A0EB-1E6D58F3EDA9}">
      <dgm:prSet/>
      <dgm:spPr/>
      <dgm:t>
        <a:bodyPr/>
        <a:lstStyle/>
        <a:p>
          <a:endParaRPr lang="x-none"/>
        </a:p>
      </dgm:t>
    </dgm:pt>
    <dgm:pt modelId="{01767322-69CC-429A-B9EF-F18D28FCF2F3}" type="pres">
      <dgm:prSet presAssocID="{A0AEF5E6-267E-4E24-AE43-C155E33FE3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5080C6-5C92-4EE0-B0FC-389967161E86}" type="pres">
      <dgm:prSet presAssocID="{CB955DB8-E809-4BC2-A695-8409A522AF0E}" presName="hierRoot1" presStyleCnt="0"/>
      <dgm:spPr/>
    </dgm:pt>
    <dgm:pt modelId="{BC1DF2AA-471F-4502-8265-94DC7BEE84C4}" type="pres">
      <dgm:prSet presAssocID="{CB955DB8-E809-4BC2-A695-8409A522AF0E}" presName="composite" presStyleCnt="0"/>
      <dgm:spPr/>
    </dgm:pt>
    <dgm:pt modelId="{3AF87FB3-7CF9-43F1-BD5E-A82B004589CB}" type="pres">
      <dgm:prSet presAssocID="{CB955DB8-E809-4BC2-A695-8409A522AF0E}" presName="background" presStyleLbl="node0" presStyleIdx="0" presStyleCnt="1"/>
      <dgm:spPr/>
    </dgm:pt>
    <dgm:pt modelId="{3C3E8195-77EE-49FD-8015-C6403BF2DEEA}" type="pres">
      <dgm:prSet presAssocID="{CB955DB8-E809-4BC2-A695-8409A522AF0E}" presName="text" presStyleLbl="fgAcc0" presStyleIdx="0" presStyleCnt="1" custScaleX="1887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DAC58-F82C-4372-AB61-751445870F74}" type="pres">
      <dgm:prSet presAssocID="{CB955DB8-E809-4BC2-A695-8409A522AF0E}" presName="hierChild2" presStyleCnt="0"/>
      <dgm:spPr/>
    </dgm:pt>
    <dgm:pt modelId="{53ECA914-215F-4AFB-B69C-A11D1FA17A41}" type="pres">
      <dgm:prSet presAssocID="{5113DC9D-9FEC-4984-B2D8-E3808D8D2787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5EDB13F-5C74-4ABE-BB09-F5CC22FE3D92}" type="pres">
      <dgm:prSet presAssocID="{3712B619-F5A6-433C-95CA-FFCBB4D7F859}" presName="hierRoot2" presStyleCnt="0"/>
      <dgm:spPr/>
    </dgm:pt>
    <dgm:pt modelId="{CC7D98E4-CE72-42BB-BF92-46614948C5C9}" type="pres">
      <dgm:prSet presAssocID="{3712B619-F5A6-433C-95CA-FFCBB4D7F859}" presName="composite2" presStyleCnt="0"/>
      <dgm:spPr/>
    </dgm:pt>
    <dgm:pt modelId="{534C2CE1-7FF5-471E-B05A-654EA49718D7}" type="pres">
      <dgm:prSet presAssocID="{3712B619-F5A6-433C-95CA-FFCBB4D7F859}" presName="background2" presStyleLbl="node2" presStyleIdx="0" presStyleCnt="3"/>
      <dgm:spPr/>
    </dgm:pt>
    <dgm:pt modelId="{B5EEB268-37DF-4973-B4D3-616FFA8BFDDF}" type="pres">
      <dgm:prSet presAssocID="{3712B619-F5A6-433C-95CA-FFCBB4D7F85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0CD80-B71E-49F2-929F-8CF54AFED53D}" type="pres">
      <dgm:prSet presAssocID="{3712B619-F5A6-433C-95CA-FFCBB4D7F859}" presName="hierChild3" presStyleCnt="0"/>
      <dgm:spPr/>
    </dgm:pt>
    <dgm:pt modelId="{FDD7AEBA-D1C8-40FC-9A9C-C8EA56E8F820}" type="pres">
      <dgm:prSet presAssocID="{66243F86-AB63-4319-9399-9B20932E14A3}" presName="Name17" presStyleLbl="parChTrans1D3" presStyleIdx="0" presStyleCnt="9"/>
      <dgm:spPr/>
      <dgm:t>
        <a:bodyPr/>
        <a:lstStyle/>
        <a:p>
          <a:endParaRPr lang="en-US"/>
        </a:p>
      </dgm:t>
    </dgm:pt>
    <dgm:pt modelId="{B97E1A03-D792-4DC5-A750-1A5CCAADA04D}" type="pres">
      <dgm:prSet presAssocID="{2C617F9B-D0D6-4330-A4FB-519D8C4593E2}" presName="hierRoot3" presStyleCnt="0"/>
      <dgm:spPr/>
    </dgm:pt>
    <dgm:pt modelId="{CDA040C4-51B3-4F5C-A9D8-A1FA36DE44C5}" type="pres">
      <dgm:prSet presAssocID="{2C617F9B-D0D6-4330-A4FB-519D8C4593E2}" presName="composite3" presStyleCnt="0"/>
      <dgm:spPr/>
    </dgm:pt>
    <dgm:pt modelId="{4753666A-910B-4E4B-95B5-B77D4F99B491}" type="pres">
      <dgm:prSet presAssocID="{2C617F9B-D0D6-4330-A4FB-519D8C4593E2}" presName="background3" presStyleLbl="node3" presStyleIdx="0" presStyleCnt="9"/>
      <dgm:spPr/>
    </dgm:pt>
    <dgm:pt modelId="{792CFCDD-7FE6-4EE7-8C72-DB3159A50170}" type="pres">
      <dgm:prSet presAssocID="{2C617F9B-D0D6-4330-A4FB-519D8C4593E2}" presName="text3" presStyleLbl="fgAcc3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7F10F-010F-49CB-A60A-98979443E0A6}" type="pres">
      <dgm:prSet presAssocID="{2C617F9B-D0D6-4330-A4FB-519D8C4593E2}" presName="hierChild4" presStyleCnt="0"/>
      <dgm:spPr/>
    </dgm:pt>
    <dgm:pt modelId="{130DF557-2A59-43CA-8593-595FAA67B67A}" type="pres">
      <dgm:prSet presAssocID="{C4282DD7-1BC3-48AC-9DBF-89498ABEC677}" presName="Name17" presStyleLbl="parChTrans1D3" presStyleIdx="1" presStyleCnt="9"/>
      <dgm:spPr/>
      <dgm:t>
        <a:bodyPr/>
        <a:lstStyle/>
        <a:p>
          <a:endParaRPr lang="en-US"/>
        </a:p>
      </dgm:t>
    </dgm:pt>
    <dgm:pt modelId="{E26DAF00-74F4-4F66-A393-622AB11C1982}" type="pres">
      <dgm:prSet presAssocID="{11BDC522-60DE-42CF-8D36-7266D3D1704F}" presName="hierRoot3" presStyleCnt="0"/>
      <dgm:spPr/>
    </dgm:pt>
    <dgm:pt modelId="{BB097FA9-E487-435D-B90D-4A83FC4097AB}" type="pres">
      <dgm:prSet presAssocID="{11BDC522-60DE-42CF-8D36-7266D3D1704F}" presName="composite3" presStyleCnt="0"/>
      <dgm:spPr/>
    </dgm:pt>
    <dgm:pt modelId="{D8A90CD3-6B3D-42BB-938D-9A1A3003D02C}" type="pres">
      <dgm:prSet presAssocID="{11BDC522-60DE-42CF-8D36-7266D3D1704F}" presName="background3" presStyleLbl="node3" presStyleIdx="1" presStyleCnt="9"/>
      <dgm:spPr/>
    </dgm:pt>
    <dgm:pt modelId="{84449601-4584-4BEB-A5A5-255583AA8A7F}" type="pres">
      <dgm:prSet presAssocID="{11BDC522-60DE-42CF-8D36-7266D3D1704F}" presName="text3" presStyleLbl="fgAcc3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F99DD-A75F-40C8-905C-8894C289B146}" type="pres">
      <dgm:prSet presAssocID="{11BDC522-60DE-42CF-8D36-7266D3D1704F}" presName="hierChild4" presStyleCnt="0"/>
      <dgm:spPr/>
    </dgm:pt>
    <dgm:pt modelId="{C269B92F-3606-4996-A3B2-D396580129FF}" type="pres">
      <dgm:prSet presAssocID="{F7BB1842-53CE-4A20-B863-155FD978DF4C}" presName="Name17" presStyleLbl="parChTrans1D3" presStyleIdx="2" presStyleCnt="9"/>
      <dgm:spPr/>
      <dgm:t>
        <a:bodyPr/>
        <a:lstStyle/>
        <a:p>
          <a:endParaRPr lang="en-US"/>
        </a:p>
      </dgm:t>
    </dgm:pt>
    <dgm:pt modelId="{4CE98854-0FB6-407A-BF4E-672FB23A9139}" type="pres">
      <dgm:prSet presAssocID="{1E8F4EF5-1548-439F-A430-A6DD201D5B74}" presName="hierRoot3" presStyleCnt="0"/>
      <dgm:spPr/>
    </dgm:pt>
    <dgm:pt modelId="{19B919F6-BC11-46B3-B577-48BB9D1C372D}" type="pres">
      <dgm:prSet presAssocID="{1E8F4EF5-1548-439F-A430-A6DD201D5B74}" presName="composite3" presStyleCnt="0"/>
      <dgm:spPr/>
    </dgm:pt>
    <dgm:pt modelId="{65CA1779-8D66-469A-BA58-8E36A623906E}" type="pres">
      <dgm:prSet presAssocID="{1E8F4EF5-1548-439F-A430-A6DD201D5B74}" presName="background3" presStyleLbl="node3" presStyleIdx="2" presStyleCnt="9"/>
      <dgm:spPr/>
    </dgm:pt>
    <dgm:pt modelId="{BE5F8101-600F-49C4-87D0-CC75F1FCDE72}" type="pres">
      <dgm:prSet presAssocID="{1E8F4EF5-1548-439F-A430-A6DD201D5B74}" presName="text3" presStyleLbl="fgAcc3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11FF0D-5E9A-4029-9171-AEBC95613C51}" type="pres">
      <dgm:prSet presAssocID="{1E8F4EF5-1548-439F-A430-A6DD201D5B74}" presName="hierChild4" presStyleCnt="0"/>
      <dgm:spPr/>
    </dgm:pt>
    <dgm:pt modelId="{33E0A84A-FC48-4534-9B22-76013842A4F9}" type="pres">
      <dgm:prSet presAssocID="{BB0B567C-C1DF-422E-B410-D16867BA5114}" presName="Name17" presStyleLbl="parChTrans1D3" presStyleIdx="3" presStyleCnt="9"/>
      <dgm:spPr/>
      <dgm:t>
        <a:bodyPr/>
        <a:lstStyle/>
        <a:p>
          <a:endParaRPr lang="en-US"/>
        </a:p>
      </dgm:t>
    </dgm:pt>
    <dgm:pt modelId="{51E90422-93AC-445B-879D-2D562F836FE6}" type="pres">
      <dgm:prSet presAssocID="{4A820CCF-D552-4D57-8DED-233541B3E8FE}" presName="hierRoot3" presStyleCnt="0"/>
      <dgm:spPr/>
    </dgm:pt>
    <dgm:pt modelId="{622CA6FD-13EC-4FFE-A114-895A87D58D28}" type="pres">
      <dgm:prSet presAssocID="{4A820CCF-D552-4D57-8DED-233541B3E8FE}" presName="composite3" presStyleCnt="0"/>
      <dgm:spPr/>
    </dgm:pt>
    <dgm:pt modelId="{118439F0-1108-4E18-9EC6-4D7FCD9F4D6F}" type="pres">
      <dgm:prSet presAssocID="{4A820CCF-D552-4D57-8DED-233541B3E8FE}" presName="background3" presStyleLbl="node3" presStyleIdx="3" presStyleCnt="9"/>
      <dgm:spPr/>
    </dgm:pt>
    <dgm:pt modelId="{92808241-107F-48CF-9DEB-CD5D2C90C07C}" type="pres">
      <dgm:prSet presAssocID="{4A820CCF-D552-4D57-8DED-233541B3E8FE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7D6A99-2C74-44D2-9AA5-780E77F8020A}" type="pres">
      <dgm:prSet presAssocID="{4A820CCF-D552-4D57-8DED-233541B3E8FE}" presName="hierChild4" presStyleCnt="0"/>
      <dgm:spPr/>
    </dgm:pt>
    <dgm:pt modelId="{EEEF5534-B7F0-4A7D-B24D-D92E1D65FC27}" type="pres">
      <dgm:prSet presAssocID="{8CDB51A1-986F-48A0-B3F8-948F6CFAAAF8}" presName="Name10" presStyleLbl="parChTrans1D2" presStyleIdx="1" presStyleCnt="3"/>
      <dgm:spPr/>
      <dgm:t>
        <a:bodyPr/>
        <a:lstStyle/>
        <a:p>
          <a:endParaRPr lang="en-US"/>
        </a:p>
      </dgm:t>
    </dgm:pt>
    <dgm:pt modelId="{8974BB45-EE94-4A2F-BFC0-2AF153813DFE}" type="pres">
      <dgm:prSet presAssocID="{54D859F5-998E-459A-BB7A-33CFBB88B3AB}" presName="hierRoot2" presStyleCnt="0"/>
      <dgm:spPr/>
    </dgm:pt>
    <dgm:pt modelId="{5C42BB54-2AA0-4DFC-B48B-40EF1DCFFBFB}" type="pres">
      <dgm:prSet presAssocID="{54D859F5-998E-459A-BB7A-33CFBB88B3AB}" presName="composite2" presStyleCnt="0"/>
      <dgm:spPr/>
    </dgm:pt>
    <dgm:pt modelId="{66FF8A6F-8C4A-46CE-9ABC-60BDE6EDDA7E}" type="pres">
      <dgm:prSet presAssocID="{54D859F5-998E-459A-BB7A-33CFBB88B3AB}" presName="background2" presStyleLbl="node2" presStyleIdx="1" presStyleCnt="3"/>
      <dgm:spPr/>
    </dgm:pt>
    <dgm:pt modelId="{697C47E1-1116-485B-BEE6-AC0B99003B85}" type="pres">
      <dgm:prSet presAssocID="{54D859F5-998E-459A-BB7A-33CFBB88B3AB}" presName="text2" presStyleLbl="fgAcc2" presStyleIdx="1" presStyleCnt="3" custScaleY="179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D3302-59A5-40BF-AE67-9C694561B842}" type="pres">
      <dgm:prSet presAssocID="{54D859F5-998E-459A-BB7A-33CFBB88B3AB}" presName="hierChild3" presStyleCnt="0"/>
      <dgm:spPr/>
    </dgm:pt>
    <dgm:pt modelId="{75FE3A00-EC6F-48AA-AF1E-A76CA29FDE50}" type="pres">
      <dgm:prSet presAssocID="{EC9C7BB1-45E5-4F5E-827C-B4D4FCD177B6}" presName="Name17" presStyleLbl="parChTrans1D3" presStyleIdx="4" presStyleCnt="9"/>
      <dgm:spPr/>
      <dgm:t>
        <a:bodyPr/>
        <a:lstStyle/>
        <a:p>
          <a:endParaRPr lang="en-US"/>
        </a:p>
      </dgm:t>
    </dgm:pt>
    <dgm:pt modelId="{DA26BB07-4BAD-45A0-8910-D5F7AABF90F8}" type="pres">
      <dgm:prSet presAssocID="{6DAA70EE-9910-457C-A5FE-B3B3637D531F}" presName="hierRoot3" presStyleCnt="0"/>
      <dgm:spPr/>
    </dgm:pt>
    <dgm:pt modelId="{36BF92C1-42E9-47B6-9C41-66E70379A6A2}" type="pres">
      <dgm:prSet presAssocID="{6DAA70EE-9910-457C-A5FE-B3B3637D531F}" presName="composite3" presStyleCnt="0"/>
      <dgm:spPr/>
    </dgm:pt>
    <dgm:pt modelId="{DCEA9E34-7E43-4C1F-BA5A-655A7EBD9436}" type="pres">
      <dgm:prSet presAssocID="{6DAA70EE-9910-457C-A5FE-B3B3637D531F}" presName="background3" presStyleLbl="node3" presStyleIdx="4" presStyleCnt="9"/>
      <dgm:spPr/>
    </dgm:pt>
    <dgm:pt modelId="{D2980437-BE48-42C1-AA62-7589E39DCA6E}" type="pres">
      <dgm:prSet presAssocID="{6DAA70EE-9910-457C-A5FE-B3B3637D531F}" presName="text3" presStyleLbl="fgAcc3" presStyleIdx="4" presStyleCnt="9" custScaleX="110494" custScaleY="21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4C16-B763-4494-8462-F0B52D295A19}" type="pres">
      <dgm:prSet presAssocID="{6DAA70EE-9910-457C-A5FE-B3B3637D531F}" presName="hierChild4" presStyleCnt="0"/>
      <dgm:spPr/>
    </dgm:pt>
    <dgm:pt modelId="{90C59876-BCEA-4973-AE05-B546255ED71F}" type="pres">
      <dgm:prSet presAssocID="{3053F2C5-0F15-4B71-A5C0-6214D1092F88}" presName="Name17" presStyleLbl="parChTrans1D3" presStyleIdx="5" presStyleCnt="9"/>
      <dgm:spPr/>
      <dgm:t>
        <a:bodyPr/>
        <a:lstStyle/>
        <a:p>
          <a:endParaRPr lang="en-US"/>
        </a:p>
      </dgm:t>
    </dgm:pt>
    <dgm:pt modelId="{CC80936A-C3FE-44FE-95F8-648894185C8A}" type="pres">
      <dgm:prSet presAssocID="{F482AFF6-8134-4F64-B219-29B25AEE8AEF}" presName="hierRoot3" presStyleCnt="0"/>
      <dgm:spPr/>
    </dgm:pt>
    <dgm:pt modelId="{49EF02B3-D052-427D-87C1-4315EEC74F1F}" type="pres">
      <dgm:prSet presAssocID="{F482AFF6-8134-4F64-B219-29B25AEE8AEF}" presName="composite3" presStyleCnt="0"/>
      <dgm:spPr/>
    </dgm:pt>
    <dgm:pt modelId="{47967B29-7BAB-40D9-BD8F-9C650308C0B6}" type="pres">
      <dgm:prSet presAssocID="{F482AFF6-8134-4F64-B219-29B25AEE8AEF}" presName="background3" presStyleLbl="node3" presStyleIdx="5" presStyleCnt="9"/>
      <dgm:spPr/>
    </dgm:pt>
    <dgm:pt modelId="{C58B7ECB-69FA-4F14-B5B8-DA4363F29BFC}" type="pres">
      <dgm:prSet presAssocID="{F482AFF6-8134-4F64-B219-29B25AEE8AEF}" presName="text3" presStyleLbl="fgAcc3" presStyleIdx="5" presStyleCnt="9" custScaleX="117501" custScaleY="2170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2A3C2-1C74-459D-AEFE-615495F0A9F0}" type="pres">
      <dgm:prSet presAssocID="{F482AFF6-8134-4F64-B219-29B25AEE8AEF}" presName="hierChild4" presStyleCnt="0"/>
      <dgm:spPr/>
    </dgm:pt>
    <dgm:pt modelId="{A4B9655E-BF22-4DAC-AF92-FDD9D6DD006F}" type="pres">
      <dgm:prSet presAssocID="{5BB77001-1424-4D11-B6F6-4E648C020C7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B44BC5C8-6547-4DD2-A55E-A6854D876D9C}" type="pres">
      <dgm:prSet presAssocID="{38B1A98A-0413-4E59-A9CB-C5F3C03546F0}" presName="hierRoot2" presStyleCnt="0"/>
      <dgm:spPr/>
    </dgm:pt>
    <dgm:pt modelId="{25CACBFE-33A1-4F96-855C-24F436AED2A2}" type="pres">
      <dgm:prSet presAssocID="{38B1A98A-0413-4E59-A9CB-C5F3C03546F0}" presName="composite2" presStyleCnt="0"/>
      <dgm:spPr/>
    </dgm:pt>
    <dgm:pt modelId="{E6EA931A-FC34-4D05-B850-C1B4BC57D15E}" type="pres">
      <dgm:prSet presAssocID="{38B1A98A-0413-4E59-A9CB-C5F3C03546F0}" presName="background2" presStyleLbl="node2" presStyleIdx="2" presStyleCnt="3"/>
      <dgm:spPr/>
    </dgm:pt>
    <dgm:pt modelId="{AA4E8F25-0DF1-4C90-A33D-8FC3E9D749FC}" type="pres">
      <dgm:prSet presAssocID="{38B1A98A-0413-4E59-A9CB-C5F3C03546F0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58F14B-7B5D-493D-836A-5E5D12A5C200}" type="pres">
      <dgm:prSet presAssocID="{38B1A98A-0413-4E59-A9CB-C5F3C03546F0}" presName="hierChild3" presStyleCnt="0"/>
      <dgm:spPr/>
    </dgm:pt>
    <dgm:pt modelId="{19524CFE-AAD4-4C91-9CC1-9D92BF757A71}" type="pres">
      <dgm:prSet presAssocID="{E34E654A-3B3D-492E-BD13-ACA51F7E2CE0}" presName="Name17" presStyleLbl="parChTrans1D3" presStyleIdx="6" presStyleCnt="9"/>
      <dgm:spPr/>
      <dgm:t>
        <a:bodyPr/>
        <a:lstStyle/>
        <a:p>
          <a:endParaRPr lang="en-US"/>
        </a:p>
      </dgm:t>
    </dgm:pt>
    <dgm:pt modelId="{613210ED-7CC1-4548-A42B-BC047A1B5D58}" type="pres">
      <dgm:prSet presAssocID="{22D82AB1-05CB-489C-AAB5-817F188D7AF0}" presName="hierRoot3" presStyleCnt="0"/>
      <dgm:spPr/>
    </dgm:pt>
    <dgm:pt modelId="{A830EA06-3422-4F96-A400-5ED4C23A2B89}" type="pres">
      <dgm:prSet presAssocID="{22D82AB1-05CB-489C-AAB5-817F188D7AF0}" presName="composite3" presStyleCnt="0"/>
      <dgm:spPr/>
    </dgm:pt>
    <dgm:pt modelId="{21713954-FABB-4C03-95B9-4440DD66ECBF}" type="pres">
      <dgm:prSet presAssocID="{22D82AB1-05CB-489C-AAB5-817F188D7AF0}" presName="background3" presStyleLbl="node3" presStyleIdx="6" presStyleCnt="9"/>
      <dgm:spPr/>
    </dgm:pt>
    <dgm:pt modelId="{F5CE92C7-55E0-4F12-8DA8-C6142CCFF7B8}" type="pres">
      <dgm:prSet presAssocID="{22D82AB1-05CB-489C-AAB5-817F188D7AF0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BD68F-6FF6-436D-B7C3-7A70BCF55148}" type="pres">
      <dgm:prSet presAssocID="{22D82AB1-05CB-489C-AAB5-817F188D7AF0}" presName="hierChild4" presStyleCnt="0"/>
      <dgm:spPr/>
    </dgm:pt>
    <dgm:pt modelId="{1928568B-9E8E-41FC-80FB-0ED23482EB25}" type="pres">
      <dgm:prSet presAssocID="{611E6722-680B-406D-987F-550CAD982AC5}" presName="Name17" presStyleLbl="parChTrans1D3" presStyleIdx="7" presStyleCnt="9"/>
      <dgm:spPr/>
      <dgm:t>
        <a:bodyPr/>
        <a:lstStyle/>
        <a:p>
          <a:endParaRPr lang="en-US"/>
        </a:p>
      </dgm:t>
    </dgm:pt>
    <dgm:pt modelId="{A184CCC4-E606-43E3-AC4C-DCF63950209A}" type="pres">
      <dgm:prSet presAssocID="{6F182331-227E-4981-9F3D-E316247074C3}" presName="hierRoot3" presStyleCnt="0"/>
      <dgm:spPr/>
    </dgm:pt>
    <dgm:pt modelId="{EE973A90-B286-46CB-8D37-B2D510C56472}" type="pres">
      <dgm:prSet presAssocID="{6F182331-227E-4981-9F3D-E316247074C3}" presName="composite3" presStyleCnt="0"/>
      <dgm:spPr/>
    </dgm:pt>
    <dgm:pt modelId="{671A8EA5-A835-4A5F-95E7-E3A65410E01A}" type="pres">
      <dgm:prSet presAssocID="{6F182331-227E-4981-9F3D-E316247074C3}" presName="background3" presStyleLbl="node3" presStyleIdx="7" presStyleCnt="9"/>
      <dgm:spPr/>
    </dgm:pt>
    <dgm:pt modelId="{C6CBB37B-74D1-408D-B339-5DCD31055550}" type="pres">
      <dgm:prSet presAssocID="{6F182331-227E-4981-9F3D-E316247074C3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E63F4A-5157-4A13-A49E-F12C0615E96D}" type="pres">
      <dgm:prSet presAssocID="{6F182331-227E-4981-9F3D-E316247074C3}" presName="hierChild4" presStyleCnt="0"/>
      <dgm:spPr/>
    </dgm:pt>
    <dgm:pt modelId="{553774A2-46BE-4E75-8100-EF7E134D8DFD}" type="pres">
      <dgm:prSet presAssocID="{08649D3A-FAF1-4B94-B5AD-5DFE6BD74245}" presName="Name17" presStyleLbl="parChTrans1D3" presStyleIdx="8" presStyleCnt="9"/>
      <dgm:spPr/>
      <dgm:t>
        <a:bodyPr/>
        <a:lstStyle/>
        <a:p>
          <a:endParaRPr lang="en-US"/>
        </a:p>
      </dgm:t>
    </dgm:pt>
    <dgm:pt modelId="{BCAB1AAC-5F40-4080-A8F6-87C2A4BFB5CE}" type="pres">
      <dgm:prSet presAssocID="{6CBECB0A-675C-46F5-A758-D9BCF4A0450D}" presName="hierRoot3" presStyleCnt="0"/>
      <dgm:spPr/>
    </dgm:pt>
    <dgm:pt modelId="{338220A6-49CE-425B-8F83-2266BC908DBF}" type="pres">
      <dgm:prSet presAssocID="{6CBECB0A-675C-46F5-A758-D9BCF4A0450D}" presName="composite3" presStyleCnt="0"/>
      <dgm:spPr/>
    </dgm:pt>
    <dgm:pt modelId="{47F2EC92-875D-47DD-81E2-1AB0A4DBF137}" type="pres">
      <dgm:prSet presAssocID="{6CBECB0A-675C-46F5-A758-D9BCF4A0450D}" presName="background3" presStyleLbl="node3" presStyleIdx="8" presStyleCnt="9"/>
      <dgm:spPr/>
    </dgm:pt>
    <dgm:pt modelId="{CDB74D50-4BE9-4039-AC6C-4C60BA73E184}" type="pres">
      <dgm:prSet presAssocID="{6CBECB0A-675C-46F5-A758-D9BCF4A0450D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519D4-5EA1-486F-AACA-E54C1468E1D0}" type="pres">
      <dgm:prSet presAssocID="{6CBECB0A-675C-46F5-A758-D9BCF4A0450D}" presName="hierChild4" presStyleCnt="0"/>
      <dgm:spPr/>
    </dgm:pt>
  </dgm:ptLst>
  <dgm:cxnLst>
    <dgm:cxn modelId="{2A082264-987E-4D99-94E8-D994A4EDF3CD}" type="presOf" srcId="{1E8F4EF5-1548-439F-A430-A6DD201D5B74}" destId="{BE5F8101-600F-49C4-87D0-CC75F1FCDE72}" srcOrd="0" destOrd="0" presId="urn:microsoft.com/office/officeart/2005/8/layout/hierarchy1"/>
    <dgm:cxn modelId="{62A764A6-EF74-4B21-8FDD-291ABD963965}" type="presOf" srcId="{F482AFF6-8134-4F64-B219-29B25AEE8AEF}" destId="{C58B7ECB-69FA-4F14-B5B8-DA4363F29BFC}" srcOrd="0" destOrd="0" presId="urn:microsoft.com/office/officeart/2005/8/layout/hierarchy1"/>
    <dgm:cxn modelId="{6DA32DBC-341B-43EC-8439-EF4D9526E1D9}" srcId="{3712B619-F5A6-433C-95CA-FFCBB4D7F859}" destId="{2C617F9B-D0D6-4330-A4FB-519D8C4593E2}" srcOrd="0" destOrd="0" parTransId="{66243F86-AB63-4319-9399-9B20932E14A3}" sibTransId="{FA038AE0-1938-405B-8255-7222518277CB}"/>
    <dgm:cxn modelId="{B3E26050-8B09-4AAE-8325-9BBB27B04699}" type="presOf" srcId="{38B1A98A-0413-4E59-A9CB-C5F3C03546F0}" destId="{AA4E8F25-0DF1-4C90-A33D-8FC3E9D749FC}" srcOrd="0" destOrd="0" presId="urn:microsoft.com/office/officeart/2005/8/layout/hierarchy1"/>
    <dgm:cxn modelId="{23B23306-86A5-427B-A749-3ECFAE3665FF}" type="presOf" srcId="{CB955DB8-E809-4BC2-A695-8409A522AF0E}" destId="{3C3E8195-77EE-49FD-8015-C6403BF2DEEA}" srcOrd="0" destOrd="0" presId="urn:microsoft.com/office/officeart/2005/8/layout/hierarchy1"/>
    <dgm:cxn modelId="{1BB177AD-EF16-4604-A0EB-1E6D58F3EDA9}" srcId="{38B1A98A-0413-4E59-A9CB-C5F3C03546F0}" destId="{6CBECB0A-675C-46F5-A758-D9BCF4A0450D}" srcOrd="2" destOrd="0" parTransId="{08649D3A-FAF1-4B94-B5AD-5DFE6BD74245}" sibTransId="{6A026570-A173-499E-BFC4-F186C296B46D}"/>
    <dgm:cxn modelId="{78C05FF9-149F-411D-84FC-03E999AC04E2}" srcId="{3712B619-F5A6-433C-95CA-FFCBB4D7F859}" destId="{1E8F4EF5-1548-439F-A430-A6DD201D5B74}" srcOrd="2" destOrd="0" parTransId="{F7BB1842-53CE-4A20-B863-155FD978DF4C}" sibTransId="{6AE79FD4-0A05-4ADA-8423-BA928E748464}"/>
    <dgm:cxn modelId="{45E9D7BA-00C6-4F32-8208-839EA8250282}" type="presOf" srcId="{5113DC9D-9FEC-4984-B2D8-E3808D8D2787}" destId="{53ECA914-215F-4AFB-B69C-A11D1FA17A41}" srcOrd="0" destOrd="0" presId="urn:microsoft.com/office/officeart/2005/8/layout/hierarchy1"/>
    <dgm:cxn modelId="{25B890CA-5053-4B72-B9FD-F22480DBFB7C}" srcId="{3712B619-F5A6-433C-95CA-FFCBB4D7F859}" destId="{4A820CCF-D552-4D57-8DED-233541B3E8FE}" srcOrd="3" destOrd="0" parTransId="{BB0B567C-C1DF-422E-B410-D16867BA5114}" sibTransId="{A69D556C-D1E8-4B9B-978F-7D1093075A4C}"/>
    <dgm:cxn modelId="{3028A2B6-A21C-477F-A724-240E1DE585F6}" type="presOf" srcId="{6F182331-227E-4981-9F3D-E316247074C3}" destId="{C6CBB37B-74D1-408D-B339-5DCD31055550}" srcOrd="0" destOrd="0" presId="urn:microsoft.com/office/officeart/2005/8/layout/hierarchy1"/>
    <dgm:cxn modelId="{30F3210B-4F20-43E9-B748-986F0740410B}" type="presOf" srcId="{6CBECB0A-675C-46F5-A758-D9BCF4A0450D}" destId="{CDB74D50-4BE9-4039-AC6C-4C60BA73E184}" srcOrd="0" destOrd="0" presId="urn:microsoft.com/office/officeart/2005/8/layout/hierarchy1"/>
    <dgm:cxn modelId="{FC2C172A-5C39-41AF-AD9E-97FFCBA5A31B}" type="presOf" srcId="{2C617F9B-D0D6-4330-A4FB-519D8C4593E2}" destId="{792CFCDD-7FE6-4EE7-8C72-DB3159A50170}" srcOrd="0" destOrd="0" presId="urn:microsoft.com/office/officeart/2005/8/layout/hierarchy1"/>
    <dgm:cxn modelId="{EEF49EC6-052C-40C1-84E7-D97EFCC569C5}" type="presOf" srcId="{66243F86-AB63-4319-9399-9B20932E14A3}" destId="{FDD7AEBA-D1C8-40FC-9A9C-C8EA56E8F820}" srcOrd="0" destOrd="0" presId="urn:microsoft.com/office/officeart/2005/8/layout/hierarchy1"/>
    <dgm:cxn modelId="{CE97595B-71B0-48EE-B167-B2C930DF8B03}" srcId="{CB955DB8-E809-4BC2-A695-8409A522AF0E}" destId="{54D859F5-998E-459A-BB7A-33CFBB88B3AB}" srcOrd="1" destOrd="0" parTransId="{8CDB51A1-986F-48A0-B3F8-948F6CFAAAF8}" sibTransId="{6194E410-3F7F-4CCC-B6D2-A1C267D85224}"/>
    <dgm:cxn modelId="{DD5A789A-337A-42EC-91D3-4F5D74E48DF5}" type="presOf" srcId="{6DAA70EE-9910-457C-A5FE-B3B3637D531F}" destId="{D2980437-BE48-42C1-AA62-7589E39DCA6E}" srcOrd="0" destOrd="0" presId="urn:microsoft.com/office/officeart/2005/8/layout/hierarchy1"/>
    <dgm:cxn modelId="{68ECC648-2AF8-4DCF-9C54-BBD2883A3533}" srcId="{A0AEF5E6-267E-4E24-AE43-C155E33FE3F4}" destId="{CB955DB8-E809-4BC2-A695-8409A522AF0E}" srcOrd="0" destOrd="0" parTransId="{220958FC-9CBF-4C58-A314-9DBD2D3F6320}" sibTransId="{FE5D0797-BBA1-4FF4-AB78-0A6B7868240B}"/>
    <dgm:cxn modelId="{48711D15-446E-4177-844E-0E2E01272E97}" type="presOf" srcId="{22D82AB1-05CB-489C-AAB5-817F188D7AF0}" destId="{F5CE92C7-55E0-4F12-8DA8-C6142CCFF7B8}" srcOrd="0" destOrd="0" presId="urn:microsoft.com/office/officeart/2005/8/layout/hierarchy1"/>
    <dgm:cxn modelId="{09EAAB63-FAFC-4C77-B91A-B6F4660625EF}" type="presOf" srcId="{11BDC522-60DE-42CF-8D36-7266D3D1704F}" destId="{84449601-4584-4BEB-A5A5-255583AA8A7F}" srcOrd="0" destOrd="0" presId="urn:microsoft.com/office/officeart/2005/8/layout/hierarchy1"/>
    <dgm:cxn modelId="{CCB051CB-66A1-4576-BE5C-CFB6843529C9}" type="presOf" srcId="{54D859F5-998E-459A-BB7A-33CFBB88B3AB}" destId="{697C47E1-1116-485B-BEE6-AC0B99003B85}" srcOrd="0" destOrd="0" presId="urn:microsoft.com/office/officeart/2005/8/layout/hierarchy1"/>
    <dgm:cxn modelId="{76829243-8B5E-4E90-824F-C9090508E7E3}" srcId="{38B1A98A-0413-4E59-A9CB-C5F3C03546F0}" destId="{22D82AB1-05CB-489C-AAB5-817F188D7AF0}" srcOrd="0" destOrd="0" parTransId="{E34E654A-3B3D-492E-BD13-ACA51F7E2CE0}" sibTransId="{43EA1AD5-B47F-430D-AC62-CFD6AE5135BD}"/>
    <dgm:cxn modelId="{8DA01522-D9EF-470C-86DE-BC097B52B677}" type="presOf" srcId="{A0AEF5E6-267E-4E24-AE43-C155E33FE3F4}" destId="{01767322-69CC-429A-B9EF-F18D28FCF2F3}" srcOrd="0" destOrd="0" presId="urn:microsoft.com/office/officeart/2005/8/layout/hierarchy1"/>
    <dgm:cxn modelId="{1DC36BC9-DD0C-47A9-8381-42D070DD318C}" type="presOf" srcId="{4A820CCF-D552-4D57-8DED-233541B3E8FE}" destId="{92808241-107F-48CF-9DEB-CD5D2C90C07C}" srcOrd="0" destOrd="0" presId="urn:microsoft.com/office/officeart/2005/8/layout/hierarchy1"/>
    <dgm:cxn modelId="{CB0E5D68-F064-40C5-9C1F-06ECCF0C4445}" srcId="{CB955DB8-E809-4BC2-A695-8409A522AF0E}" destId="{38B1A98A-0413-4E59-A9CB-C5F3C03546F0}" srcOrd="2" destOrd="0" parTransId="{5BB77001-1424-4D11-B6F6-4E648C020C73}" sibTransId="{BFA094BE-502F-4B48-BF94-3F4129EFCA82}"/>
    <dgm:cxn modelId="{34C89C30-E61D-460A-861F-0AB7E246E58B}" type="presOf" srcId="{F7BB1842-53CE-4A20-B863-155FD978DF4C}" destId="{C269B92F-3606-4996-A3B2-D396580129FF}" srcOrd="0" destOrd="0" presId="urn:microsoft.com/office/officeart/2005/8/layout/hierarchy1"/>
    <dgm:cxn modelId="{7D0580A8-3039-4C0A-AC65-7279E2901520}" type="presOf" srcId="{BB0B567C-C1DF-422E-B410-D16867BA5114}" destId="{33E0A84A-FC48-4534-9B22-76013842A4F9}" srcOrd="0" destOrd="0" presId="urn:microsoft.com/office/officeart/2005/8/layout/hierarchy1"/>
    <dgm:cxn modelId="{286ECF00-D13A-4103-B7E6-E0288D6E6DD0}" type="presOf" srcId="{C4282DD7-1BC3-48AC-9DBF-89498ABEC677}" destId="{130DF557-2A59-43CA-8593-595FAA67B67A}" srcOrd="0" destOrd="0" presId="urn:microsoft.com/office/officeart/2005/8/layout/hierarchy1"/>
    <dgm:cxn modelId="{2409A75E-CA00-4746-A4DD-901EE338187E}" type="presOf" srcId="{5BB77001-1424-4D11-B6F6-4E648C020C73}" destId="{A4B9655E-BF22-4DAC-AF92-FDD9D6DD006F}" srcOrd="0" destOrd="0" presId="urn:microsoft.com/office/officeart/2005/8/layout/hierarchy1"/>
    <dgm:cxn modelId="{BA8AB737-7D1C-403E-BE13-C630183E0122}" type="presOf" srcId="{E34E654A-3B3D-492E-BD13-ACA51F7E2CE0}" destId="{19524CFE-AAD4-4C91-9CC1-9D92BF757A71}" srcOrd="0" destOrd="0" presId="urn:microsoft.com/office/officeart/2005/8/layout/hierarchy1"/>
    <dgm:cxn modelId="{2F252823-2E12-4AEF-99FE-C8B8226B4B86}" type="presOf" srcId="{3712B619-F5A6-433C-95CA-FFCBB4D7F859}" destId="{B5EEB268-37DF-4973-B4D3-616FFA8BFDDF}" srcOrd="0" destOrd="0" presId="urn:microsoft.com/office/officeart/2005/8/layout/hierarchy1"/>
    <dgm:cxn modelId="{A91A243E-8715-4DBF-8184-8991A8D9CF2D}" type="presOf" srcId="{3053F2C5-0F15-4B71-A5C0-6214D1092F88}" destId="{90C59876-BCEA-4973-AE05-B546255ED71F}" srcOrd="0" destOrd="0" presId="urn:microsoft.com/office/officeart/2005/8/layout/hierarchy1"/>
    <dgm:cxn modelId="{184A0459-F88F-4783-B62E-14C5A6EF9B45}" type="presOf" srcId="{8CDB51A1-986F-48A0-B3F8-948F6CFAAAF8}" destId="{EEEF5534-B7F0-4A7D-B24D-D92E1D65FC27}" srcOrd="0" destOrd="0" presId="urn:microsoft.com/office/officeart/2005/8/layout/hierarchy1"/>
    <dgm:cxn modelId="{78B4E6AA-90EC-4A36-9B7B-96E5B234566B}" type="presOf" srcId="{611E6722-680B-406D-987F-550CAD982AC5}" destId="{1928568B-9E8E-41FC-80FB-0ED23482EB25}" srcOrd="0" destOrd="0" presId="urn:microsoft.com/office/officeart/2005/8/layout/hierarchy1"/>
    <dgm:cxn modelId="{A63C46B5-EB12-46ED-9D82-333E82C9A6B1}" srcId="{54D859F5-998E-459A-BB7A-33CFBB88B3AB}" destId="{6DAA70EE-9910-457C-A5FE-B3B3637D531F}" srcOrd="0" destOrd="0" parTransId="{EC9C7BB1-45E5-4F5E-827C-B4D4FCD177B6}" sibTransId="{4347EF30-3404-4CD9-8BA8-6EC5341DEAF5}"/>
    <dgm:cxn modelId="{AF25AB3D-FA29-47BD-BE90-9A217DA740C6}" srcId="{3712B619-F5A6-433C-95CA-FFCBB4D7F859}" destId="{11BDC522-60DE-42CF-8D36-7266D3D1704F}" srcOrd="1" destOrd="0" parTransId="{C4282DD7-1BC3-48AC-9DBF-89498ABEC677}" sibTransId="{C384060F-0C3F-444E-9A73-3D1F9691D7BC}"/>
    <dgm:cxn modelId="{BA5707AF-44A0-4247-AAC0-6DAD64426D9C}" type="presOf" srcId="{EC9C7BB1-45E5-4F5E-827C-B4D4FCD177B6}" destId="{75FE3A00-EC6F-48AA-AF1E-A76CA29FDE50}" srcOrd="0" destOrd="0" presId="urn:microsoft.com/office/officeart/2005/8/layout/hierarchy1"/>
    <dgm:cxn modelId="{65D76CE5-99B2-41EE-8EDB-12B700784789}" srcId="{38B1A98A-0413-4E59-A9CB-C5F3C03546F0}" destId="{6F182331-227E-4981-9F3D-E316247074C3}" srcOrd="1" destOrd="0" parTransId="{611E6722-680B-406D-987F-550CAD982AC5}" sibTransId="{FA9E938D-4A0B-49EE-AA7B-C14722B67079}"/>
    <dgm:cxn modelId="{18AD516E-A7CD-4206-BA2B-406F4E52068E}" srcId="{54D859F5-998E-459A-BB7A-33CFBB88B3AB}" destId="{F482AFF6-8134-4F64-B219-29B25AEE8AEF}" srcOrd="1" destOrd="0" parTransId="{3053F2C5-0F15-4B71-A5C0-6214D1092F88}" sibTransId="{90618796-C879-46C0-A455-CFC9FF91B82F}"/>
    <dgm:cxn modelId="{D4456D3A-2C7D-421B-951F-F3C8043005E8}" type="presOf" srcId="{08649D3A-FAF1-4B94-B5AD-5DFE6BD74245}" destId="{553774A2-46BE-4E75-8100-EF7E134D8DFD}" srcOrd="0" destOrd="0" presId="urn:microsoft.com/office/officeart/2005/8/layout/hierarchy1"/>
    <dgm:cxn modelId="{5BFA0265-3938-46B3-A73B-436A49B9AA3F}" srcId="{CB955DB8-E809-4BC2-A695-8409A522AF0E}" destId="{3712B619-F5A6-433C-95CA-FFCBB4D7F859}" srcOrd="0" destOrd="0" parTransId="{5113DC9D-9FEC-4984-B2D8-E3808D8D2787}" sibTransId="{FB902002-0E5A-48F8-B5B6-8F43EB28759C}"/>
    <dgm:cxn modelId="{1A160F0A-F3FC-4E1D-8033-1B6D8E171838}" type="presParOf" srcId="{01767322-69CC-429A-B9EF-F18D28FCF2F3}" destId="{A85080C6-5C92-4EE0-B0FC-389967161E86}" srcOrd="0" destOrd="0" presId="urn:microsoft.com/office/officeart/2005/8/layout/hierarchy1"/>
    <dgm:cxn modelId="{1BEBB72F-EA29-40F4-A7AB-633E4D9BE37E}" type="presParOf" srcId="{A85080C6-5C92-4EE0-B0FC-389967161E86}" destId="{BC1DF2AA-471F-4502-8265-94DC7BEE84C4}" srcOrd="0" destOrd="0" presId="urn:microsoft.com/office/officeart/2005/8/layout/hierarchy1"/>
    <dgm:cxn modelId="{25CFEEE5-2C9A-4A6A-9A0F-A0056DD3BB04}" type="presParOf" srcId="{BC1DF2AA-471F-4502-8265-94DC7BEE84C4}" destId="{3AF87FB3-7CF9-43F1-BD5E-A82B004589CB}" srcOrd="0" destOrd="0" presId="urn:microsoft.com/office/officeart/2005/8/layout/hierarchy1"/>
    <dgm:cxn modelId="{868BCC77-9908-4225-9F8E-E23E695978D9}" type="presParOf" srcId="{BC1DF2AA-471F-4502-8265-94DC7BEE84C4}" destId="{3C3E8195-77EE-49FD-8015-C6403BF2DEEA}" srcOrd="1" destOrd="0" presId="urn:microsoft.com/office/officeart/2005/8/layout/hierarchy1"/>
    <dgm:cxn modelId="{AB574244-0777-485C-A772-3904FFFBE2E2}" type="presParOf" srcId="{A85080C6-5C92-4EE0-B0FC-389967161E86}" destId="{09ADAC58-F82C-4372-AB61-751445870F74}" srcOrd="1" destOrd="0" presId="urn:microsoft.com/office/officeart/2005/8/layout/hierarchy1"/>
    <dgm:cxn modelId="{59667879-FE77-4BB4-8C6E-49154544BDB2}" type="presParOf" srcId="{09ADAC58-F82C-4372-AB61-751445870F74}" destId="{53ECA914-215F-4AFB-B69C-A11D1FA17A41}" srcOrd="0" destOrd="0" presId="urn:microsoft.com/office/officeart/2005/8/layout/hierarchy1"/>
    <dgm:cxn modelId="{3BC472CE-BC6C-42FF-9A02-A7006E32939D}" type="presParOf" srcId="{09ADAC58-F82C-4372-AB61-751445870F74}" destId="{B5EDB13F-5C74-4ABE-BB09-F5CC22FE3D92}" srcOrd="1" destOrd="0" presId="urn:microsoft.com/office/officeart/2005/8/layout/hierarchy1"/>
    <dgm:cxn modelId="{A382706F-F17F-474F-AAC3-6ADBD2738DD8}" type="presParOf" srcId="{B5EDB13F-5C74-4ABE-BB09-F5CC22FE3D92}" destId="{CC7D98E4-CE72-42BB-BF92-46614948C5C9}" srcOrd="0" destOrd="0" presId="urn:microsoft.com/office/officeart/2005/8/layout/hierarchy1"/>
    <dgm:cxn modelId="{05852E39-05E4-4E22-BE1F-DA311FBD8390}" type="presParOf" srcId="{CC7D98E4-CE72-42BB-BF92-46614948C5C9}" destId="{534C2CE1-7FF5-471E-B05A-654EA49718D7}" srcOrd="0" destOrd="0" presId="urn:microsoft.com/office/officeart/2005/8/layout/hierarchy1"/>
    <dgm:cxn modelId="{1D145720-615F-4964-9284-4A028620AC36}" type="presParOf" srcId="{CC7D98E4-CE72-42BB-BF92-46614948C5C9}" destId="{B5EEB268-37DF-4973-B4D3-616FFA8BFDDF}" srcOrd="1" destOrd="0" presId="urn:microsoft.com/office/officeart/2005/8/layout/hierarchy1"/>
    <dgm:cxn modelId="{4295A230-5D59-404E-AE71-E850A5A0AABB}" type="presParOf" srcId="{B5EDB13F-5C74-4ABE-BB09-F5CC22FE3D92}" destId="{9F70CD80-B71E-49F2-929F-8CF54AFED53D}" srcOrd="1" destOrd="0" presId="urn:microsoft.com/office/officeart/2005/8/layout/hierarchy1"/>
    <dgm:cxn modelId="{B8F7F3D3-36A8-40C5-B30B-7FE82417FBDC}" type="presParOf" srcId="{9F70CD80-B71E-49F2-929F-8CF54AFED53D}" destId="{FDD7AEBA-D1C8-40FC-9A9C-C8EA56E8F820}" srcOrd="0" destOrd="0" presId="urn:microsoft.com/office/officeart/2005/8/layout/hierarchy1"/>
    <dgm:cxn modelId="{ECD35095-06F0-4DD2-A5E4-1EDDDCC0E581}" type="presParOf" srcId="{9F70CD80-B71E-49F2-929F-8CF54AFED53D}" destId="{B97E1A03-D792-4DC5-A750-1A5CCAADA04D}" srcOrd="1" destOrd="0" presId="urn:microsoft.com/office/officeart/2005/8/layout/hierarchy1"/>
    <dgm:cxn modelId="{276EF9D7-6548-4499-98EC-5715DAC3EAB0}" type="presParOf" srcId="{B97E1A03-D792-4DC5-A750-1A5CCAADA04D}" destId="{CDA040C4-51B3-4F5C-A9D8-A1FA36DE44C5}" srcOrd="0" destOrd="0" presId="urn:microsoft.com/office/officeart/2005/8/layout/hierarchy1"/>
    <dgm:cxn modelId="{F18CEF93-7F49-46D3-8CF0-045FA4CF5D29}" type="presParOf" srcId="{CDA040C4-51B3-4F5C-A9D8-A1FA36DE44C5}" destId="{4753666A-910B-4E4B-95B5-B77D4F99B491}" srcOrd="0" destOrd="0" presId="urn:microsoft.com/office/officeart/2005/8/layout/hierarchy1"/>
    <dgm:cxn modelId="{2BCC6A55-9F9D-4EC4-901D-FD53838E24A1}" type="presParOf" srcId="{CDA040C4-51B3-4F5C-A9D8-A1FA36DE44C5}" destId="{792CFCDD-7FE6-4EE7-8C72-DB3159A50170}" srcOrd="1" destOrd="0" presId="urn:microsoft.com/office/officeart/2005/8/layout/hierarchy1"/>
    <dgm:cxn modelId="{9C859D30-D30F-489F-A51B-4AB72E4EB840}" type="presParOf" srcId="{B97E1A03-D792-4DC5-A750-1A5CCAADA04D}" destId="{C647F10F-010F-49CB-A60A-98979443E0A6}" srcOrd="1" destOrd="0" presId="urn:microsoft.com/office/officeart/2005/8/layout/hierarchy1"/>
    <dgm:cxn modelId="{567977C8-9AE6-4A13-8F63-EC43D528C0C5}" type="presParOf" srcId="{9F70CD80-B71E-49F2-929F-8CF54AFED53D}" destId="{130DF557-2A59-43CA-8593-595FAA67B67A}" srcOrd="2" destOrd="0" presId="urn:microsoft.com/office/officeart/2005/8/layout/hierarchy1"/>
    <dgm:cxn modelId="{D9EDADF7-D338-4C31-9C90-5A46008F6CBA}" type="presParOf" srcId="{9F70CD80-B71E-49F2-929F-8CF54AFED53D}" destId="{E26DAF00-74F4-4F66-A393-622AB11C1982}" srcOrd="3" destOrd="0" presId="urn:microsoft.com/office/officeart/2005/8/layout/hierarchy1"/>
    <dgm:cxn modelId="{664BBD94-C287-46BF-AA24-5B1CBCEAFDAD}" type="presParOf" srcId="{E26DAF00-74F4-4F66-A393-622AB11C1982}" destId="{BB097FA9-E487-435D-B90D-4A83FC4097AB}" srcOrd="0" destOrd="0" presId="urn:microsoft.com/office/officeart/2005/8/layout/hierarchy1"/>
    <dgm:cxn modelId="{37E177FD-FAAD-4D58-8D9D-3BA96F1E542E}" type="presParOf" srcId="{BB097FA9-E487-435D-B90D-4A83FC4097AB}" destId="{D8A90CD3-6B3D-42BB-938D-9A1A3003D02C}" srcOrd="0" destOrd="0" presId="urn:microsoft.com/office/officeart/2005/8/layout/hierarchy1"/>
    <dgm:cxn modelId="{CD58569D-9CC6-4DE0-B9A1-0299E3D1AF9C}" type="presParOf" srcId="{BB097FA9-E487-435D-B90D-4A83FC4097AB}" destId="{84449601-4584-4BEB-A5A5-255583AA8A7F}" srcOrd="1" destOrd="0" presId="urn:microsoft.com/office/officeart/2005/8/layout/hierarchy1"/>
    <dgm:cxn modelId="{8797DF66-A49C-4011-A85E-66811C4FE17D}" type="presParOf" srcId="{E26DAF00-74F4-4F66-A393-622AB11C1982}" destId="{AFCF99DD-A75F-40C8-905C-8894C289B146}" srcOrd="1" destOrd="0" presId="urn:microsoft.com/office/officeart/2005/8/layout/hierarchy1"/>
    <dgm:cxn modelId="{57842685-0C88-4C3A-8652-C3CE37572791}" type="presParOf" srcId="{9F70CD80-B71E-49F2-929F-8CF54AFED53D}" destId="{C269B92F-3606-4996-A3B2-D396580129FF}" srcOrd="4" destOrd="0" presId="urn:microsoft.com/office/officeart/2005/8/layout/hierarchy1"/>
    <dgm:cxn modelId="{25AF2AED-8F3C-4F2E-A1CD-88BAC2EFA0C1}" type="presParOf" srcId="{9F70CD80-B71E-49F2-929F-8CF54AFED53D}" destId="{4CE98854-0FB6-407A-BF4E-672FB23A9139}" srcOrd="5" destOrd="0" presId="urn:microsoft.com/office/officeart/2005/8/layout/hierarchy1"/>
    <dgm:cxn modelId="{083FF53D-EF51-4304-98A4-DE4D17EF957F}" type="presParOf" srcId="{4CE98854-0FB6-407A-BF4E-672FB23A9139}" destId="{19B919F6-BC11-46B3-B577-48BB9D1C372D}" srcOrd="0" destOrd="0" presId="urn:microsoft.com/office/officeart/2005/8/layout/hierarchy1"/>
    <dgm:cxn modelId="{B516C568-D1DB-4845-8887-D9F37BB70AB7}" type="presParOf" srcId="{19B919F6-BC11-46B3-B577-48BB9D1C372D}" destId="{65CA1779-8D66-469A-BA58-8E36A623906E}" srcOrd="0" destOrd="0" presId="urn:microsoft.com/office/officeart/2005/8/layout/hierarchy1"/>
    <dgm:cxn modelId="{B74F92D2-01A2-43A9-9623-19A8EC1F9D6A}" type="presParOf" srcId="{19B919F6-BC11-46B3-B577-48BB9D1C372D}" destId="{BE5F8101-600F-49C4-87D0-CC75F1FCDE72}" srcOrd="1" destOrd="0" presId="urn:microsoft.com/office/officeart/2005/8/layout/hierarchy1"/>
    <dgm:cxn modelId="{CFDE83EC-2313-4AD6-8E05-58E41C18A7CE}" type="presParOf" srcId="{4CE98854-0FB6-407A-BF4E-672FB23A9139}" destId="{7311FF0D-5E9A-4029-9171-AEBC95613C51}" srcOrd="1" destOrd="0" presId="urn:microsoft.com/office/officeart/2005/8/layout/hierarchy1"/>
    <dgm:cxn modelId="{581CB6E3-4E77-4081-830D-3F6F7EEF8AFA}" type="presParOf" srcId="{9F70CD80-B71E-49F2-929F-8CF54AFED53D}" destId="{33E0A84A-FC48-4534-9B22-76013842A4F9}" srcOrd="6" destOrd="0" presId="urn:microsoft.com/office/officeart/2005/8/layout/hierarchy1"/>
    <dgm:cxn modelId="{76C502D0-BE05-4F89-9894-212B82B3DDB8}" type="presParOf" srcId="{9F70CD80-B71E-49F2-929F-8CF54AFED53D}" destId="{51E90422-93AC-445B-879D-2D562F836FE6}" srcOrd="7" destOrd="0" presId="urn:microsoft.com/office/officeart/2005/8/layout/hierarchy1"/>
    <dgm:cxn modelId="{404DADCB-C18B-4757-A055-6322649B5315}" type="presParOf" srcId="{51E90422-93AC-445B-879D-2D562F836FE6}" destId="{622CA6FD-13EC-4FFE-A114-895A87D58D28}" srcOrd="0" destOrd="0" presId="urn:microsoft.com/office/officeart/2005/8/layout/hierarchy1"/>
    <dgm:cxn modelId="{A7AF17BB-B860-4DFC-A3E1-C4D444FBAD20}" type="presParOf" srcId="{622CA6FD-13EC-4FFE-A114-895A87D58D28}" destId="{118439F0-1108-4E18-9EC6-4D7FCD9F4D6F}" srcOrd="0" destOrd="0" presId="urn:microsoft.com/office/officeart/2005/8/layout/hierarchy1"/>
    <dgm:cxn modelId="{C22117A8-AA18-46EC-84A1-362EC51FEA28}" type="presParOf" srcId="{622CA6FD-13EC-4FFE-A114-895A87D58D28}" destId="{92808241-107F-48CF-9DEB-CD5D2C90C07C}" srcOrd="1" destOrd="0" presId="urn:microsoft.com/office/officeart/2005/8/layout/hierarchy1"/>
    <dgm:cxn modelId="{A41BEAE7-8A69-4D1D-AB6A-127FC2E4A993}" type="presParOf" srcId="{51E90422-93AC-445B-879D-2D562F836FE6}" destId="{FF7D6A99-2C74-44D2-9AA5-780E77F8020A}" srcOrd="1" destOrd="0" presId="urn:microsoft.com/office/officeart/2005/8/layout/hierarchy1"/>
    <dgm:cxn modelId="{89133C14-18D1-410F-A06F-893C2FB4EFF5}" type="presParOf" srcId="{09ADAC58-F82C-4372-AB61-751445870F74}" destId="{EEEF5534-B7F0-4A7D-B24D-D92E1D65FC27}" srcOrd="2" destOrd="0" presId="urn:microsoft.com/office/officeart/2005/8/layout/hierarchy1"/>
    <dgm:cxn modelId="{21EDBCA4-369C-4C58-9325-7385823FBA7E}" type="presParOf" srcId="{09ADAC58-F82C-4372-AB61-751445870F74}" destId="{8974BB45-EE94-4A2F-BFC0-2AF153813DFE}" srcOrd="3" destOrd="0" presId="urn:microsoft.com/office/officeart/2005/8/layout/hierarchy1"/>
    <dgm:cxn modelId="{73BC9147-C4F1-4A9D-8F2B-D2DA5A199C85}" type="presParOf" srcId="{8974BB45-EE94-4A2F-BFC0-2AF153813DFE}" destId="{5C42BB54-2AA0-4DFC-B48B-40EF1DCFFBFB}" srcOrd="0" destOrd="0" presId="urn:microsoft.com/office/officeart/2005/8/layout/hierarchy1"/>
    <dgm:cxn modelId="{8BB40E78-6C2B-4375-A3E8-B20F66E65B62}" type="presParOf" srcId="{5C42BB54-2AA0-4DFC-B48B-40EF1DCFFBFB}" destId="{66FF8A6F-8C4A-46CE-9ABC-60BDE6EDDA7E}" srcOrd="0" destOrd="0" presId="urn:microsoft.com/office/officeart/2005/8/layout/hierarchy1"/>
    <dgm:cxn modelId="{943D8171-6CB7-4574-BED9-2248AAC50035}" type="presParOf" srcId="{5C42BB54-2AA0-4DFC-B48B-40EF1DCFFBFB}" destId="{697C47E1-1116-485B-BEE6-AC0B99003B85}" srcOrd="1" destOrd="0" presId="urn:microsoft.com/office/officeart/2005/8/layout/hierarchy1"/>
    <dgm:cxn modelId="{51510829-3CEE-4B88-92A3-672A547C5D94}" type="presParOf" srcId="{8974BB45-EE94-4A2F-BFC0-2AF153813DFE}" destId="{221D3302-59A5-40BF-AE67-9C694561B842}" srcOrd="1" destOrd="0" presId="urn:microsoft.com/office/officeart/2005/8/layout/hierarchy1"/>
    <dgm:cxn modelId="{66ACE4C5-752F-4685-B323-5345B3A6A692}" type="presParOf" srcId="{221D3302-59A5-40BF-AE67-9C694561B842}" destId="{75FE3A00-EC6F-48AA-AF1E-A76CA29FDE50}" srcOrd="0" destOrd="0" presId="urn:microsoft.com/office/officeart/2005/8/layout/hierarchy1"/>
    <dgm:cxn modelId="{C40B6403-3A1A-4880-B23B-169E5A32FB0C}" type="presParOf" srcId="{221D3302-59A5-40BF-AE67-9C694561B842}" destId="{DA26BB07-4BAD-45A0-8910-D5F7AABF90F8}" srcOrd="1" destOrd="0" presId="urn:microsoft.com/office/officeart/2005/8/layout/hierarchy1"/>
    <dgm:cxn modelId="{7B2BA3C2-3315-461D-A3D7-43FABF0323A4}" type="presParOf" srcId="{DA26BB07-4BAD-45A0-8910-D5F7AABF90F8}" destId="{36BF92C1-42E9-47B6-9C41-66E70379A6A2}" srcOrd="0" destOrd="0" presId="urn:microsoft.com/office/officeart/2005/8/layout/hierarchy1"/>
    <dgm:cxn modelId="{90500D0D-2CDE-4A67-885B-ED4F736D8751}" type="presParOf" srcId="{36BF92C1-42E9-47B6-9C41-66E70379A6A2}" destId="{DCEA9E34-7E43-4C1F-BA5A-655A7EBD9436}" srcOrd="0" destOrd="0" presId="urn:microsoft.com/office/officeart/2005/8/layout/hierarchy1"/>
    <dgm:cxn modelId="{4F5BF43D-D93F-4672-A8C5-6FFD678A6697}" type="presParOf" srcId="{36BF92C1-42E9-47B6-9C41-66E70379A6A2}" destId="{D2980437-BE48-42C1-AA62-7589E39DCA6E}" srcOrd="1" destOrd="0" presId="urn:microsoft.com/office/officeart/2005/8/layout/hierarchy1"/>
    <dgm:cxn modelId="{C212583A-B64F-4DB7-9D75-AC5F7256A041}" type="presParOf" srcId="{DA26BB07-4BAD-45A0-8910-D5F7AABF90F8}" destId="{9B0E4C16-B763-4494-8462-F0B52D295A19}" srcOrd="1" destOrd="0" presId="urn:microsoft.com/office/officeart/2005/8/layout/hierarchy1"/>
    <dgm:cxn modelId="{E18CF492-88C2-4B1B-9234-AFD7070EA856}" type="presParOf" srcId="{221D3302-59A5-40BF-AE67-9C694561B842}" destId="{90C59876-BCEA-4973-AE05-B546255ED71F}" srcOrd="2" destOrd="0" presId="urn:microsoft.com/office/officeart/2005/8/layout/hierarchy1"/>
    <dgm:cxn modelId="{8ED58C55-8C78-4D32-98DA-B2E1BE8B760F}" type="presParOf" srcId="{221D3302-59A5-40BF-AE67-9C694561B842}" destId="{CC80936A-C3FE-44FE-95F8-648894185C8A}" srcOrd="3" destOrd="0" presId="urn:microsoft.com/office/officeart/2005/8/layout/hierarchy1"/>
    <dgm:cxn modelId="{7D0FD49B-04DE-46AC-9EC4-386302C4C907}" type="presParOf" srcId="{CC80936A-C3FE-44FE-95F8-648894185C8A}" destId="{49EF02B3-D052-427D-87C1-4315EEC74F1F}" srcOrd="0" destOrd="0" presId="urn:microsoft.com/office/officeart/2005/8/layout/hierarchy1"/>
    <dgm:cxn modelId="{2C295351-F35F-4D9B-85BE-80A56A5AAC28}" type="presParOf" srcId="{49EF02B3-D052-427D-87C1-4315EEC74F1F}" destId="{47967B29-7BAB-40D9-BD8F-9C650308C0B6}" srcOrd="0" destOrd="0" presId="urn:microsoft.com/office/officeart/2005/8/layout/hierarchy1"/>
    <dgm:cxn modelId="{B7865F92-1B20-417F-B754-9BCCE644653A}" type="presParOf" srcId="{49EF02B3-D052-427D-87C1-4315EEC74F1F}" destId="{C58B7ECB-69FA-4F14-B5B8-DA4363F29BFC}" srcOrd="1" destOrd="0" presId="urn:microsoft.com/office/officeart/2005/8/layout/hierarchy1"/>
    <dgm:cxn modelId="{416BB7E4-9BDF-46C3-B09D-8DF75EAE8B7B}" type="presParOf" srcId="{CC80936A-C3FE-44FE-95F8-648894185C8A}" destId="{3382A3C2-1C74-459D-AEFE-615495F0A9F0}" srcOrd="1" destOrd="0" presId="urn:microsoft.com/office/officeart/2005/8/layout/hierarchy1"/>
    <dgm:cxn modelId="{A0B96682-DC5B-42EB-9E2C-39C05B7C11B0}" type="presParOf" srcId="{09ADAC58-F82C-4372-AB61-751445870F74}" destId="{A4B9655E-BF22-4DAC-AF92-FDD9D6DD006F}" srcOrd="4" destOrd="0" presId="urn:microsoft.com/office/officeart/2005/8/layout/hierarchy1"/>
    <dgm:cxn modelId="{619FA5F7-5E14-4048-BC40-117E894422F3}" type="presParOf" srcId="{09ADAC58-F82C-4372-AB61-751445870F74}" destId="{B44BC5C8-6547-4DD2-A55E-A6854D876D9C}" srcOrd="5" destOrd="0" presId="urn:microsoft.com/office/officeart/2005/8/layout/hierarchy1"/>
    <dgm:cxn modelId="{1337CE30-E519-4E6D-A349-51B394FE7F2E}" type="presParOf" srcId="{B44BC5C8-6547-4DD2-A55E-A6854D876D9C}" destId="{25CACBFE-33A1-4F96-855C-24F436AED2A2}" srcOrd="0" destOrd="0" presId="urn:microsoft.com/office/officeart/2005/8/layout/hierarchy1"/>
    <dgm:cxn modelId="{AA530BB7-442A-4740-8D75-8F7030592D6B}" type="presParOf" srcId="{25CACBFE-33A1-4F96-855C-24F436AED2A2}" destId="{E6EA931A-FC34-4D05-B850-C1B4BC57D15E}" srcOrd="0" destOrd="0" presId="urn:microsoft.com/office/officeart/2005/8/layout/hierarchy1"/>
    <dgm:cxn modelId="{EDD4FB7B-B5F4-4010-8CB3-D7DD9E0A8B81}" type="presParOf" srcId="{25CACBFE-33A1-4F96-855C-24F436AED2A2}" destId="{AA4E8F25-0DF1-4C90-A33D-8FC3E9D749FC}" srcOrd="1" destOrd="0" presId="urn:microsoft.com/office/officeart/2005/8/layout/hierarchy1"/>
    <dgm:cxn modelId="{FBC4E246-0617-404A-AC6F-5EC418EB12BA}" type="presParOf" srcId="{B44BC5C8-6547-4DD2-A55E-A6854D876D9C}" destId="{C658F14B-7B5D-493D-836A-5E5D12A5C200}" srcOrd="1" destOrd="0" presId="urn:microsoft.com/office/officeart/2005/8/layout/hierarchy1"/>
    <dgm:cxn modelId="{F91114C6-759A-4026-94C6-D32FE6EA416A}" type="presParOf" srcId="{C658F14B-7B5D-493D-836A-5E5D12A5C200}" destId="{19524CFE-AAD4-4C91-9CC1-9D92BF757A71}" srcOrd="0" destOrd="0" presId="urn:microsoft.com/office/officeart/2005/8/layout/hierarchy1"/>
    <dgm:cxn modelId="{515D7D0B-5F90-45E6-B65C-F7CE73078E00}" type="presParOf" srcId="{C658F14B-7B5D-493D-836A-5E5D12A5C200}" destId="{613210ED-7CC1-4548-A42B-BC047A1B5D58}" srcOrd="1" destOrd="0" presId="urn:microsoft.com/office/officeart/2005/8/layout/hierarchy1"/>
    <dgm:cxn modelId="{53CE3575-B468-4E60-992B-B89819527208}" type="presParOf" srcId="{613210ED-7CC1-4548-A42B-BC047A1B5D58}" destId="{A830EA06-3422-4F96-A400-5ED4C23A2B89}" srcOrd="0" destOrd="0" presId="urn:microsoft.com/office/officeart/2005/8/layout/hierarchy1"/>
    <dgm:cxn modelId="{2B32703C-5F43-4095-896A-C940610E9B6E}" type="presParOf" srcId="{A830EA06-3422-4F96-A400-5ED4C23A2B89}" destId="{21713954-FABB-4C03-95B9-4440DD66ECBF}" srcOrd="0" destOrd="0" presId="urn:microsoft.com/office/officeart/2005/8/layout/hierarchy1"/>
    <dgm:cxn modelId="{C342054B-DBB3-44DA-A80D-AA757CEC5FC0}" type="presParOf" srcId="{A830EA06-3422-4F96-A400-5ED4C23A2B89}" destId="{F5CE92C7-55E0-4F12-8DA8-C6142CCFF7B8}" srcOrd="1" destOrd="0" presId="urn:microsoft.com/office/officeart/2005/8/layout/hierarchy1"/>
    <dgm:cxn modelId="{4CA8053F-36B7-4571-BAEB-C9311B58EAD5}" type="presParOf" srcId="{613210ED-7CC1-4548-A42B-BC047A1B5D58}" destId="{E60BD68F-6FF6-436D-B7C3-7A70BCF55148}" srcOrd="1" destOrd="0" presId="urn:microsoft.com/office/officeart/2005/8/layout/hierarchy1"/>
    <dgm:cxn modelId="{9DC6892E-1054-46AF-B777-1B1FA89ED3C9}" type="presParOf" srcId="{C658F14B-7B5D-493D-836A-5E5D12A5C200}" destId="{1928568B-9E8E-41FC-80FB-0ED23482EB25}" srcOrd="2" destOrd="0" presId="urn:microsoft.com/office/officeart/2005/8/layout/hierarchy1"/>
    <dgm:cxn modelId="{ECC876C9-4285-4C96-8E81-DA5E858D42A9}" type="presParOf" srcId="{C658F14B-7B5D-493D-836A-5E5D12A5C200}" destId="{A184CCC4-E606-43E3-AC4C-DCF63950209A}" srcOrd="3" destOrd="0" presId="urn:microsoft.com/office/officeart/2005/8/layout/hierarchy1"/>
    <dgm:cxn modelId="{590C74A7-9757-4C76-A31A-25C076F76ADA}" type="presParOf" srcId="{A184CCC4-E606-43E3-AC4C-DCF63950209A}" destId="{EE973A90-B286-46CB-8D37-B2D510C56472}" srcOrd="0" destOrd="0" presId="urn:microsoft.com/office/officeart/2005/8/layout/hierarchy1"/>
    <dgm:cxn modelId="{CD131422-DC1A-4641-8DF5-8A2E30B04C7E}" type="presParOf" srcId="{EE973A90-B286-46CB-8D37-B2D510C56472}" destId="{671A8EA5-A835-4A5F-95E7-E3A65410E01A}" srcOrd="0" destOrd="0" presId="urn:microsoft.com/office/officeart/2005/8/layout/hierarchy1"/>
    <dgm:cxn modelId="{BAD0F191-36C3-42E8-992A-DCE6A297DE81}" type="presParOf" srcId="{EE973A90-B286-46CB-8D37-B2D510C56472}" destId="{C6CBB37B-74D1-408D-B339-5DCD31055550}" srcOrd="1" destOrd="0" presId="urn:microsoft.com/office/officeart/2005/8/layout/hierarchy1"/>
    <dgm:cxn modelId="{E6A8B515-68D4-48B5-8E5C-FF3638A966A6}" type="presParOf" srcId="{A184CCC4-E606-43E3-AC4C-DCF63950209A}" destId="{30E63F4A-5157-4A13-A49E-F12C0615E96D}" srcOrd="1" destOrd="0" presId="urn:microsoft.com/office/officeart/2005/8/layout/hierarchy1"/>
    <dgm:cxn modelId="{E18FF62B-70D2-4750-96B4-E094D951E03E}" type="presParOf" srcId="{C658F14B-7B5D-493D-836A-5E5D12A5C200}" destId="{553774A2-46BE-4E75-8100-EF7E134D8DFD}" srcOrd="4" destOrd="0" presId="urn:microsoft.com/office/officeart/2005/8/layout/hierarchy1"/>
    <dgm:cxn modelId="{65C6AFA1-7D0A-498B-A294-1E030963893B}" type="presParOf" srcId="{C658F14B-7B5D-493D-836A-5E5D12A5C200}" destId="{BCAB1AAC-5F40-4080-A8F6-87C2A4BFB5CE}" srcOrd="5" destOrd="0" presId="urn:microsoft.com/office/officeart/2005/8/layout/hierarchy1"/>
    <dgm:cxn modelId="{0E6204A0-4DA5-4693-BDA7-2897166D18D7}" type="presParOf" srcId="{BCAB1AAC-5F40-4080-A8F6-87C2A4BFB5CE}" destId="{338220A6-49CE-425B-8F83-2266BC908DBF}" srcOrd="0" destOrd="0" presId="urn:microsoft.com/office/officeart/2005/8/layout/hierarchy1"/>
    <dgm:cxn modelId="{7CCDAFCD-6E08-4323-A5DB-93BDB5770A4B}" type="presParOf" srcId="{338220A6-49CE-425B-8F83-2266BC908DBF}" destId="{47F2EC92-875D-47DD-81E2-1AB0A4DBF137}" srcOrd="0" destOrd="0" presId="urn:microsoft.com/office/officeart/2005/8/layout/hierarchy1"/>
    <dgm:cxn modelId="{3ED4D628-21B8-4249-8D98-30666D743D8B}" type="presParOf" srcId="{338220A6-49CE-425B-8F83-2266BC908DBF}" destId="{CDB74D50-4BE9-4039-AC6C-4C60BA73E184}" srcOrd="1" destOrd="0" presId="urn:microsoft.com/office/officeart/2005/8/layout/hierarchy1"/>
    <dgm:cxn modelId="{BEADD734-15F0-431B-A0E6-11C1E2698E70}" type="presParOf" srcId="{BCAB1AAC-5F40-4080-A8F6-87C2A4BFB5CE}" destId="{EC1519D4-5EA1-486F-AACA-E54C1468E1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AEF5E6-267E-4E24-AE43-C155E33FE3F4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CB955DB8-E809-4BC2-A695-8409A522AF0E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958FC-9CBF-4C58-A314-9DBD2D3F6320}" type="parTrans" cxnId="{68ECC648-2AF8-4DCF-9C54-BBD2883A3533}">
      <dgm:prSet/>
      <dgm:spPr/>
      <dgm:t>
        <a:bodyPr/>
        <a:lstStyle/>
        <a:p>
          <a:endParaRPr lang="x-none"/>
        </a:p>
      </dgm:t>
    </dgm:pt>
    <dgm:pt modelId="{FE5D0797-BBA1-4FF4-AB78-0A6B7868240B}" type="sibTrans" cxnId="{68ECC648-2AF8-4DCF-9C54-BBD2883A3533}">
      <dgm:prSet/>
      <dgm:spPr/>
      <dgm:t>
        <a:bodyPr/>
        <a:lstStyle/>
        <a:p>
          <a:endParaRPr lang="x-none"/>
        </a:p>
      </dgm:t>
    </dgm:pt>
    <dgm:pt modelId="{3712B619-F5A6-433C-95CA-FFCBB4D7F859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DC9D-9FEC-4984-B2D8-E3808D8D2787}" type="parTrans" cxnId="{5BFA0265-3938-46B3-A73B-436A49B9AA3F}">
      <dgm:prSet/>
      <dgm:spPr/>
      <dgm:t>
        <a:bodyPr/>
        <a:lstStyle/>
        <a:p>
          <a:endParaRPr lang="x-none"/>
        </a:p>
      </dgm:t>
    </dgm:pt>
    <dgm:pt modelId="{FB902002-0E5A-48F8-B5B6-8F43EB28759C}" type="sibTrans" cxnId="{5BFA0265-3938-46B3-A73B-436A49B9AA3F}">
      <dgm:prSet/>
      <dgm:spPr/>
      <dgm:t>
        <a:bodyPr/>
        <a:lstStyle/>
        <a:p>
          <a:endParaRPr lang="x-none"/>
        </a:p>
      </dgm:t>
    </dgm:pt>
    <dgm:pt modelId="{2C617F9B-D0D6-4330-A4FB-519D8C4593E2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43F86-AB63-4319-9399-9B20932E14A3}" type="parTrans" cxnId="{6DA32DBC-341B-43EC-8439-EF4D9526E1D9}">
      <dgm:prSet/>
      <dgm:spPr/>
      <dgm:t>
        <a:bodyPr/>
        <a:lstStyle/>
        <a:p>
          <a:endParaRPr lang="x-none"/>
        </a:p>
      </dgm:t>
    </dgm:pt>
    <dgm:pt modelId="{FA038AE0-1938-405B-8255-7222518277CB}" type="sibTrans" cxnId="{6DA32DBC-341B-43EC-8439-EF4D9526E1D9}">
      <dgm:prSet/>
      <dgm:spPr/>
      <dgm:t>
        <a:bodyPr/>
        <a:lstStyle/>
        <a:p>
          <a:endParaRPr lang="x-none"/>
        </a:p>
      </dgm:t>
    </dgm:pt>
    <dgm:pt modelId="{11BDC522-60DE-42CF-8D36-7266D3D1704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82DD7-1BC3-48AC-9DBF-89498ABEC677}" type="parTrans" cxnId="{AF25AB3D-FA29-47BD-BE90-9A217DA740C6}">
      <dgm:prSet/>
      <dgm:spPr/>
      <dgm:t>
        <a:bodyPr/>
        <a:lstStyle/>
        <a:p>
          <a:endParaRPr lang="x-none"/>
        </a:p>
      </dgm:t>
    </dgm:pt>
    <dgm:pt modelId="{C384060F-0C3F-444E-9A73-3D1F9691D7BC}" type="sibTrans" cxnId="{AF25AB3D-FA29-47BD-BE90-9A217DA740C6}">
      <dgm:prSet/>
      <dgm:spPr/>
      <dgm:t>
        <a:bodyPr/>
        <a:lstStyle/>
        <a:p>
          <a:endParaRPr lang="x-none"/>
        </a:p>
      </dgm:t>
    </dgm:pt>
    <dgm:pt modelId="{54D859F5-998E-459A-BB7A-33CFBB88B3AB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2, 3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B51A1-986F-48A0-B3F8-948F6CFAAAF8}" type="parTrans" cxnId="{CE97595B-71B0-48EE-B167-B2C930DF8B03}">
      <dgm:prSet/>
      <dgm:spPr/>
      <dgm:t>
        <a:bodyPr/>
        <a:lstStyle/>
        <a:p>
          <a:endParaRPr lang="x-none"/>
        </a:p>
      </dgm:t>
    </dgm:pt>
    <dgm:pt modelId="{6194E410-3F7F-4CCC-B6D2-A1C267D85224}" type="sibTrans" cxnId="{CE97595B-71B0-48EE-B167-B2C930DF8B03}">
      <dgm:prSet/>
      <dgm:spPr/>
      <dgm:t>
        <a:bodyPr/>
        <a:lstStyle/>
        <a:p>
          <a:endParaRPr lang="x-none"/>
        </a:p>
      </dgm:t>
    </dgm:pt>
    <dgm:pt modelId="{6DAA70EE-9910-457C-A5FE-B3B3637D531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C7BB1-45E5-4F5E-827C-B4D4FCD177B6}" type="parTrans" cxnId="{A63C46B5-EB12-46ED-9D82-333E82C9A6B1}">
      <dgm:prSet/>
      <dgm:spPr/>
      <dgm:t>
        <a:bodyPr/>
        <a:lstStyle/>
        <a:p>
          <a:endParaRPr lang="x-none"/>
        </a:p>
      </dgm:t>
    </dgm:pt>
    <dgm:pt modelId="{4347EF30-3404-4CD9-8BA8-6EC5341DEAF5}" type="sibTrans" cxnId="{A63C46B5-EB12-46ED-9D82-333E82C9A6B1}">
      <dgm:prSet/>
      <dgm:spPr/>
      <dgm:t>
        <a:bodyPr/>
        <a:lstStyle/>
        <a:p>
          <a:endParaRPr lang="x-none"/>
        </a:p>
      </dgm:t>
    </dgm:pt>
    <dgm:pt modelId="{BA6AEDB1-7D95-4B8F-815D-311BF19B3DA1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0D630-C796-482E-8DF8-EA5D65C591EE}" type="parTrans" cxnId="{DE6BFD5C-0CD4-421A-AD28-EFA7F37FD7E4}">
      <dgm:prSet/>
      <dgm:spPr/>
      <dgm:t>
        <a:bodyPr/>
        <a:lstStyle/>
        <a:p>
          <a:endParaRPr lang="x-none"/>
        </a:p>
      </dgm:t>
    </dgm:pt>
    <dgm:pt modelId="{7DB16D26-B682-4D8B-B75A-E5D29F261440}" type="sibTrans" cxnId="{DE6BFD5C-0CD4-421A-AD28-EFA7F37FD7E4}">
      <dgm:prSet/>
      <dgm:spPr/>
      <dgm:t>
        <a:bodyPr/>
        <a:lstStyle/>
        <a:p>
          <a:endParaRPr lang="x-none"/>
        </a:p>
      </dgm:t>
    </dgm:pt>
    <dgm:pt modelId="{63CD77B6-F3E4-4A1A-9AAE-77873F8C61B6}">
      <dgm:prSet phldrT="[Văn bản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vần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BAF23-8A2C-4043-949E-C862F96FA529}" type="parTrans" cxnId="{5C912991-EAD6-461D-9AA0-ECE8706A2830}">
      <dgm:prSet/>
      <dgm:spPr/>
      <dgm:t>
        <a:bodyPr/>
        <a:lstStyle/>
        <a:p>
          <a:endParaRPr lang="x-none"/>
        </a:p>
      </dgm:t>
    </dgm:pt>
    <dgm:pt modelId="{D9652660-D6C6-419A-AF26-F2769503113E}" type="sibTrans" cxnId="{5C912991-EAD6-461D-9AA0-ECE8706A2830}">
      <dgm:prSet/>
      <dgm:spPr/>
      <dgm:t>
        <a:bodyPr/>
        <a:lstStyle/>
        <a:p>
          <a:endParaRPr lang="x-none"/>
        </a:p>
      </dgm:t>
    </dgm:pt>
    <dgm:pt modelId="{2A3082F0-233A-41A1-8FA9-39FEA4DD4D48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CFC5A-7B72-4C5F-8B40-85035E6E8F78}" type="parTrans" cxnId="{E8854DF8-53F2-4013-BC38-B3AAF721034D}">
      <dgm:prSet/>
      <dgm:spPr/>
      <dgm:t>
        <a:bodyPr/>
        <a:lstStyle/>
        <a:p>
          <a:endParaRPr lang="x-none"/>
        </a:p>
      </dgm:t>
    </dgm:pt>
    <dgm:pt modelId="{42C9A251-111E-4599-981F-A692271EF571}" type="sibTrans" cxnId="{E8854DF8-53F2-4013-BC38-B3AAF721034D}">
      <dgm:prSet/>
      <dgm:spPr/>
      <dgm:t>
        <a:bodyPr/>
        <a:lstStyle/>
        <a:p>
          <a:endParaRPr lang="x-none"/>
        </a:p>
      </dgm:t>
    </dgm:pt>
    <dgm:pt modelId="{0A32E0EC-077F-4516-AF85-2FD78453D6CC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3A890-A5F9-435E-881C-E8C7B808E8DB}" type="parTrans" cxnId="{88D237CB-17A9-45B4-8B35-F43D797F440C}">
      <dgm:prSet/>
      <dgm:spPr/>
      <dgm:t>
        <a:bodyPr/>
        <a:lstStyle/>
        <a:p>
          <a:endParaRPr lang="x-none"/>
        </a:p>
      </dgm:t>
    </dgm:pt>
    <dgm:pt modelId="{6A22A287-AAA2-41A2-8FAE-585282C012C0}" type="sibTrans" cxnId="{88D237CB-17A9-45B4-8B35-F43D797F440C}">
      <dgm:prSet/>
      <dgm:spPr/>
      <dgm:t>
        <a:bodyPr/>
        <a:lstStyle/>
        <a:p>
          <a:endParaRPr lang="x-none"/>
        </a:p>
      </dgm:t>
    </dgm:pt>
    <dgm:pt modelId="{8D561953-6648-4147-961D-B25891EB59EB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74340-B3B2-4EBF-99CE-5C397AA5D716}" type="parTrans" cxnId="{639F3840-686A-4F17-B99A-117A310E3184}">
      <dgm:prSet/>
      <dgm:spPr/>
      <dgm:t>
        <a:bodyPr/>
        <a:lstStyle/>
        <a:p>
          <a:endParaRPr lang="x-none"/>
        </a:p>
      </dgm:t>
    </dgm:pt>
    <dgm:pt modelId="{2E49B1D4-7249-454E-8653-5B70C13B8246}" type="sibTrans" cxnId="{639F3840-686A-4F17-B99A-117A310E3184}">
      <dgm:prSet/>
      <dgm:spPr/>
      <dgm:t>
        <a:bodyPr/>
        <a:lstStyle/>
        <a:p>
          <a:endParaRPr lang="x-none"/>
        </a:p>
      </dgm:t>
    </dgm:pt>
    <dgm:pt modelId="{DEFD740B-2623-40BE-A58B-A5C9EF5A96A4}">
      <dgm:prSet phldrT="[Văn bản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960510-66ED-464D-ADC3-B427C870FADA}" type="parTrans" cxnId="{010C5A4C-6C5A-4A2B-9C18-5B520D6A4AF1}">
      <dgm:prSet/>
      <dgm:spPr/>
      <dgm:t>
        <a:bodyPr/>
        <a:lstStyle/>
        <a:p>
          <a:endParaRPr lang="x-none"/>
        </a:p>
      </dgm:t>
    </dgm:pt>
    <dgm:pt modelId="{BCC9C5AC-66F4-423F-9D94-799CD05C5167}" type="sibTrans" cxnId="{010C5A4C-6C5A-4A2B-9C18-5B520D6A4AF1}">
      <dgm:prSet/>
      <dgm:spPr/>
      <dgm:t>
        <a:bodyPr/>
        <a:lstStyle/>
        <a:p>
          <a:endParaRPr lang="x-none"/>
        </a:p>
      </dgm:t>
    </dgm:pt>
    <dgm:pt modelId="{993D13E9-1878-4CE7-A709-35D74355CBC8}">
      <dgm:prSet phldrT="[Văn bản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1F4E9-3276-4128-B56F-71D1C678BB90}" type="parTrans" cxnId="{EA08BEC3-015E-41D1-AE6B-87AEE919B3ED}">
      <dgm:prSet/>
      <dgm:spPr/>
      <dgm:t>
        <a:bodyPr/>
        <a:lstStyle/>
        <a:p>
          <a:endParaRPr lang="x-none"/>
        </a:p>
      </dgm:t>
    </dgm:pt>
    <dgm:pt modelId="{19F69C86-D97B-44DD-A39E-C7EFE63C3E09}" type="sibTrans" cxnId="{EA08BEC3-015E-41D1-AE6B-87AEE919B3ED}">
      <dgm:prSet/>
      <dgm:spPr/>
      <dgm:t>
        <a:bodyPr/>
        <a:lstStyle/>
        <a:p>
          <a:endParaRPr lang="x-none"/>
        </a:p>
      </dgm:t>
    </dgm:pt>
    <dgm:pt modelId="{9F3BA8DD-891B-4AC8-A6B3-0DB5AA2CBBDD}">
      <dgm:prSet phldrT="[Văn bản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14250A-EC24-46BD-9A6D-3E3FB809E681}" type="parTrans" cxnId="{73DBF2BE-B4CB-4312-811B-ED1EA144012C}">
      <dgm:prSet/>
      <dgm:spPr/>
      <dgm:t>
        <a:bodyPr/>
        <a:lstStyle/>
        <a:p>
          <a:endParaRPr lang="x-none"/>
        </a:p>
      </dgm:t>
    </dgm:pt>
    <dgm:pt modelId="{06023FF9-F72C-4A63-9C95-3C1470EB3759}" type="sibTrans" cxnId="{73DBF2BE-B4CB-4312-811B-ED1EA144012C}">
      <dgm:prSet/>
      <dgm:spPr/>
      <dgm:t>
        <a:bodyPr/>
        <a:lstStyle/>
        <a:p>
          <a:endParaRPr lang="x-none"/>
        </a:p>
      </dgm:t>
    </dgm:pt>
    <dgm:pt modelId="{01767322-69CC-429A-B9EF-F18D28FCF2F3}" type="pres">
      <dgm:prSet presAssocID="{A0AEF5E6-267E-4E24-AE43-C155E33FE3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5080C6-5C92-4EE0-B0FC-389967161E86}" type="pres">
      <dgm:prSet presAssocID="{CB955DB8-E809-4BC2-A695-8409A522AF0E}" presName="hierRoot1" presStyleCnt="0"/>
      <dgm:spPr/>
    </dgm:pt>
    <dgm:pt modelId="{BC1DF2AA-471F-4502-8265-94DC7BEE84C4}" type="pres">
      <dgm:prSet presAssocID="{CB955DB8-E809-4BC2-A695-8409A522AF0E}" presName="composite" presStyleCnt="0"/>
      <dgm:spPr/>
    </dgm:pt>
    <dgm:pt modelId="{3AF87FB3-7CF9-43F1-BD5E-A82B004589CB}" type="pres">
      <dgm:prSet presAssocID="{CB955DB8-E809-4BC2-A695-8409A522AF0E}" presName="background" presStyleLbl="node0" presStyleIdx="0" presStyleCnt="1"/>
      <dgm:spPr/>
    </dgm:pt>
    <dgm:pt modelId="{3C3E8195-77EE-49FD-8015-C6403BF2DEEA}" type="pres">
      <dgm:prSet presAssocID="{CB955DB8-E809-4BC2-A695-8409A522AF0E}" presName="text" presStyleLbl="fgAcc0" presStyleIdx="0" presStyleCnt="1" custScaleX="133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DAC58-F82C-4372-AB61-751445870F74}" type="pres">
      <dgm:prSet presAssocID="{CB955DB8-E809-4BC2-A695-8409A522AF0E}" presName="hierChild2" presStyleCnt="0"/>
      <dgm:spPr/>
    </dgm:pt>
    <dgm:pt modelId="{53ECA914-215F-4AFB-B69C-A11D1FA17A41}" type="pres">
      <dgm:prSet presAssocID="{5113DC9D-9FEC-4984-B2D8-E3808D8D278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5EDB13F-5C74-4ABE-BB09-F5CC22FE3D92}" type="pres">
      <dgm:prSet presAssocID="{3712B619-F5A6-433C-95CA-FFCBB4D7F859}" presName="hierRoot2" presStyleCnt="0"/>
      <dgm:spPr/>
    </dgm:pt>
    <dgm:pt modelId="{CC7D98E4-CE72-42BB-BF92-46614948C5C9}" type="pres">
      <dgm:prSet presAssocID="{3712B619-F5A6-433C-95CA-FFCBB4D7F859}" presName="composite2" presStyleCnt="0"/>
      <dgm:spPr/>
    </dgm:pt>
    <dgm:pt modelId="{534C2CE1-7FF5-471E-B05A-654EA49718D7}" type="pres">
      <dgm:prSet presAssocID="{3712B619-F5A6-433C-95CA-FFCBB4D7F859}" presName="background2" presStyleLbl="node2" presStyleIdx="0" presStyleCnt="2"/>
      <dgm:spPr/>
    </dgm:pt>
    <dgm:pt modelId="{B5EEB268-37DF-4973-B4D3-616FFA8BFDDF}" type="pres">
      <dgm:prSet presAssocID="{3712B619-F5A6-433C-95CA-FFCBB4D7F85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0CD80-B71E-49F2-929F-8CF54AFED53D}" type="pres">
      <dgm:prSet presAssocID="{3712B619-F5A6-433C-95CA-FFCBB4D7F859}" presName="hierChild3" presStyleCnt="0"/>
      <dgm:spPr/>
    </dgm:pt>
    <dgm:pt modelId="{FDD7AEBA-D1C8-40FC-9A9C-C8EA56E8F820}" type="pres">
      <dgm:prSet presAssocID="{66243F86-AB63-4319-9399-9B20932E14A3}" presName="Name17" presStyleLbl="parChTrans1D3" presStyleIdx="0" presStyleCnt="3"/>
      <dgm:spPr/>
      <dgm:t>
        <a:bodyPr/>
        <a:lstStyle/>
        <a:p>
          <a:endParaRPr lang="en-US"/>
        </a:p>
      </dgm:t>
    </dgm:pt>
    <dgm:pt modelId="{B97E1A03-D792-4DC5-A750-1A5CCAADA04D}" type="pres">
      <dgm:prSet presAssocID="{2C617F9B-D0D6-4330-A4FB-519D8C4593E2}" presName="hierRoot3" presStyleCnt="0"/>
      <dgm:spPr/>
    </dgm:pt>
    <dgm:pt modelId="{CDA040C4-51B3-4F5C-A9D8-A1FA36DE44C5}" type="pres">
      <dgm:prSet presAssocID="{2C617F9B-D0D6-4330-A4FB-519D8C4593E2}" presName="composite3" presStyleCnt="0"/>
      <dgm:spPr/>
    </dgm:pt>
    <dgm:pt modelId="{4753666A-910B-4E4B-95B5-B77D4F99B491}" type="pres">
      <dgm:prSet presAssocID="{2C617F9B-D0D6-4330-A4FB-519D8C4593E2}" presName="background3" presStyleLbl="node3" presStyleIdx="0" presStyleCnt="3"/>
      <dgm:spPr/>
    </dgm:pt>
    <dgm:pt modelId="{792CFCDD-7FE6-4EE7-8C72-DB3159A50170}" type="pres">
      <dgm:prSet presAssocID="{2C617F9B-D0D6-4330-A4FB-519D8C4593E2}" presName="text3" presStyleLbl="fgAcc3" presStyleIdx="0" presStyleCnt="3" custScaleX="140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7F10F-010F-49CB-A60A-98979443E0A6}" type="pres">
      <dgm:prSet presAssocID="{2C617F9B-D0D6-4330-A4FB-519D8C4593E2}" presName="hierChild4" presStyleCnt="0"/>
      <dgm:spPr/>
    </dgm:pt>
    <dgm:pt modelId="{98C056E5-F248-4048-B817-B828C99A323C}" type="pres">
      <dgm:prSet presAssocID="{6BA0D630-C796-482E-8DF8-EA5D65C591EE}" presName="Name23" presStyleLbl="parChTrans1D4" presStyleIdx="0" presStyleCnt="8"/>
      <dgm:spPr/>
      <dgm:t>
        <a:bodyPr/>
        <a:lstStyle/>
        <a:p>
          <a:endParaRPr lang="en-US"/>
        </a:p>
      </dgm:t>
    </dgm:pt>
    <dgm:pt modelId="{2C6DE980-D581-40A9-AE7A-E0F6C8882B27}" type="pres">
      <dgm:prSet presAssocID="{BA6AEDB1-7D95-4B8F-815D-311BF19B3DA1}" presName="hierRoot4" presStyleCnt="0"/>
      <dgm:spPr/>
    </dgm:pt>
    <dgm:pt modelId="{50F795CF-C8F9-4590-ADBA-7F3A1FD5B655}" type="pres">
      <dgm:prSet presAssocID="{BA6AEDB1-7D95-4B8F-815D-311BF19B3DA1}" presName="composite4" presStyleCnt="0"/>
      <dgm:spPr/>
    </dgm:pt>
    <dgm:pt modelId="{3D483375-B35E-40F9-A941-692A79E0DD66}" type="pres">
      <dgm:prSet presAssocID="{BA6AEDB1-7D95-4B8F-815D-311BF19B3DA1}" presName="background4" presStyleLbl="node4" presStyleIdx="0" presStyleCnt="8"/>
      <dgm:spPr/>
    </dgm:pt>
    <dgm:pt modelId="{5F3E9C0D-F2D6-45ED-B078-A4AC965EEF22}" type="pres">
      <dgm:prSet presAssocID="{BA6AEDB1-7D95-4B8F-815D-311BF19B3DA1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36A56-9DAE-4249-9166-41CDB02DC7B9}" type="pres">
      <dgm:prSet presAssocID="{BA6AEDB1-7D95-4B8F-815D-311BF19B3DA1}" presName="hierChild5" presStyleCnt="0"/>
      <dgm:spPr/>
    </dgm:pt>
    <dgm:pt modelId="{9761BDD5-A008-41F8-AA39-385275B286CF}" type="pres">
      <dgm:prSet presAssocID="{61DBAF23-8A2C-4043-949E-C862F96FA529}" presName="Name23" presStyleLbl="parChTrans1D4" presStyleIdx="1" presStyleCnt="8"/>
      <dgm:spPr/>
      <dgm:t>
        <a:bodyPr/>
        <a:lstStyle/>
        <a:p>
          <a:endParaRPr lang="en-US"/>
        </a:p>
      </dgm:t>
    </dgm:pt>
    <dgm:pt modelId="{870103C2-4281-431C-BF47-8E8EBBCCC512}" type="pres">
      <dgm:prSet presAssocID="{63CD77B6-F3E4-4A1A-9AAE-77873F8C61B6}" presName="hierRoot4" presStyleCnt="0"/>
      <dgm:spPr/>
    </dgm:pt>
    <dgm:pt modelId="{8D494A13-DCF3-4073-B132-E9CF7A17CCE3}" type="pres">
      <dgm:prSet presAssocID="{63CD77B6-F3E4-4A1A-9AAE-77873F8C61B6}" presName="composite4" presStyleCnt="0"/>
      <dgm:spPr/>
    </dgm:pt>
    <dgm:pt modelId="{50186B5A-E2E1-4C17-BD74-7818CCC49E4B}" type="pres">
      <dgm:prSet presAssocID="{63CD77B6-F3E4-4A1A-9AAE-77873F8C61B6}" presName="background4" presStyleLbl="node4" presStyleIdx="1" presStyleCnt="8"/>
      <dgm:spPr/>
    </dgm:pt>
    <dgm:pt modelId="{5580E8DF-A567-40D1-A09F-58EB1F7DC8CC}" type="pres">
      <dgm:prSet presAssocID="{63CD77B6-F3E4-4A1A-9AAE-77873F8C61B6}" presName="text4" presStyleLbl="fgAcc4" presStyleIdx="1" presStyleCnt="8" custScaleX="117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0783A-A716-4DE5-97C5-C602D4933E66}" type="pres">
      <dgm:prSet presAssocID="{63CD77B6-F3E4-4A1A-9AAE-77873F8C61B6}" presName="hierChild5" presStyleCnt="0"/>
      <dgm:spPr/>
    </dgm:pt>
    <dgm:pt modelId="{D8B37C2A-13E1-491B-810D-3E6D3755A1EF}" type="pres">
      <dgm:prSet presAssocID="{0AC1F4E9-3276-4128-B56F-71D1C678BB90}" presName="Name23" presStyleLbl="parChTrans1D4" presStyleIdx="2" presStyleCnt="8"/>
      <dgm:spPr/>
      <dgm:t>
        <a:bodyPr/>
        <a:lstStyle/>
        <a:p>
          <a:endParaRPr lang="en-US"/>
        </a:p>
      </dgm:t>
    </dgm:pt>
    <dgm:pt modelId="{BEE26FA1-B7DE-4E69-930B-1EDC24377182}" type="pres">
      <dgm:prSet presAssocID="{993D13E9-1878-4CE7-A709-35D74355CBC8}" presName="hierRoot4" presStyleCnt="0"/>
      <dgm:spPr/>
    </dgm:pt>
    <dgm:pt modelId="{07E3A8FE-5ABB-4CB9-8858-E261B4717618}" type="pres">
      <dgm:prSet presAssocID="{993D13E9-1878-4CE7-A709-35D74355CBC8}" presName="composite4" presStyleCnt="0"/>
      <dgm:spPr/>
    </dgm:pt>
    <dgm:pt modelId="{C35D8CD8-57A7-4BC8-B292-AA8BEDDA1EEF}" type="pres">
      <dgm:prSet presAssocID="{993D13E9-1878-4CE7-A709-35D74355CBC8}" presName="background4" presStyleLbl="node4" presStyleIdx="2" presStyleCnt="8"/>
      <dgm:spPr/>
    </dgm:pt>
    <dgm:pt modelId="{A81759BC-ACFE-4B29-917C-2D870DEF8BD8}" type="pres">
      <dgm:prSet presAssocID="{993D13E9-1878-4CE7-A709-35D74355CBC8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5D2ADE-E9DF-494D-BC9A-328B8A20592E}" type="pres">
      <dgm:prSet presAssocID="{993D13E9-1878-4CE7-A709-35D74355CBC8}" presName="hierChild5" presStyleCnt="0"/>
      <dgm:spPr/>
    </dgm:pt>
    <dgm:pt modelId="{42E57F8D-59AB-4671-93C1-B2A8B969E71D}" type="pres">
      <dgm:prSet presAssocID="{0C14250A-EC24-46BD-9A6D-3E3FB809E681}" presName="Name23" presStyleLbl="parChTrans1D4" presStyleIdx="3" presStyleCnt="8"/>
      <dgm:spPr/>
      <dgm:t>
        <a:bodyPr/>
        <a:lstStyle/>
        <a:p>
          <a:endParaRPr lang="en-US"/>
        </a:p>
      </dgm:t>
    </dgm:pt>
    <dgm:pt modelId="{65DDF911-33D9-4519-8330-6C5582E82B89}" type="pres">
      <dgm:prSet presAssocID="{9F3BA8DD-891B-4AC8-A6B3-0DB5AA2CBBDD}" presName="hierRoot4" presStyleCnt="0"/>
      <dgm:spPr/>
    </dgm:pt>
    <dgm:pt modelId="{3E4AE805-6749-4287-92E6-FDD259AAD1C5}" type="pres">
      <dgm:prSet presAssocID="{9F3BA8DD-891B-4AC8-A6B3-0DB5AA2CBBDD}" presName="composite4" presStyleCnt="0"/>
      <dgm:spPr/>
    </dgm:pt>
    <dgm:pt modelId="{8CEEDA66-3D50-496A-8E77-DEA5FF766B36}" type="pres">
      <dgm:prSet presAssocID="{9F3BA8DD-891B-4AC8-A6B3-0DB5AA2CBBDD}" presName="background4" presStyleLbl="node4" presStyleIdx="3" presStyleCnt="8"/>
      <dgm:spPr/>
    </dgm:pt>
    <dgm:pt modelId="{7370B3E8-5AD1-4E41-A9A6-56A3FB8870A5}" type="pres">
      <dgm:prSet presAssocID="{9F3BA8DD-891B-4AC8-A6B3-0DB5AA2CBBDD}" presName="text4" presStyleLbl="fgAcc4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52A751-EB34-4021-A491-C6DCE0DD1D01}" type="pres">
      <dgm:prSet presAssocID="{9F3BA8DD-891B-4AC8-A6B3-0DB5AA2CBBDD}" presName="hierChild5" presStyleCnt="0"/>
      <dgm:spPr/>
    </dgm:pt>
    <dgm:pt modelId="{130DF557-2A59-43CA-8593-595FAA67B67A}" type="pres">
      <dgm:prSet presAssocID="{C4282DD7-1BC3-48AC-9DBF-89498ABEC677}" presName="Name17" presStyleLbl="parChTrans1D3" presStyleIdx="1" presStyleCnt="3"/>
      <dgm:spPr/>
      <dgm:t>
        <a:bodyPr/>
        <a:lstStyle/>
        <a:p>
          <a:endParaRPr lang="en-US"/>
        </a:p>
      </dgm:t>
    </dgm:pt>
    <dgm:pt modelId="{E26DAF00-74F4-4F66-A393-622AB11C1982}" type="pres">
      <dgm:prSet presAssocID="{11BDC522-60DE-42CF-8D36-7266D3D1704F}" presName="hierRoot3" presStyleCnt="0"/>
      <dgm:spPr/>
    </dgm:pt>
    <dgm:pt modelId="{BB097FA9-E487-435D-B90D-4A83FC4097AB}" type="pres">
      <dgm:prSet presAssocID="{11BDC522-60DE-42CF-8D36-7266D3D1704F}" presName="composite3" presStyleCnt="0"/>
      <dgm:spPr/>
    </dgm:pt>
    <dgm:pt modelId="{D8A90CD3-6B3D-42BB-938D-9A1A3003D02C}" type="pres">
      <dgm:prSet presAssocID="{11BDC522-60DE-42CF-8D36-7266D3D1704F}" presName="background3" presStyleLbl="node3" presStyleIdx="1" presStyleCnt="3"/>
      <dgm:spPr/>
    </dgm:pt>
    <dgm:pt modelId="{84449601-4584-4BEB-A5A5-255583AA8A7F}" type="pres">
      <dgm:prSet presAssocID="{11BDC522-60DE-42CF-8D36-7266D3D1704F}" presName="text3" presStyleLbl="fgAcc3" presStyleIdx="1" presStyleCnt="3" custScaleX="132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F99DD-A75F-40C8-905C-8894C289B146}" type="pres">
      <dgm:prSet presAssocID="{11BDC522-60DE-42CF-8D36-7266D3D1704F}" presName="hierChild4" presStyleCnt="0"/>
      <dgm:spPr/>
    </dgm:pt>
    <dgm:pt modelId="{87251E95-312F-4145-80EF-2BCBDACB99A5}" type="pres">
      <dgm:prSet presAssocID="{C5ECFC5A-7B72-4C5F-8B40-85035E6E8F78}" presName="Name23" presStyleLbl="parChTrans1D4" presStyleIdx="4" presStyleCnt="8"/>
      <dgm:spPr/>
      <dgm:t>
        <a:bodyPr/>
        <a:lstStyle/>
        <a:p>
          <a:endParaRPr lang="en-US"/>
        </a:p>
      </dgm:t>
    </dgm:pt>
    <dgm:pt modelId="{FD90BF36-47F9-4790-8896-5B99AC227595}" type="pres">
      <dgm:prSet presAssocID="{2A3082F0-233A-41A1-8FA9-39FEA4DD4D48}" presName="hierRoot4" presStyleCnt="0"/>
      <dgm:spPr/>
    </dgm:pt>
    <dgm:pt modelId="{02091359-4DFD-4A0B-B293-7EE53198B002}" type="pres">
      <dgm:prSet presAssocID="{2A3082F0-233A-41A1-8FA9-39FEA4DD4D48}" presName="composite4" presStyleCnt="0"/>
      <dgm:spPr/>
    </dgm:pt>
    <dgm:pt modelId="{F5AC8711-1F5E-437A-8A1E-DF857F4803CE}" type="pres">
      <dgm:prSet presAssocID="{2A3082F0-233A-41A1-8FA9-39FEA4DD4D48}" presName="background4" presStyleLbl="node4" presStyleIdx="4" presStyleCnt="8"/>
      <dgm:spPr/>
    </dgm:pt>
    <dgm:pt modelId="{0C77D95A-2AF5-40CA-83C9-3426A879E16E}" type="pres">
      <dgm:prSet presAssocID="{2A3082F0-233A-41A1-8FA9-39FEA4DD4D48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9DD9DB-B6F2-4175-8381-F74673B03593}" type="pres">
      <dgm:prSet presAssocID="{2A3082F0-233A-41A1-8FA9-39FEA4DD4D48}" presName="hierChild5" presStyleCnt="0"/>
      <dgm:spPr/>
    </dgm:pt>
    <dgm:pt modelId="{1B9A8695-A734-4721-9DFF-C6109BC554AA}" type="pres">
      <dgm:prSet presAssocID="{49E3A890-A5F9-435E-881C-E8C7B808E8DB}" presName="Name23" presStyleLbl="parChTrans1D4" presStyleIdx="5" presStyleCnt="8"/>
      <dgm:spPr/>
      <dgm:t>
        <a:bodyPr/>
        <a:lstStyle/>
        <a:p>
          <a:endParaRPr lang="en-US"/>
        </a:p>
      </dgm:t>
    </dgm:pt>
    <dgm:pt modelId="{83E7A29D-5203-4B52-BC80-73D813344AC7}" type="pres">
      <dgm:prSet presAssocID="{0A32E0EC-077F-4516-AF85-2FD78453D6CC}" presName="hierRoot4" presStyleCnt="0"/>
      <dgm:spPr/>
    </dgm:pt>
    <dgm:pt modelId="{088D00CF-18D6-4A29-9402-DBF089ACE970}" type="pres">
      <dgm:prSet presAssocID="{0A32E0EC-077F-4516-AF85-2FD78453D6CC}" presName="composite4" presStyleCnt="0"/>
      <dgm:spPr/>
    </dgm:pt>
    <dgm:pt modelId="{0EDE3C85-90BA-4BCE-BB63-8FB78C0B0E4D}" type="pres">
      <dgm:prSet presAssocID="{0A32E0EC-077F-4516-AF85-2FD78453D6CC}" presName="background4" presStyleLbl="node4" presStyleIdx="5" presStyleCnt="8"/>
      <dgm:spPr/>
    </dgm:pt>
    <dgm:pt modelId="{DAD24B54-06C2-465B-A460-A49F8B979F0B}" type="pres">
      <dgm:prSet presAssocID="{0A32E0EC-077F-4516-AF85-2FD78453D6CC}" presName="text4" presStyleLbl="fgAcc4" presStyleIdx="5" presStyleCnt="8" custScaleX="110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22D8C4-7648-4A28-A080-82A69532E681}" type="pres">
      <dgm:prSet presAssocID="{0A32E0EC-077F-4516-AF85-2FD78453D6CC}" presName="hierChild5" presStyleCnt="0"/>
      <dgm:spPr/>
    </dgm:pt>
    <dgm:pt modelId="{EEEF5534-B7F0-4A7D-B24D-D92E1D65FC27}" type="pres">
      <dgm:prSet presAssocID="{8CDB51A1-986F-48A0-B3F8-948F6CFAAAF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974BB45-EE94-4A2F-BFC0-2AF153813DFE}" type="pres">
      <dgm:prSet presAssocID="{54D859F5-998E-459A-BB7A-33CFBB88B3AB}" presName="hierRoot2" presStyleCnt="0"/>
      <dgm:spPr/>
    </dgm:pt>
    <dgm:pt modelId="{5C42BB54-2AA0-4DFC-B48B-40EF1DCFFBFB}" type="pres">
      <dgm:prSet presAssocID="{54D859F5-998E-459A-BB7A-33CFBB88B3AB}" presName="composite2" presStyleCnt="0"/>
      <dgm:spPr/>
    </dgm:pt>
    <dgm:pt modelId="{66FF8A6F-8C4A-46CE-9ABC-60BDE6EDDA7E}" type="pres">
      <dgm:prSet presAssocID="{54D859F5-998E-459A-BB7A-33CFBB88B3AB}" presName="background2" presStyleLbl="node2" presStyleIdx="1" presStyleCnt="2"/>
      <dgm:spPr/>
    </dgm:pt>
    <dgm:pt modelId="{697C47E1-1116-485B-BEE6-AC0B99003B85}" type="pres">
      <dgm:prSet presAssocID="{54D859F5-998E-459A-BB7A-33CFBB88B3AB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D3302-59A5-40BF-AE67-9C694561B842}" type="pres">
      <dgm:prSet presAssocID="{54D859F5-998E-459A-BB7A-33CFBB88B3AB}" presName="hierChild3" presStyleCnt="0"/>
      <dgm:spPr/>
    </dgm:pt>
    <dgm:pt modelId="{75FE3A00-EC6F-48AA-AF1E-A76CA29FDE50}" type="pres">
      <dgm:prSet presAssocID="{EC9C7BB1-45E5-4F5E-827C-B4D4FCD177B6}" presName="Name17" presStyleLbl="parChTrans1D3" presStyleIdx="2" presStyleCnt="3"/>
      <dgm:spPr/>
      <dgm:t>
        <a:bodyPr/>
        <a:lstStyle/>
        <a:p>
          <a:endParaRPr lang="en-US"/>
        </a:p>
      </dgm:t>
    </dgm:pt>
    <dgm:pt modelId="{DA26BB07-4BAD-45A0-8910-D5F7AABF90F8}" type="pres">
      <dgm:prSet presAssocID="{6DAA70EE-9910-457C-A5FE-B3B3637D531F}" presName="hierRoot3" presStyleCnt="0"/>
      <dgm:spPr/>
    </dgm:pt>
    <dgm:pt modelId="{36BF92C1-42E9-47B6-9C41-66E70379A6A2}" type="pres">
      <dgm:prSet presAssocID="{6DAA70EE-9910-457C-A5FE-B3B3637D531F}" presName="composite3" presStyleCnt="0"/>
      <dgm:spPr/>
    </dgm:pt>
    <dgm:pt modelId="{DCEA9E34-7E43-4C1F-BA5A-655A7EBD9436}" type="pres">
      <dgm:prSet presAssocID="{6DAA70EE-9910-457C-A5FE-B3B3637D531F}" presName="background3" presStyleLbl="node3" presStyleIdx="2" presStyleCnt="3"/>
      <dgm:spPr/>
    </dgm:pt>
    <dgm:pt modelId="{D2980437-BE48-42C1-AA62-7589E39DCA6E}" type="pres">
      <dgm:prSet presAssocID="{6DAA70EE-9910-457C-A5FE-B3B3637D531F}" presName="text3" presStyleLbl="fgAcc3" presStyleIdx="2" presStyleCnt="3" custScaleX="1327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4C16-B763-4494-8462-F0B52D295A19}" type="pres">
      <dgm:prSet presAssocID="{6DAA70EE-9910-457C-A5FE-B3B3637D531F}" presName="hierChild4" presStyleCnt="0"/>
      <dgm:spPr/>
    </dgm:pt>
    <dgm:pt modelId="{1DC98409-411E-4D86-B904-D7C08AB4E0C6}" type="pres">
      <dgm:prSet presAssocID="{29174340-B3B2-4EBF-99CE-5C397AA5D716}" presName="Name23" presStyleLbl="parChTrans1D4" presStyleIdx="6" presStyleCnt="8"/>
      <dgm:spPr/>
      <dgm:t>
        <a:bodyPr/>
        <a:lstStyle/>
        <a:p>
          <a:endParaRPr lang="en-US"/>
        </a:p>
      </dgm:t>
    </dgm:pt>
    <dgm:pt modelId="{9E2079F2-0B0D-4988-A079-F09F52656785}" type="pres">
      <dgm:prSet presAssocID="{8D561953-6648-4147-961D-B25891EB59EB}" presName="hierRoot4" presStyleCnt="0"/>
      <dgm:spPr/>
    </dgm:pt>
    <dgm:pt modelId="{BAD7931A-C7E7-4B1F-A375-4EA0EB68586D}" type="pres">
      <dgm:prSet presAssocID="{8D561953-6648-4147-961D-B25891EB59EB}" presName="composite4" presStyleCnt="0"/>
      <dgm:spPr/>
    </dgm:pt>
    <dgm:pt modelId="{712A7D4A-F54A-4447-91E3-6D439A97A8EB}" type="pres">
      <dgm:prSet presAssocID="{8D561953-6648-4147-961D-B25891EB59EB}" presName="background4" presStyleLbl="node4" presStyleIdx="6" presStyleCnt="8"/>
      <dgm:spPr/>
    </dgm:pt>
    <dgm:pt modelId="{3920FAC2-26C3-454E-BB8F-1F3AE6B84EFB}" type="pres">
      <dgm:prSet presAssocID="{8D561953-6648-4147-961D-B25891EB59EB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3C668-250A-4AD3-84F2-14DE460D9AC3}" type="pres">
      <dgm:prSet presAssocID="{8D561953-6648-4147-961D-B25891EB59EB}" presName="hierChild5" presStyleCnt="0"/>
      <dgm:spPr/>
    </dgm:pt>
    <dgm:pt modelId="{90933EC7-2C10-4196-9989-3E57E875D922}" type="pres">
      <dgm:prSet presAssocID="{ED960510-66ED-464D-ADC3-B427C870FADA}" presName="Name23" presStyleLbl="parChTrans1D4" presStyleIdx="7" presStyleCnt="8"/>
      <dgm:spPr/>
      <dgm:t>
        <a:bodyPr/>
        <a:lstStyle/>
        <a:p>
          <a:endParaRPr lang="en-US"/>
        </a:p>
      </dgm:t>
    </dgm:pt>
    <dgm:pt modelId="{3460DAC3-6983-4E10-BFDC-404ACBBA614F}" type="pres">
      <dgm:prSet presAssocID="{DEFD740B-2623-40BE-A58B-A5C9EF5A96A4}" presName="hierRoot4" presStyleCnt="0"/>
      <dgm:spPr/>
    </dgm:pt>
    <dgm:pt modelId="{F28EC8E7-7A0E-42EB-B9C9-ADEC3EB46548}" type="pres">
      <dgm:prSet presAssocID="{DEFD740B-2623-40BE-A58B-A5C9EF5A96A4}" presName="composite4" presStyleCnt="0"/>
      <dgm:spPr/>
    </dgm:pt>
    <dgm:pt modelId="{5182A9BB-182E-4FE4-BDB4-B3C28DF56A1B}" type="pres">
      <dgm:prSet presAssocID="{DEFD740B-2623-40BE-A58B-A5C9EF5A96A4}" presName="background4" presStyleLbl="node4" presStyleIdx="7" presStyleCnt="8"/>
      <dgm:spPr/>
    </dgm:pt>
    <dgm:pt modelId="{C89B1B73-204B-4AEF-994A-C2A79D7C699F}" type="pres">
      <dgm:prSet presAssocID="{DEFD740B-2623-40BE-A58B-A5C9EF5A96A4}" presName="text4" presStyleLbl="fgAcc4" presStyleIdx="7" presStyleCnt="8" custScaleX="117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3D5F63-EAF4-4EFC-9532-DA769FE88686}" type="pres">
      <dgm:prSet presAssocID="{DEFD740B-2623-40BE-A58B-A5C9EF5A96A4}" presName="hierChild5" presStyleCnt="0"/>
      <dgm:spPr/>
    </dgm:pt>
  </dgm:ptLst>
  <dgm:cxnLst>
    <dgm:cxn modelId="{6F080BED-4052-4D13-9B2A-CF255A758C9C}" type="presOf" srcId="{29174340-B3B2-4EBF-99CE-5C397AA5D716}" destId="{1DC98409-411E-4D86-B904-D7C08AB4E0C6}" srcOrd="0" destOrd="0" presId="urn:microsoft.com/office/officeart/2005/8/layout/hierarchy1"/>
    <dgm:cxn modelId="{2B4B55B4-E54F-4812-B522-E28BFCBA063E}" type="presOf" srcId="{49E3A890-A5F9-435E-881C-E8C7B808E8DB}" destId="{1B9A8695-A734-4721-9DFF-C6109BC554AA}" srcOrd="0" destOrd="0" presId="urn:microsoft.com/office/officeart/2005/8/layout/hierarchy1"/>
    <dgm:cxn modelId="{73DBF2BE-B4CB-4312-811B-ED1EA144012C}" srcId="{2C617F9B-D0D6-4330-A4FB-519D8C4593E2}" destId="{9F3BA8DD-891B-4AC8-A6B3-0DB5AA2CBBDD}" srcOrd="3" destOrd="0" parTransId="{0C14250A-EC24-46BD-9A6D-3E3FB809E681}" sibTransId="{06023FF9-F72C-4A63-9C95-3C1470EB3759}"/>
    <dgm:cxn modelId="{DE6BFD5C-0CD4-421A-AD28-EFA7F37FD7E4}" srcId="{2C617F9B-D0D6-4330-A4FB-519D8C4593E2}" destId="{BA6AEDB1-7D95-4B8F-815D-311BF19B3DA1}" srcOrd="0" destOrd="0" parTransId="{6BA0D630-C796-482E-8DF8-EA5D65C591EE}" sibTransId="{7DB16D26-B682-4D8B-B75A-E5D29F261440}"/>
    <dgm:cxn modelId="{E8854DF8-53F2-4013-BC38-B3AAF721034D}" srcId="{11BDC522-60DE-42CF-8D36-7266D3D1704F}" destId="{2A3082F0-233A-41A1-8FA9-39FEA4DD4D48}" srcOrd="0" destOrd="0" parTransId="{C5ECFC5A-7B72-4C5F-8B40-85035E6E8F78}" sibTransId="{42C9A251-111E-4599-981F-A692271EF571}"/>
    <dgm:cxn modelId="{EA08BEC3-015E-41D1-AE6B-87AEE919B3ED}" srcId="{2C617F9B-D0D6-4330-A4FB-519D8C4593E2}" destId="{993D13E9-1878-4CE7-A709-35D74355CBC8}" srcOrd="2" destOrd="0" parTransId="{0AC1F4E9-3276-4128-B56F-71D1C678BB90}" sibTransId="{19F69C86-D97B-44DD-A39E-C7EFE63C3E09}"/>
    <dgm:cxn modelId="{927A4682-FB9B-48DD-B09B-B61F201C0E46}" type="presOf" srcId="{DEFD740B-2623-40BE-A58B-A5C9EF5A96A4}" destId="{C89B1B73-204B-4AEF-994A-C2A79D7C699F}" srcOrd="0" destOrd="0" presId="urn:microsoft.com/office/officeart/2005/8/layout/hierarchy1"/>
    <dgm:cxn modelId="{286ECF00-D13A-4103-B7E6-E0288D6E6DD0}" type="presOf" srcId="{C4282DD7-1BC3-48AC-9DBF-89498ABEC677}" destId="{130DF557-2A59-43CA-8593-595FAA67B67A}" srcOrd="0" destOrd="0" presId="urn:microsoft.com/office/officeart/2005/8/layout/hierarchy1"/>
    <dgm:cxn modelId="{6315CA39-41EB-4871-A1E2-B45A2F12C336}" type="presOf" srcId="{9F3BA8DD-891B-4AC8-A6B3-0DB5AA2CBBDD}" destId="{7370B3E8-5AD1-4E41-A9A6-56A3FB8870A5}" srcOrd="0" destOrd="0" presId="urn:microsoft.com/office/officeart/2005/8/layout/hierarchy1"/>
    <dgm:cxn modelId="{5C912991-EAD6-461D-9AA0-ECE8706A2830}" srcId="{2C617F9B-D0D6-4330-A4FB-519D8C4593E2}" destId="{63CD77B6-F3E4-4A1A-9AAE-77873F8C61B6}" srcOrd="1" destOrd="0" parTransId="{61DBAF23-8A2C-4043-949E-C862F96FA529}" sibTransId="{D9652660-D6C6-419A-AF26-F2769503113E}"/>
    <dgm:cxn modelId="{BA5707AF-44A0-4247-AAC0-6DAD64426D9C}" type="presOf" srcId="{EC9C7BB1-45E5-4F5E-827C-B4D4FCD177B6}" destId="{75FE3A00-EC6F-48AA-AF1E-A76CA29FDE50}" srcOrd="0" destOrd="0" presId="urn:microsoft.com/office/officeart/2005/8/layout/hierarchy1"/>
    <dgm:cxn modelId="{ACBCC429-01F7-4A68-BE87-92966E17A0CC}" type="presOf" srcId="{61DBAF23-8A2C-4043-949E-C862F96FA529}" destId="{9761BDD5-A008-41F8-AA39-385275B286CF}" srcOrd="0" destOrd="0" presId="urn:microsoft.com/office/officeart/2005/8/layout/hierarchy1"/>
    <dgm:cxn modelId="{EEF49EC6-052C-40C1-84E7-D97EFCC569C5}" type="presOf" srcId="{66243F86-AB63-4319-9399-9B20932E14A3}" destId="{FDD7AEBA-D1C8-40FC-9A9C-C8EA56E8F820}" srcOrd="0" destOrd="0" presId="urn:microsoft.com/office/officeart/2005/8/layout/hierarchy1"/>
    <dgm:cxn modelId="{2B824756-0B5F-444E-B996-92BBEB3535C3}" type="presOf" srcId="{BA6AEDB1-7D95-4B8F-815D-311BF19B3DA1}" destId="{5F3E9C0D-F2D6-45ED-B078-A4AC965EEF22}" srcOrd="0" destOrd="0" presId="urn:microsoft.com/office/officeart/2005/8/layout/hierarchy1"/>
    <dgm:cxn modelId="{945732C2-5E6F-41E2-BE98-E5EC190BBE55}" type="presOf" srcId="{C5ECFC5A-7B72-4C5F-8B40-85035E6E8F78}" destId="{87251E95-312F-4145-80EF-2BCBDACB99A5}" srcOrd="0" destOrd="0" presId="urn:microsoft.com/office/officeart/2005/8/layout/hierarchy1"/>
    <dgm:cxn modelId="{DD5A789A-337A-42EC-91D3-4F5D74E48DF5}" type="presOf" srcId="{6DAA70EE-9910-457C-A5FE-B3B3637D531F}" destId="{D2980437-BE48-42C1-AA62-7589E39DCA6E}" srcOrd="0" destOrd="0" presId="urn:microsoft.com/office/officeart/2005/8/layout/hierarchy1"/>
    <dgm:cxn modelId="{23B23306-86A5-427B-A749-3ECFAE3665FF}" type="presOf" srcId="{CB955DB8-E809-4BC2-A695-8409A522AF0E}" destId="{3C3E8195-77EE-49FD-8015-C6403BF2DEEA}" srcOrd="0" destOrd="0" presId="urn:microsoft.com/office/officeart/2005/8/layout/hierarchy1"/>
    <dgm:cxn modelId="{68ECC648-2AF8-4DCF-9C54-BBD2883A3533}" srcId="{A0AEF5E6-267E-4E24-AE43-C155E33FE3F4}" destId="{CB955DB8-E809-4BC2-A695-8409A522AF0E}" srcOrd="0" destOrd="0" parTransId="{220958FC-9CBF-4C58-A314-9DBD2D3F6320}" sibTransId="{FE5D0797-BBA1-4FF4-AB78-0A6B7868240B}"/>
    <dgm:cxn modelId="{88D237CB-17A9-45B4-8B35-F43D797F440C}" srcId="{11BDC522-60DE-42CF-8D36-7266D3D1704F}" destId="{0A32E0EC-077F-4516-AF85-2FD78453D6CC}" srcOrd="1" destOrd="0" parTransId="{49E3A890-A5F9-435E-881C-E8C7B808E8DB}" sibTransId="{6A22A287-AAA2-41A2-8FAE-585282C012C0}"/>
    <dgm:cxn modelId="{184A0459-F88F-4783-B62E-14C5A6EF9B45}" type="presOf" srcId="{8CDB51A1-986F-48A0-B3F8-948F6CFAAAF8}" destId="{EEEF5534-B7F0-4A7D-B24D-D92E1D65FC27}" srcOrd="0" destOrd="0" presId="urn:microsoft.com/office/officeart/2005/8/layout/hierarchy1"/>
    <dgm:cxn modelId="{BCFB3936-8D62-414C-99CD-CB8AD0E3AA64}" type="presOf" srcId="{0A32E0EC-077F-4516-AF85-2FD78453D6CC}" destId="{DAD24B54-06C2-465B-A460-A49F8B979F0B}" srcOrd="0" destOrd="0" presId="urn:microsoft.com/office/officeart/2005/8/layout/hierarchy1"/>
    <dgm:cxn modelId="{A63C46B5-EB12-46ED-9D82-333E82C9A6B1}" srcId="{54D859F5-998E-459A-BB7A-33CFBB88B3AB}" destId="{6DAA70EE-9910-457C-A5FE-B3B3637D531F}" srcOrd="0" destOrd="0" parTransId="{EC9C7BB1-45E5-4F5E-827C-B4D4FCD177B6}" sibTransId="{4347EF30-3404-4CD9-8BA8-6EC5341DEAF5}"/>
    <dgm:cxn modelId="{5441A6C6-EAF8-434E-A59C-5D3E937E3192}" type="presOf" srcId="{0AC1F4E9-3276-4128-B56F-71D1C678BB90}" destId="{D8B37C2A-13E1-491B-810D-3E6D3755A1EF}" srcOrd="0" destOrd="0" presId="urn:microsoft.com/office/officeart/2005/8/layout/hierarchy1"/>
    <dgm:cxn modelId="{09EAAB63-FAFC-4C77-B91A-B6F4660625EF}" type="presOf" srcId="{11BDC522-60DE-42CF-8D36-7266D3D1704F}" destId="{84449601-4584-4BEB-A5A5-255583AA8A7F}" srcOrd="0" destOrd="0" presId="urn:microsoft.com/office/officeart/2005/8/layout/hierarchy1"/>
    <dgm:cxn modelId="{010C5A4C-6C5A-4A2B-9C18-5B520D6A4AF1}" srcId="{6DAA70EE-9910-457C-A5FE-B3B3637D531F}" destId="{DEFD740B-2623-40BE-A58B-A5C9EF5A96A4}" srcOrd="1" destOrd="0" parTransId="{ED960510-66ED-464D-ADC3-B427C870FADA}" sibTransId="{BCC9C5AC-66F4-423F-9D94-799CD05C5167}"/>
    <dgm:cxn modelId="{D31ED4DB-E9F1-49F0-9C67-D1D4E12A2918}" type="presOf" srcId="{8D561953-6648-4147-961D-B25891EB59EB}" destId="{3920FAC2-26C3-454E-BB8F-1F3AE6B84EFB}" srcOrd="0" destOrd="0" presId="urn:microsoft.com/office/officeart/2005/8/layout/hierarchy1"/>
    <dgm:cxn modelId="{ED945DE9-41AC-42C9-BAF2-6023DC7E51E1}" type="presOf" srcId="{0C14250A-EC24-46BD-9A6D-3E3FB809E681}" destId="{42E57F8D-59AB-4671-93C1-B2A8B969E71D}" srcOrd="0" destOrd="0" presId="urn:microsoft.com/office/officeart/2005/8/layout/hierarchy1"/>
    <dgm:cxn modelId="{C1C565FF-98FA-4242-BE4D-DAE08C25249F}" type="presOf" srcId="{993D13E9-1878-4CE7-A709-35D74355CBC8}" destId="{A81759BC-ACFE-4B29-917C-2D870DEF8BD8}" srcOrd="0" destOrd="0" presId="urn:microsoft.com/office/officeart/2005/8/layout/hierarchy1"/>
    <dgm:cxn modelId="{8DA01522-D9EF-470C-86DE-BC097B52B677}" type="presOf" srcId="{A0AEF5E6-267E-4E24-AE43-C155E33FE3F4}" destId="{01767322-69CC-429A-B9EF-F18D28FCF2F3}" srcOrd="0" destOrd="0" presId="urn:microsoft.com/office/officeart/2005/8/layout/hierarchy1"/>
    <dgm:cxn modelId="{2D29C5A2-F048-4DD7-B9CE-B347ABD603DB}" type="presOf" srcId="{ED960510-66ED-464D-ADC3-B427C870FADA}" destId="{90933EC7-2C10-4196-9989-3E57E875D922}" srcOrd="0" destOrd="0" presId="urn:microsoft.com/office/officeart/2005/8/layout/hierarchy1"/>
    <dgm:cxn modelId="{E5FC6396-E6AA-4A70-91A1-B92D933E6181}" type="presOf" srcId="{6BA0D630-C796-482E-8DF8-EA5D65C591EE}" destId="{98C056E5-F248-4048-B817-B828C99A323C}" srcOrd="0" destOrd="0" presId="urn:microsoft.com/office/officeart/2005/8/layout/hierarchy1"/>
    <dgm:cxn modelId="{2F252823-2E12-4AEF-99FE-C8B8226B4B86}" type="presOf" srcId="{3712B619-F5A6-433C-95CA-FFCBB4D7F859}" destId="{B5EEB268-37DF-4973-B4D3-616FFA8BFDDF}" srcOrd="0" destOrd="0" presId="urn:microsoft.com/office/officeart/2005/8/layout/hierarchy1"/>
    <dgm:cxn modelId="{639F3840-686A-4F17-B99A-117A310E3184}" srcId="{6DAA70EE-9910-457C-A5FE-B3B3637D531F}" destId="{8D561953-6648-4147-961D-B25891EB59EB}" srcOrd="0" destOrd="0" parTransId="{29174340-B3B2-4EBF-99CE-5C397AA5D716}" sibTransId="{2E49B1D4-7249-454E-8653-5B70C13B8246}"/>
    <dgm:cxn modelId="{CE97595B-71B0-48EE-B167-B2C930DF8B03}" srcId="{CB955DB8-E809-4BC2-A695-8409A522AF0E}" destId="{54D859F5-998E-459A-BB7A-33CFBB88B3AB}" srcOrd="1" destOrd="0" parTransId="{8CDB51A1-986F-48A0-B3F8-948F6CFAAAF8}" sibTransId="{6194E410-3F7F-4CCC-B6D2-A1C267D85224}"/>
    <dgm:cxn modelId="{68FF9EEE-AA8D-4FF3-BC53-E33805ADCF8F}" type="presOf" srcId="{2A3082F0-233A-41A1-8FA9-39FEA4DD4D48}" destId="{0C77D95A-2AF5-40CA-83C9-3426A879E16E}" srcOrd="0" destOrd="0" presId="urn:microsoft.com/office/officeart/2005/8/layout/hierarchy1"/>
    <dgm:cxn modelId="{AF25AB3D-FA29-47BD-BE90-9A217DA740C6}" srcId="{3712B619-F5A6-433C-95CA-FFCBB4D7F859}" destId="{11BDC522-60DE-42CF-8D36-7266D3D1704F}" srcOrd="1" destOrd="0" parTransId="{C4282DD7-1BC3-48AC-9DBF-89498ABEC677}" sibTransId="{C384060F-0C3F-444E-9A73-3D1F9691D7BC}"/>
    <dgm:cxn modelId="{45E9D7BA-00C6-4F32-8208-839EA8250282}" type="presOf" srcId="{5113DC9D-9FEC-4984-B2D8-E3808D8D2787}" destId="{53ECA914-215F-4AFB-B69C-A11D1FA17A41}" srcOrd="0" destOrd="0" presId="urn:microsoft.com/office/officeart/2005/8/layout/hierarchy1"/>
    <dgm:cxn modelId="{FC2C172A-5C39-41AF-AD9E-97FFCBA5A31B}" type="presOf" srcId="{2C617F9B-D0D6-4330-A4FB-519D8C4593E2}" destId="{792CFCDD-7FE6-4EE7-8C72-DB3159A50170}" srcOrd="0" destOrd="0" presId="urn:microsoft.com/office/officeart/2005/8/layout/hierarchy1"/>
    <dgm:cxn modelId="{6DA32DBC-341B-43EC-8439-EF4D9526E1D9}" srcId="{3712B619-F5A6-433C-95CA-FFCBB4D7F859}" destId="{2C617F9B-D0D6-4330-A4FB-519D8C4593E2}" srcOrd="0" destOrd="0" parTransId="{66243F86-AB63-4319-9399-9B20932E14A3}" sibTransId="{FA038AE0-1938-405B-8255-7222518277CB}"/>
    <dgm:cxn modelId="{5BFA0265-3938-46B3-A73B-436A49B9AA3F}" srcId="{CB955DB8-E809-4BC2-A695-8409A522AF0E}" destId="{3712B619-F5A6-433C-95CA-FFCBB4D7F859}" srcOrd="0" destOrd="0" parTransId="{5113DC9D-9FEC-4984-B2D8-E3808D8D2787}" sibTransId="{FB902002-0E5A-48F8-B5B6-8F43EB28759C}"/>
    <dgm:cxn modelId="{CCB051CB-66A1-4576-BE5C-CFB6843529C9}" type="presOf" srcId="{54D859F5-998E-459A-BB7A-33CFBB88B3AB}" destId="{697C47E1-1116-485B-BEE6-AC0B99003B85}" srcOrd="0" destOrd="0" presId="urn:microsoft.com/office/officeart/2005/8/layout/hierarchy1"/>
    <dgm:cxn modelId="{78C22CA9-4E78-4E12-BCBB-36D49C1DEFA2}" type="presOf" srcId="{63CD77B6-F3E4-4A1A-9AAE-77873F8C61B6}" destId="{5580E8DF-A567-40D1-A09F-58EB1F7DC8CC}" srcOrd="0" destOrd="0" presId="urn:microsoft.com/office/officeart/2005/8/layout/hierarchy1"/>
    <dgm:cxn modelId="{1A160F0A-F3FC-4E1D-8033-1B6D8E171838}" type="presParOf" srcId="{01767322-69CC-429A-B9EF-F18D28FCF2F3}" destId="{A85080C6-5C92-4EE0-B0FC-389967161E86}" srcOrd="0" destOrd="0" presId="urn:microsoft.com/office/officeart/2005/8/layout/hierarchy1"/>
    <dgm:cxn modelId="{1BEBB72F-EA29-40F4-A7AB-633E4D9BE37E}" type="presParOf" srcId="{A85080C6-5C92-4EE0-B0FC-389967161E86}" destId="{BC1DF2AA-471F-4502-8265-94DC7BEE84C4}" srcOrd="0" destOrd="0" presId="urn:microsoft.com/office/officeart/2005/8/layout/hierarchy1"/>
    <dgm:cxn modelId="{25CFEEE5-2C9A-4A6A-9A0F-A0056DD3BB04}" type="presParOf" srcId="{BC1DF2AA-471F-4502-8265-94DC7BEE84C4}" destId="{3AF87FB3-7CF9-43F1-BD5E-A82B004589CB}" srcOrd="0" destOrd="0" presId="urn:microsoft.com/office/officeart/2005/8/layout/hierarchy1"/>
    <dgm:cxn modelId="{868BCC77-9908-4225-9F8E-E23E695978D9}" type="presParOf" srcId="{BC1DF2AA-471F-4502-8265-94DC7BEE84C4}" destId="{3C3E8195-77EE-49FD-8015-C6403BF2DEEA}" srcOrd="1" destOrd="0" presId="urn:microsoft.com/office/officeart/2005/8/layout/hierarchy1"/>
    <dgm:cxn modelId="{AB574244-0777-485C-A772-3904FFFBE2E2}" type="presParOf" srcId="{A85080C6-5C92-4EE0-B0FC-389967161E86}" destId="{09ADAC58-F82C-4372-AB61-751445870F74}" srcOrd="1" destOrd="0" presId="urn:microsoft.com/office/officeart/2005/8/layout/hierarchy1"/>
    <dgm:cxn modelId="{59667879-FE77-4BB4-8C6E-49154544BDB2}" type="presParOf" srcId="{09ADAC58-F82C-4372-AB61-751445870F74}" destId="{53ECA914-215F-4AFB-B69C-A11D1FA17A41}" srcOrd="0" destOrd="0" presId="urn:microsoft.com/office/officeart/2005/8/layout/hierarchy1"/>
    <dgm:cxn modelId="{3BC472CE-BC6C-42FF-9A02-A7006E32939D}" type="presParOf" srcId="{09ADAC58-F82C-4372-AB61-751445870F74}" destId="{B5EDB13F-5C74-4ABE-BB09-F5CC22FE3D92}" srcOrd="1" destOrd="0" presId="urn:microsoft.com/office/officeart/2005/8/layout/hierarchy1"/>
    <dgm:cxn modelId="{A382706F-F17F-474F-AAC3-6ADBD2738DD8}" type="presParOf" srcId="{B5EDB13F-5C74-4ABE-BB09-F5CC22FE3D92}" destId="{CC7D98E4-CE72-42BB-BF92-46614948C5C9}" srcOrd="0" destOrd="0" presId="urn:microsoft.com/office/officeart/2005/8/layout/hierarchy1"/>
    <dgm:cxn modelId="{05852E39-05E4-4E22-BE1F-DA311FBD8390}" type="presParOf" srcId="{CC7D98E4-CE72-42BB-BF92-46614948C5C9}" destId="{534C2CE1-7FF5-471E-B05A-654EA49718D7}" srcOrd="0" destOrd="0" presId="urn:microsoft.com/office/officeart/2005/8/layout/hierarchy1"/>
    <dgm:cxn modelId="{1D145720-615F-4964-9284-4A028620AC36}" type="presParOf" srcId="{CC7D98E4-CE72-42BB-BF92-46614948C5C9}" destId="{B5EEB268-37DF-4973-B4D3-616FFA8BFDDF}" srcOrd="1" destOrd="0" presId="urn:microsoft.com/office/officeart/2005/8/layout/hierarchy1"/>
    <dgm:cxn modelId="{4295A230-5D59-404E-AE71-E850A5A0AABB}" type="presParOf" srcId="{B5EDB13F-5C74-4ABE-BB09-F5CC22FE3D92}" destId="{9F70CD80-B71E-49F2-929F-8CF54AFED53D}" srcOrd="1" destOrd="0" presId="urn:microsoft.com/office/officeart/2005/8/layout/hierarchy1"/>
    <dgm:cxn modelId="{B8F7F3D3-36A8-40C5-B30B-7FE82417FBDC}" type="presParOf" srcId="{9F70CD80-B71E-49F2-929F-8CF54AFED53D}" destId="{FDD7AEBA-D1C8-40FC-9A9C-C8EA56E8F820}" srcOrd="0" destOrd="0" presId="urn:microsoft.com/office/officeart/2005/8/layout/hierarchy1"/>
    <dgm:cxn modelId="{ECD35095-06F0-4DD2-A5E4-1EDDDCC0E581}" type="presParOf" srcId="{9F70CD80-B71E-49F2-929F-8CF54AFED53D}" destId="{B97E1A03-D792-4DC5-A750-1A5CCAADA04D}" srcOrd="1" destOrd="0" presId="urn:microsoft.com/office/officeart/2005/8/layout/hierarchy1"/>
    <dgm:cxn modelId="{276EF9D7-6548-4499-98EC-5715DAC3EAB0}" type="presParOf" srcId="{B97E1A03-D792-4DC5-A750-1A5CCAADA04D}" destId="{CDA040C4-51B3-4F5C-A9D8-A1FA36DE44C5}" srcOrd="0" destOrd="0" presId="urn:microsoft.com/office/officeart/2005/8/layout/hierarchy1"/>
    <dgm:cxn modelId="{F18CEF93-7F49-46D3-8CF0-045FA4CF5D29}" type="presParOf" srcId="{CDA040C4-51B3-4F5C-A9D8-A1FA36DE44C5}" destId="{4753666A-910B-4E4B-95B5-B77D4F99B491}" srcOrd="0" destOrd="0" presId="urn:microsoft.com/office/officeart/2005/8/layout/hierarchy1"/>
    <dgm:cxn modelId="{2BCC6A55-9F9D-4EC4-901D-FD53838E24A1}" type="presParOf" srcId="{CDA040C4-51B3-4F5C-A9D8-A1FA36DE44C5}" destId="{792CFCDD-7FE6-4EE7-8C72-DB3159A50170}" srcOrd="1" destOrd="0" presId="urn:microsoft.com/office/officeart/2005/8/layout/hierarchy1"/>
    <dgm:cxn modelId="{9C859D30-D30F-489F-A51B-4AB72E4EB840}" type="presParOf" srcId="{B97E1A03-D792-4DC5-A750-1A5CCAADA04D}" destId="{C647F10F-010F-49CB-A60A-98979443E0A6}" srcOrd="1" destOrd="0" presId="urn:microsoft.com/office/officeart/2005/8/layout/hierarchy1"/>
    <dgm:cxn modelId="{F6617268-E65B-4DB1-9D6F-F183D128F4E5}" type="presParOf" srcId="{C647F10F-010F-49CB-A60A-98979443E0A6}" destId="{98C056E5-F248-4048-B817-B828C99A323C}" srcOrd="0" destOrd="0" presId="urn:microsoft.com/office/officeart/2005/8/layout/hierarchy1"/>
    <dgm:cxn modelId="{C8593A78-B102-42C5-91AC-D163B7EC6CA5}" type="presParOf" srcId="{C647F10F-010F-49CB-A60A-98979443E0A6}" destId="{2C6DE980-D581-40A9-AE7A-E0F6C8882B27}" srcOrd="1" destOrd="0" presId="urn:microsoft.com/office/officeart/2005/8/layout/hierarchy1"/>
    <dgm:cxn modelId="{AF4D520F-A6AA-4C02-877D-5DD5266F96D7}" type="presParOf" srcId="{2C6DE980-D581-40A9-AE7A-E0F6C8882B27}" destId="{50F795CF-C8F9-4590-ADBA-7F3A1FD5B655}" srcOrd="0" destOrd="0" presId="urn:microsoft.com/office/officeart/2005/8/layout/hierarchy1"/>
    <dgm:cxn modelId="{1FB1F2CF-942A-4D29-87D6-F14E5DE495E0}" type="presParOf" srcId="{50F795CF-C8F9-4590-ADBA-7F3A1FD5B655}" destId="{3D483375-B35E-40F9-A941-692A79E0DD66}" srcOrd="0" destOrd="0" presId="urn:microsoft.com/office/officeart/2005/8/layout/hierarchy1"/>
    <dgm:cxn modelId="{7F480601-BAD4-4F37-8C29-B6D8BB97DA2F}" type="presParOf" srcId="{50F795CF-C8F9-4590-ADBA-7F3A1FD5B655}" destId="{5F3E9C0D-F2D6-45ED-B078-A4AC965EEF22}" srcOrd="1" destOrd="0" presId="urn:microsoft.com/office/officeart/2005/8/layout/hierarchy1"/>
    <dgm:cxn modelId="{AFFF44F4-27F1-46D3-827C-F23839DA9AA2}" type="presParOf" srcId="{2C6DE980-D581-40A9-AE7A-E0F6C8882B27}" destId="{3DF36A56-9DAE-4249-9166-41CDB02DC7B9}" srcOrd="1" destOrd="0" presId="urn:microsoft.com/office/officeart/2005/8/layout/hierarchy1"/>
    <dgm:cxn modelId="{00ED6D33-13F9-42BE-80CA-BC0376687AA2}" type="presParOf" srcId="{C647F10F-010F-49CB-A60A-98979443E0A6}" destId="{9761BDD5-A008-41F8-AA39-385275B286CF}" srcOrd="2" destOrd="0" presId="urn:microsoft.com/office/officeart/2005/8/layout/hierarchy1"/>
    <dgm:cxn modelId="{BD6893FE-E9C7-4402-8BD7-33248EC66795}" type="presParOf" srcId="{C647F10F-010F-49CB-A60A-98979443E0A6}" destId="{870103C2-4281-431C-BF47-8E8EBBCCC512}" srcOrd="3" destOrd="0" presId="urn:microsoft.com/office/officeart/2005/8/layout/hierarchy1"/>
    <dgm:cxn modelId="{555A508E-34D7-4B66-ABD3-03B09B9F7CFD}" type="presParOf" srcId="{870103C2-4281-431C-BF47-8E8EBBCCC512}" destId="{8D494A13-DCF3-4073-B132-E9CF7A17CCE3}" srcOrd="0" destOrd="0" presId="urn:microsoft.com/office/officeart/2005/8/layout/hierarchy1"/>
    <dgm:cxn modelId="{33AD6114-A6AA-45C9-8541-6FDC3EF8751F}" type="presParOf" srcId="{8D494A13-DCF3-4073-B132-E9CF7A17CCE3}" destId="{50186B5A-E2E1-4C17-BD74-7818CCC49E4B}" srcOrd="0" destOrd="0" presId="urn:microsoft.com/office/officeart/2005/8/layout/hierarchy1"/>
    <dgm:cxn modelId="{ABCA891E-9565-4554-AA34-4660E6CE211D}" type="presParOf" srcId="{8D494A13-DCF3-4073-B132-E9CF7A17CCE3}" destId="{5580E8DF-A567-40D1-A09F-58EB1F7DC8CC}" srcOrd="1" destOrd="0" presId="urn:microsoft.com/office/officeart/2005/8/layout/hierarchy1"/>
    <dgm:cxn modelId="{D3342DA3-9998-400C-91B3-E110D27E63F7}" type="presParOf" srcId="{870103C2-4281-431C-BF47-8E8EBBCCC512}" destId="{0540783A-A716-4DE5-97C5-C602D4933E66}" srcOrd="1" destOrd="0" presId="urn:microsoft.com/office/officeart/2005/8/layout/hierarchy1"/>
    <dgm:cxn modelId="{388E940E-0645-437C-A238-2D72A226F918}" type="presParOf" srcId="{C647F10F-010F-49CB-A60A-98979443E0A6}" destId="{D8B37C2A-13E1-491B-810D-3E6D3755A1EF}" srcOrd="4" destOrd="0" presId="urn:microsoft.com/office/officeart/2005/8/layout/hierarchy1"/>
    <dgm:cxn modelId="{BB6E08B8-DD35-43E9-97C7-C740B2FC9D48}" type="presParOf" srcId="{C647F10F-010F-49CB-A60A-98979443E0A6}" destId="{BEE26FA1-B7DE-4E69-930B-1EDC24377182}" srcOrd="5" destOrd="0" presId="urn:microsoft.com/office/officeart/2005/8/layout/hierarchy1"/>
    <dgm:cxn modelId="{A6381D0A-FC13-4A8C-8DB7-C74156774790}" type="presParOf" srcId="{BEE26FA1-B7DE-4E69-930B-1EDC24377182}" destId="{07E3A8FE-5ABB-4CB9-8858-E261B4717618}" srcOrd="0" destOrd="0" presId="urn:microsoft.com/office/officeart/2005/8/layout/hierarchy1"/>
    <dgm:cxn modelId="{278D36B5-DD83-4DDA-8259-D21477512DE1}" type="presParOf" srcId="{07E3A8FE-5ABB-4CB9-8858-E261B4717618}" destId="{C35D8CD8-57A7-4BC8-B292-AA8BEDDA1EEF}" srcOrd="0" destOrd="0" presId="urn:microsoft.com/office/officeart/2005/8/layout/hierarchy1"/>
    <dgm:cxn modelId="{6B100C4F-FB01-46F1-BCAD-65ECE111511A}" type="presParOf" srcId="{07E3A8FE-5ABB-4CB9-8858-E261B4717618}" destId="{A81759BC-ACFE-4B29-917C-2D870DEF8BD8}" srcOrd="1" destOrd="0" presId="urn:microsoft.com/office/officeart/2005/8/layout/hierarchy1"/>
    <dgm:cxn modelId="{F6596686-4C64-4A30-A0FE-11F5E3381C65}" type="presParOf" srcId="{BEE26FA1-B7DE-4E69-930B-1EDC24377182}" destId="{C15D2ADE-E9DF-494D-BC9A-328B8A20592E}" srcOrd="1" destOrd="0" presId="urn:microsoft.com/office/officeart/2005/8/layout/hierarchy1"/>
    <dgm:cxn modelId="{C84729F4-F9E5-4FF0-9CE5-65DB8F00019A}" type="presParOf" srcId="{C647F10F-010F-49CB-A60A-98979443E0A6}" destId="{42E57F8D-59AB-4671-93C1-B2A8B969E71D}" srcOrd="6" destOrd="0" presId="urn:microsoft.com/office/officeart/2005/8/layout/hierarchy1"/>
    <dgm:cxn modelId="{6B89ADC2-92FE-4430-879F-BE0C297DF97A}" type="presParOf" srcId="{C647F10F-010F-49CB-A60A-98979443E0A6}" destId="{65DDF911-33D9-4519-8330-6C5582E82B89}" srcOrd="7" destOrd="0" presId="urn:microsoft.com/office/officeart/2005/8/layout/hierarchy1"/>
    <dgm:cxn modelId="{576D0FFD-0957-4436-BEA9-88F77549966E}" type="presParOf" srcId="{65DDF911-33D9-4519-8330-6C5582E82B89}" destId="{3E4AE805-6749-4287-92E6-FDD259AAD1C5}" srcOrd="0" destOrd="0" presId="urn:microsoft.com/office/officeart/2005/8/layout/hierarchy1"/>
    <dgm:cxn modelId="{E1941F87-0692-4B72-B435-55E784F7DA42}" type="presParOf" srcId="{3E4AE805-6749-4287-92E6-FDD259AAD1C5}" destId="{8CEEDA66-3D50-496A-8E77-DEA5FF766B36}" srcOrd="0" destOrd="0" presId="urn:microsoft.com/office/officeart/2005/8/layout/hierarchy1"/>
    <dgm:cxn modelId="{1AEA9549-0EFE-485F-AADC-67E5ED475F67}" type="presParOf" srcId="{3E4AE805-6749-4287-92E6-FDD259AAD1C5}" destId="{7370B3E8-5AD1-4E41-A9A6-56A3FB8870A5}" srcOrd="1" destOrd="0" presId="urn:microsoft.com/office/officeart/2005/8/layout/hierarchy1"/>
    <dgm:cxn modelId="{7EF3BCE6-6319-4074-B4D7-50BCC653A9C0}" type="presParOf" srcId="{65DDF911-33D9-4519-8330-6C5582E82B89}" destId="{0E52A751-EB34-4021-A491-C6DCE0DD1D01}" srcOrd="1" destOrd="0" presId="urn:microsoft.com/office/officeart/2005/8/layout/hierarchy1"/>
    <dgm:cxn modelId="{567977C8-9AE6-4A13-8F63-EC43D528C0C5}" type="presParOf" srcId="{9F70CD80-B71E-49F2-929F-8CF54AFED53D}" destId="{130DF557-2A59-43CA-8593-595FAA67B67A}" srcOrd="2" destOrd="0" presId="urn:microsoft.com/office/officeart/2005/8/layout/hierarchy1"/>
    <dgm:cxn modelId="{D9EDADF7-D338-4C31-9C90-5A46008F6CBA}" type="presParOf" srcId="{9F70CD80-B71E-49F2-929F-8CF54AFED53D}" destId="{E26DAF00-74F4-4F66-A393-622AB11C1982}" srcOrd="3" destOrd="0" presId="urn:microsoft.com/office/officeart/2005/8/layout/hierarchy1"/>
    <dgm:cxn modelId="{664BBD94-C287-46BF-AA24-5B1CBCEAFDAD}" type="presParOf" srcId="{E26DAF00-74F4-4F66-A393-622AB11C1982}" destId="{BB097FA9-E487-435D-B90D-4A83FC4097AB}" srcOrd="0" destOrd="0" presId="urn:microsoft.com/office/officeart/2005/8/layout/hierarchy1"/>
    <dgm:cxn modelId="{37E177FD-FAAD-4D58-8D9D-3BA96F1E542E}" type="presParOf" srcId="{BB097FA9-E487-435D-B90D-4A83FC4097AB}" destId="{D8A90CD3-6B3D-42BB-938D-9A1A3003D02C}" srcOrd="0" destOrd="0" presId="urn:microsoft.com/office/officeart/2005/8/layout/hierarchy1"/>
    <dgm:cxn modelId="{CD58569D-9CC6-4DE0-B9A1-0299E3D1AF9C}" type="presParOf" srcId="{BB097FA9-E487-435D-B90D-4A83FC4097AB}" destId="{84449601-4584-4BEB-A5A5-255583AA8A7F}" srcOrd="1" destOrd="0" presId="urn:microsoft.com/office/officeart/2005/8/layout/hierarchy1"/>
    <dgm:cxn modelId="{8797DF66-A49C-4011-A85E-66811C4FE17D}" type="presParOf" srcId="{E26DAF00-74F4-4F66-A393-622AB11C1982}" destId="{AFCF99DD-A75F-40C8-905C-8894C289B146}" srcOrd="1" destOrd="0" presId="urn:microsoft.com/office/officeart/2005/8/layout/hierarchy1"/>
    <dgm:cxn modelId="{86CCCB4C-A23B-466B-843E-E961691AD24A}" type="presParOf" srcId="{AFCF99DD-A75F-40C8-905C-8894C289B146}" destId="{87251E95-312F-4145-80EF-2BCBDACB99A5}" srcOrd="0" destOrd="0" presId="urn:microsoft.com/office/officeart/2005/8/layout/hierarchy1"/>
    <dgm:cxn modelId="{11D3D3D3-4752-4783-A1CB-7CE2E440A028}" type="presParOf" srcId="{AFCF99DD-A75F-40C8-905C-8894C289B146}" destId="{FD90BF36-47F9-4790-8896-5B99AC227595}" srcOrd="1" destOrd="0" presId="urn:microsoft.com/office/officeart/2005/8/layout/hierarchy1"/>
    <dgm:cxn modelId="{BACCC0A1-5CCA-4D3E-9A30-03CAF2AAEB50}" type="presParOf" srcId="{FD90BF36-47F9-4790-8896-5B99AC227595}" destId="{02091359-4DFD-4A0B-B293-7EE53198B002}" srcOrd="0" destOrd="0" presId="urn:microsoft.com/office/officeart/2005/8/layout/hierarchy1"/>
    <dgm:cxn modelId="{8410AC2C-E6A7-4E6E-82F9-201CF4B9AF8F}" type="presParOf" srcId="{02091359-4DFD-4A0B-B293-7EE53198B002}" destId="{F5AC8711-1F5E-437A-8A1E-DF857F4803CE}" srcOrd="0" destOrd="0" presId="urn:microsoft.com/office/officeart/2005/8/layout/hierarchy1"/>
    <dgm:cxn modelId="{56B2DB64-9E09-476D-9C08-E7241CDD3B4D}" type="presParOf" srcId="{02091359-4DFD-4A0B-B293-7EE53198B002}" destId="{0C77D95A-2AF5-40CA-83C9-3426A879E16E}" srcOrd="1" destOrd="0" presId="urn:microsoft.com/office/officeart/2005/8/layout/hierarchy1"/>
    <dgm:cxn modelId="{27017F2C-9FA0-4D97-B0C8-AB0F34D278D1}" type="presParOf" srcId="{FD90BF36-47F9-4790-8896-5B99AC227595}" destId="{E39DD9DB-B6F2-4175-8381-F74673B03593}" srcOrd="1" destOrd="0" presId="urn:microsoft.com/office/officeart/2005/8/layout/hierarchy1"/>
    <dgm:cxn modelId="{9D9CA801-ADF8-4781-8156-EE0CD349D2EA}" type="presParOf" srcId="{AFCF99DD-A75F-40C8-905C-8894C289B146}" destId="{1B9A8695-A734-4721-9DFF-C6109BC554AA}" srcOrd="2" destOrd="0" presId="urn:microsoft.com/office/officeart/2005/8/layout/hierarchy1"/>
    <dgm:cxn modelId="{60F648F8-0FA0-4D82-AB2B-87129B3EB146}" type="presParOf" srcId="{AFCF99DD-A75F-40C8-905C-8894C289B146}" destId="{83E7A29D-5203-4B52-BC80-73D813344AC7}" srcOrd="3" destOrd="0" presId="urn:microsoft.com/office/officeart/2005/8/layout/hierarchy1"/>
    <dgm:cxn modelId="{10F1128F-343D-46ED-9B52-7BB0EEF96F71}" type="presParOf" srcId="{83E7A29D-5203-4B52-BC80-73D813344AC7}" destId="{088D00CF-18D6-4A29-9402-DBF089ACE970}" srcOrd="0" destOrd="0" presId="urn:microsoft.com/office/officeart/2005/8/layout/hierarchy1"/>
    <dgm:cxn modelId="{4A34176E-683F-48D1-BD35-3B61EE637A7E}" type="presParOf" srcId="{088D00CF-18D6-4A29-9402-DBF089ACE970}" destId="{0EDE3C85-90BA-4BCE-BB63-8FB78C0B0E4D}" srcOrd="0" destOrd="0" presId="urn:microsoft.com/office/officeart/2005/8/layout/hierarchy1"/>
    <dgm:cxn modelId="{94785F66-767C-499D-BE37-7B564E629041}" type="presParOf" srcId="{088D00CF-18D6-4A29-9402-DBF089ACE970}" destId="{DAD24B54-06C2-465B-A460-A49F8B979F0B}" srcOrd="1" destOrd="0" presId="urn:microsoft.com/office/officeart/2005/8/layout/hierarchy1"/>
    <dgm:cxn modelId="{A3A1B101-171A-48B6-84DC-C5D5A67292B1}" type="presParOf" srcId="{83E7A29D-5203-4B52-BC80-73D813344AC7}" destId="{A822D8C4-7648-4A28-A080-82A69532E681}" srcOrd="1" destOrd="0" presId="urn:microsoft.com/office/officeart/2005/8/layout/hierarchy1"/>
    <dgm:cxn modelId="{89133C14-18D1-410F-A06F-893C2FB4EFF5}" type="presParOf" srcId="{09ADAC58-F82C-4372-AB61-751445870F74}" destId="{EEEF5534-B7F0-4A7D-B24D-D92E1D65FC27}" srcOrd="2" destOrd="0" presId="urn:microsoft.com/office/officeart/2005/8/layout/hierarchy1"/>
    <dgm:cxn modelId="{21EDBCA4-369C-4C58-9325-7385823FBA7E}" type="presParOf" srcId="{09ADAC58-F82C-4372-AB61-751445870F74}" destId="{8974BB45-EE94-4A2F-BFC0-2AF153813DFE}" srcOrd="3" destOrd="0" presId="urn:microsoft.com/office/officeart/2005/8/layout/hierarchy1"/>
    <dgm:cxn modelId="{73BC9147-C4F1-4A9D-8F2B-D2DA5A199C85}" type="presParOf" srcId="{8974BB45-EE94-4A2F-BFC0-2AF153813DFE}" destId="{5C42BB54-2AA0-4DFC-B48B-40EF1DCFFBFB}" srcOrd="0" destOrd="0" presId="urn:microsoft.com/office/officeart/2005/8/layout/hierarchy1"/>
    <dgm:cxn modelId="{8BB40E78-6C2B-4375-A3E8-B20F66E65B62}" type="presParOf" srcId="{5C42BB54-2AA0-4DFC-B48B-40EF1DCFFBFB}" destId="{66FF8A6F-8C4A-46CE-9ABC-60BDE6EDDA7E}" srcOrd="0" destOrd="0" presId="urn:microsoft.com/office/officeart/2005/8/layout/hierarchy1"/>
    <dgm:cxn modelId="{943D8171-6CB7-4574-BED9-2248AAC50035}" type="presParOf" srcId="{5C42BB54-2AA0-4DFC-B48B-40EF1DCFFBFB}" destId="{697C47E1-1116-485B-BEE6-AC0B99003B85}" srcOrd="1" destOrd="0" presId="urn:microsoft.com/office/officeart/2005/8/layout/hierarchy1"/>
    <dgm:cxn modelId="{51510829-3CEE-4B88-92A3-672A547C5D94}" type="presParOf" srcId="{8974BB45-EE94-4A2F-BFC0-2AF153813DFE}" destId="{221D3302-59A5-40BF-AE67-9C694561B842}" srcOrd="1" destOrd="0" presId="urn:microsoft.com/office/officeart/2005/8/layout/hierarchy1"/>
    <dgm:cxn modelId="{66ACE4C5-752F-4685-B323-5345B3A6A692}" type="presParOf" srcId="{221D3302-59A5-40BF-AE67-9C694561B842}" destId="{75FE3A00-EC6F-48AA-AF1E-A76CA29FDE50}" srcOrd="0" destOrd="0" presId="urn:microsoft.com/office/officeart/2005/8/layout/hierarchy1"/>
    <dgm:cxn modelId="{C40B6403-3A1A-4880-B23B-169E5A32FB0C}" type="presParOf" srcId="{221D3302-59A5-40BF-AE67-9C694561B842}" destId="{DA26BB07-4BAD-45A0-8910-D5F7AABF90F8}" srcOrd="1" destOrd="0" presId="urn:microsoft.com/office/officeart/2005/8/layout/hierarchy1"/>
    <dgm:cxn modelId="{7B2BA3C2-3315-461D-A3D7-43FABF0323A4}" type="presParOf" srcId="{DA26BB07-4BAD-45A0-8910-D5F7AABF90F8}" destId="{36BF92C1-42E9-47B6-9C41-66E70379A6A2}" srcOrd="0" destOrd="0" presId="urn:microsoft.com/office/officeart/2005/8/layout/hierarchy1"/>
    <dgm:cxn modelId="{90500D0D-2CDE-4A67-885B-ED4F736D8751}" type="presParOf" srcId="{36BF92C1-42E9-47B6-9C41-66E70379A6A2}" destId="{DCEA9E34-7E43-4C1F-BA5A-655A7EBD9436}" srcOrd="0" destOrd="0" presId="urn:microsoft.com/office/officeart/2005/8/layout/hierarchy1"/>
    <dgm:cxn modelId="{4F5BF43D-D93F-4672-A8C5-6FFD678A6697}" type="presParOf" srcId="{36BF92C1-42E9-47B6-9C41-66E70379A6A2}" destId="{D2980437-BE48-42C1-AA62-7589E39DCA6E}" srcOrd="1" destOrd="0" presId="urn:microsoft.com/office/officeart/2005/8/layout/hierarchy1"/>
    <dgm:cxn modelId="{C212583A-B64F-4DB7-9D75-AC5F7256A041}" type="presParOf" srcId="{DA26BB07-4BAD-45A0-8910-D5F7AABF90F8}" destId="{9B0E4C16-B763-4494-8462-F0B52D295A19}" srcOrd="1" destOrd="0" presId="urn:microsoft.com/office/officeart/2005/8/layout/hierarchy1"/>
    <dgm:cxn modelId="{DEDB130D-34D0-4515-ADF4-27829FE50B11}" type="presParOf" srcId="{9B0E4C16-B763-4494-8462-F0B52D295A19}" destId="{1DC98409-411E-4D86-B904-D7C08AB4E0C6}" srcOrd="0" destOrd="0" presId="urn:microsoft.com/office/officeart/2005/8/layout/hierarchy1"/>
    <dgm:cxn modelId="{1A1B100D-B3A1-40D7-9E26-89F187EF669C}" type="presParOf" srcId="{9B0E4C16-B763-4494-8462-F0B52D295A19}" destId="{9E2079F2-0B0D-4988-A079-F09F52656785}" srcOrd="1" destOrd="0" presId="urn:microsoft.com/office/officeart/2005/8/layout/hierarchy1"/>
    <dgm:cxn modelId="{E1179EFF-252F-42A9-83A2-7F2A7F778004}" type="presParOf" srcId="{9E2079F2-0B0D-4988-A079-F09F52656785}" destId="{BAD7931A-C7E7-4B1F-A375-4EA0EB68586D}" srcOrd="0" destOrd="0" presId="urn:microsoft.com/office/officeart/2005/8/layout/hierarchy1"/>
    <dgm:cxn modelId="{DC3958DE-ADAC-42C6-AA5B-405FEF36C328}" type="presParOf" srcId="{BAD7931A-C7E7-4B1F-A375-4EA0EB68586D}" destId="{712A7D4A-F54A-4447-91E3-6D439A97A8EB}" srcOrd="0" destOrd="0" presId="urn:microsoft.com/office/officeart/2005/8/layout/hierarchy1"/>
    <dgm:cxn modelId="{2F7805AC-9D82-4487-9CD1-B23852E53D88}" type="presParOf" srcId="{BAD7931A-C7E7-4B1F-A375-4EA0EB68586D}" destId="{3920FAC2-26C3-454E-BB8F-1F3AE6B84EFB}" srcOrd="1" destOrd="0" presId="urn:microsoft.com/office/officeart/2005/8/layout/hierarchy1"/>
    <dgm:cxn modelId="{3EEBE21E-4789-4A6F-B495-D16E47CB7FFA}" type="presParOf" srcId="{9E2079F2-0B0D-4988-A079-F09F52656785}" destId="{CE93C668-250A-4AD3-84F2-14DE460D9AC3}" srcOrd="1" destOrd="0" presId="urn:microsoft.com/office/officeart/2005/8/layout/hierarchy1"/>
    <dgm:cxn modelId="{E4E1B52B-3892-42A8-A175-07767BE10694}" type="presParOf" srcId="{9B0E4C16-B763-4494-8462-F0B52D295A19}" destId="{90933EC7-2C10-4196-9989-3E57E875D922}" srcOrd="2" destOrd="0" presId="urn:microsoft.com/office/officeart/2005/8/layout/hierarchy1"/>
    <dgm:cxn modelId="{414E6FAF-89DD-42DD-B4DA-03BC9BC3C65A}" type="presParOf" srcId="{9B0E4C16-B763-4494-8462-F0B52D295A19}" destId="{3460DAC3-6983-4E10-BFDC-404ACBBA614F}" srcOrd="3" destOrd="0" presId="urn:microsoft.com/office/officeart/2005/8/layout/hierarchy1"/>
    <dgm:cxn modelId="{8EB3B1E7-40E0-4AF9-B560-A890392A6E40}" type="presParOf" srcId="{3460DAC3-6983-4E10-BFDC-404ACBBA614F}" destId="{F28EC8E7-7A0E-42EB-B9C9-ADEC3EB46548}" srcOrd="0" destOrd="0" presId="urn:microsoft.com/office/officeart/2005/8/layout/hierarchy1"/>
    <dgm:cxn modelId="{17A4C900-97C8-4E4C-8400-287235960D15}" type="presParOf" srcId="{F28EC8E7-7A0E-42EB-B9C9-ADEC3EB46548}" destId="{5182A9BB-182E-4FE4-BDB4-B3C28DF56A1B}" srcOrd="0" destOrd="0" presId="urn:microsoft.com/office/officeart/2005/8/layout/hierarchy1"/>
    <dgm:cxn modelId="{9AE28DA0-0E2F-4FAE-936A-7A81EA268C81}" type="presParOf" srcId="{F28EC8E7-7A0E-42EB-B9C9-ADEC3EB46548}" destId="{C89B1B73-204B-4AEF-994A-C2A79D7C699F}" srcOrd="1" destOrd="0" presId="urn:microsoft.com/office/officeart/2005/8/layout/hierarchy1"/>
    <dgm:cxn modelId="{B6EED4DE-A44D-4AE6-9D4C-33ED94A1A9E6}" type="presParOf" srcId="{3460DAC3-6983-4E10-BFDC-404ACBBA614F}" destId="{DC3D5F63-EAF4-4EFC-9532-DA769FE8868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AEF5E6-267E-4E24-AE43-C155E33FE3F4}" type="doc">
      <dgm:prSet loTypeId="urn:microsoft.com/office/officeart/2005/8/layout/hierarchy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x-none"/>
        </a:p>
      </dgm:t>
    </dgm:pt>
    <dgm:pt modelId="{CB955DB8-E809-4BC2-A695-8409A522AF0E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958FC-9CBF-4C58-A314-9DBD2D3F6320}" type="parTrans" cxnId="{68ECC648-2AF8-4DCF-9C54-BBD2883A3533}">
      <dgm:prSet/>
      <dgm:spPr/>
      <dgm:t>
        <a:bodyPr/>
        <a:lstStyle/>
        <a:p>
          <a:endParaRPr lang="x-none"/>
        </a:p>
      </dgm:t>
    </dgm:pt>
    <dgm:pt modelId="{FE5D0797-BBA1-4FF4-AB78-0A6B7868240B}" type="sibTrans" cxnId="{68ECC648-2AF8-4DCF-9C54-BBD2883A3533}">
      <dgm:prSet/>
      <dgm:spPr/>
      <dgm:t>
        <a:bodyPr/>
        <a:lstStyle/>
        <a:p>
          <a:endParaRPr lang="x-none"/>
        </a:p>
      </dgm:t>
    </dgm:pt>
    <dgm:pt modelId="{3712B619-F5A6-433C-95CA-FFCBB4D7F859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 – 4 đ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DC9D-9FEC-4984-B2D8-E3808D8D2787}" type="parTrans" cxnId="{5BFA0265-3938-46B3-A73B-436A49B9AA3F}">
      <dgm:prSet/>
      <dgm:spPr/>
      <dgm:t>
        <a:bodyPr/>
        <a:lstStyle/>
        <a:p>
          <a:endParaRPr lang="x-none"/>
        </a:p>
      </dgm:t>
    </dgm:pt>
    <dgm:pt modelId="{FB902002-0E5A-48F8-B5B6-8F43EB28759C}" type="sibTrans" cxnId="{5BFA0265-3938-46B3-A73B-436A49B9AA3F}">
      <dgm:prSet/>
      <dgm:spPr/>
      <dgm:t>
        <a:bodyPr/>
        <a:lstStyle/>
        <a:p>
          <a:endParaRPr lang="x-none"/>
        </a:p>
      </dgm:t>
    </dgm:pt>
    <dgm:pt modelId="{2C617F9B-D0D6-4330-A4FB-519D8C4593E2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– 2 đ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43F86-AB63-4319-9399-9B20932E14A3}" type="parTrans" cxnId="{6DA32DBC-341B-43EC-8439-EF4D9526E1D9}">
      <dgm:prSet/>
      <dgm:spPr/>
      <dgm:t>
        <a:bodyPr/>
        <a:lstStyle/>
        <a:p>
          <a:endParaRPr lang="x-none"/>
        </a:p>
      </dgm:t>
    </dgm:pt>
    <dgm:pt modelId="{FA038AE0-1938-405B-8255-7222518277CB}" type="sibTrans" cxnId="{6DA32DBC-341B-43EC-8439-EF4D9526E1D9}">
      <dgm:prSet/>
      <dgm:spPr/>
      <dgm:t>
        <a:bodyPr/>
        <a:lstStyle/>
        <a:p>
          <a:endParaRPr lang="x-none"/>
        </a:p>
      </dgm:t>
    </dgm:pt>
    <dgm:pt modelId="{11BDC522-60DE-42CF-8D36-7266D3D1704F}">
      <dgm:prSet phldrT="[Văn bản]" custT="1"/>
      <dgm:spPr/>
      <dgm:t>
        <a:bodyPr/>
        <a:lstStyle/>
        <a:p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– 2 đ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82DD7-1BC3-48AC-9DBF-89498ABEC677}" type="parTrans" cxnId="{AF25AB3D-FA29-47BD-BE90-9A217DA740C6}">
      <dgm:prSet/>
      <dgm:spPr/>
      <dgm:t>
        <a:bodyPr/>
        <a:lstStyle/>
        <a:p>
          <a:endParaRPr lang="x-none"/>
        </a:p>
      </dgm:t>
    </dgm:pt>
    <dgm:pt modelId="{C384060F-0C3F-444E-9A73-3D1F9691D7BC}" type="sibTrans" cxnId="{AF25AB3D-FA29-47BD-BE90-9A217DA740C6}">
      <dgm:prSet/>
      <dgm:spPr/>
      <dgm:t>
        <a:bodyPr/>
        <a:lstStyle/>
        <a:p>
          <a:endParaRPr lang="x-none"/>
        </a:p>
      </dgm:t>
    </dgm:pt>
    <dgm:pt modelId="{54D859F5-998E-459A-BB7A-33CFBB88B3AB}">
      <dgm:prSet phldrT="[Văn bản]" custT="1"/>
      <dgm:spPr/>
      <dgm:t>
        <a:bodyPr/>
        <a:lstStyle/>
        <a:p>
          <a:r>
            <a:rPr lang="en-US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2, 3 – 6 đ</a:t>
          </a:r>
          <a:endParaRPr lang="x-none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B51A1-986F-48A0-B3F8-948F6CFAAAF8}" type="parTrans" cxnId="{CE97595B-71B0-48EE-B167-B2C930DF8B03}">
      <dgm:prSet/>
      <dgm:spPr/>
      <dgm:t>
        <a:bodyPr/>
        <a:lstStyle/>
        <a:p>
          <a:endParaRPr lang="x-none"/>
        </a:p>
      </dgm:t>
    </dgm:pt>
    <dgm:pt modelId="{6194E410-3F7F-4CCC-B6D2-A1C267D85224}" type="sibTrans" cxnId="{CE97595B-71B0-48EE-B167-B2C930DF8B03}">
      <dgm:prSet/>
      <dgm:spPr/>
      <dgm:t>
        <a:bodyPr/>
        <a:lstStyle/>
        <a:p>
          <a:endParaRPr lang="x-none"/>
        </a:p>
      </dgm:t>
    </dgm:pt>
    <dgm:pt modelId="{6DAA70EE-9910-457C-A5FE-B3B3637D531F}">
      <dgm:prSet phldrT="[Văn bản]" custT="1"/>
      <dgm:spPr/>
      <dgm:t>
        <a:bodyPr/>
        <a:lstStyle/>
        <a:p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x-none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C7BB1-45E5-4F5E-827C-B4D4FCD177B6}" type="parTrans" cxnId="{A63C46B5-EB12-46ED-9D82-333E82C9A6B1}">
      <dgm:prSet/>
      <dgm:spPr/>
      <dgm:t>
        <a:bodyPr/>
        <a:lstStyle/>
        <a:p>
          <a:endParaRPr lang="x-none"/>
        </a:p>
      </dgm:t>
    </dgm:pt>
    <dgm:pt modelId="{4347EF30-3404-4CD9-8BA8-6EC5341DEAF5}" type="sibTrans" cxnId="{A63C46B5-EB12-46ED-9D82-333E82C9A6B1}">
      <dgm:prSet/>
      <dgm:spPr/>
      <dgm:t>
        <a:bodyPr/>
        <a:lstStyle/>
        <a:p>
          <a:endParaRPr lang="x-none"/>
        </a:p>
      </dgm:t>
    </dgm:pt>
    <dgm:pt modelId="{BA6AEDB1-7D95-4B8F-815D-311BF19B3DA1}">
      <dgm:prSet phldrT="[Văn bản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c/k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0D630-C796-482E-8DF8-EA5D65C591EE}" type="parTrans" cxnId="{DE6BFD5C-0CD4-421A-AD28-EFA7F37FD7E4}">
      <dgm:prSet/>
      <dgm:spPr/>
      <dgm:t>
        <a:bodyPr/>
        <a:lstStyle/>
        <a:p>
          <a:endParaRPr lang="x-none"/>
        </a:p>
      </dgm:t>
    </dgm:pt>
    <dgm:pt modelId="{7DB16D26-B682-4D8B-B75A-E5D29F261440}" type="sibTrans" cxnId="{DE6BFD5C-0CD4-421A-AD28-EFA7F37FD7E4}">
      <dgm:prSet/>
      <dgm:spPr/>
      <dgm:t>
        <a:bodyPr/>
        <a:lstStyle/>
        <a:p>
          <a:endParaRPr lang="x-none"/>
        </a:p>
      </dgm:t>
    </dgm:pt>
    <dgm:pt modelId="{63CD77B6-F3E4-4A1A-9AAE-77873F8C61B6}">
      <dgm:prSet phldrT="[Văn bản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g/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BAF23-8A2C-4043-949E-C862F96FA529}" type="parTrans" cxnId="{5C912991-EAD6-461D-9AA0-ECE8706A2830}">
      <dgm:prSet/>
      <dgm:spPr/>
      <dgm:t>
        <a:bodyPr/>
        <a:lstStyle/>
        <a:p>
          <a:endParaRPr lang="x-none"/>
        </a:p>
      </dgm:t>
    </dgm:pt>
    <dgm:pt modelId="{D9652660-D6C6-419A-AF26-F2769503113E}" type="sibTrans" cxnId="{5C912991-EAD6-461D-9AA0-ECE8706A2830}">
      <dgm:prSet/>
      <dgm:spPr/>
      <dgm:t>
        <a:bodyPr/>
        <a:lstStyle/>
        <a:p>
          <a:endParaRPr lang="x-none"/>
        </a:p>
      </dgm:t>
    </dgm:pt>
    <dgm:pt modelId="{2A3082F0-233A-41A1-8FA9-39FEA4DD4D48}">
      <dgm:prSet phldrT="[Văn bản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CFC5A-7B72-4C5F-8B40-85035E6E8F78}" type="parTrans" cxnId="{E8854DF8-53F2-4013-BC38-B3AAF721034D}">
      <dgm:prSet/>
      <dgm:spPr/>
      <dgm:t>
        <a:bodyPr/>
        <a:lstStyle/>
        <a:p>
          <a:endParaRPr lang="x-none"/>
        </a:p>
      </dgm:t>
    </dgm:pt>
    <dgm:pt modelId="{42C9A251-111E-4599-981F-A692271EF571}" type="sibTrans" cxnId="{E8854DF8-53F2-4013-BC38-B3AAF721034D}">
      <dgm:prSet/>
      <dgm:spPr/>
      <dgm:t>
        <a:bodyPr/>
        <a:lstStyle/>
        <a:p>
          <a:endParaRPr lang="x-none"/>
        </a:p>
      </dgm:t>
    </dgm:pt>
    <dgm:pt modelId="{0A32E0EC-077F-4516-AF85-2FD78453D6CC}">
      <dgm:prSet phldrT="[Văn bản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3A890-A5F9-435E-881C-E8C7B808E8DB}" type="parTrans" cxnId="{88D237CB-17A9-45B4-8B35-F43D797F440C}">
      <dgm:prSet/>
      <dgm:spPr/>
      <dgm:t>
        <a:bodyPr/>
        <a:lstStyle/>
        <a:p>
          <a:endParaRPr lang="x-none"/>
        </a:p>
      </dgm:t>
    </dgm:pt>
    <dgm:pt modelId="{6A22A287-AAA2-41A2-8FAE-585282C012C0}" type="sibTrans" cxnId="{88D237CB-17A9-45B4-8B35-F43D797F440C}">
      <dgm:prSet/>
      <dgm:spPr/>
      <dgm:t>
        <a:bodyPr/>
        <a:lstStyle/>
        <a:p>
          <a:endParaRPr lang="x-none"/>
        </a:p>
      </dgm:t>
    </dgm:pt>
    <dgm:pt modelId="{8D561953-6648-4147-961D-B25891EB59EB}">
      <dgm:prSet phldrT="[Văn bản]" custT="1"/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x-non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74340-B3B2-4EBF-99CE-5C397AA5D716}" type="parTrans" cxnId="{639F3840-686A-4F17-B99A-117A310E3184}">
      <dgm:prSet/>
      <dgm:spPr/>
      <dgm:t>
        <a:bodyPr/>
        <a:lstStyle/>
        <a:p>
          <a:endParaRPr lang="x-none"/>
        </a:p>
      </dgm:t>
    </dgm:pt>
    <dgm:pt modelId="{2E49B1D4-7249-454E-8653-5B70C13B8246}" type="sibTrans" cxnId="{639F3840-686A-4F17-B99A-117A310E3184}">
      <dgm:prSet/>
      <dgm:spPr/>
      <dgm:t>
        <a:bodyPr/>
        <a:lstStyle/>
        <a:p>
          <a:endParaRPr lang="x-none"/>
        </a:p>
      </dgm:t>
    </dgm:pt>
    <dgm:pt modelId="{DEFD740B-2623-40BE-A58B-A5C9EF5A96A4}">
      <dgm:prSet phldrT="[Văn bản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960510-66ED-464D-ADC3-B427C870FADA}" type="parTrans" cxnId="{010C5A4C-6C5A-4A2B-9C18-5B520D6A4AF1}">
      <dgm:prSet/>
      <dgm:spPr/>
      <dgm:t>
        <a:bodyPr/>
        <a:lstStyle/>
        <a:p>
          <a:endParaRPr lang="x-none"/>
        </a:p>
      </dgm:t>
    </dgm:pt>
    <dgm:pt modelId="{BCC9C5AC-66F4-423F-9D94-799CD05C5167}" type="sibTrans" cxnId="{010C5A4C-6C5A-4A2B-9C18-5B520D6A4AF1}">
      <dgm:prSet/>
      <dgm:spPr/>
      <dgm:t>
        <a:bodyPr/>
        <a:lstStyle/>
        <a:p>
          <a:endParaRPr lang="x-none"/>
        </a:p>
      </dgm:t>
    </dgm:pt>
    <dgm:pt modelId="{993D13E9-1878-4CE7-A709-35D74355CBC8}">
      <dgm:prSet phldrT="[Văn bản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ng/</a:t>
          </a:r>
          <a:r>
            <a:rPr lang="en-US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1F4E9-3276-4128-B56F-71D1C678BB90}" type="parTrans" cxnId="{EA08BEC3-015E-41D1-AE6B-87AEE919B3ED}">
      <dgm:prSet/>
      <dgm:spPr/>
      <dgm:t>
        <a:bodyPr/>
        <a:lstStyle/>
        <a:p>
          <a:endParaRPr lang="x-none"/>
        </a:p>
      </dgm:t>
    </dgm:pt>
    <dgm:pt modelId="{19F69C86-D97B-44DD-A39E-C7EFE63C3E09}" type="sibTrans" cxnId="{EA08BEC3-015E-41D1-AE6B-87AEE919B3ED}">
      <dgm:prSet/>
      <dgm:spPr/>
      <dgm:t>
        <a:bodyPr/>
        <a:lstStyle/>
        <a:p>
          <a:endParaRPr lang="x-none"/>
        </a:p>
      </dgm:t>
    </dgm:pt>
    <dgm:pt modelId="{9F3BA8DD-891B-4AC8-A6B3-0DB5AA2CBBDD}">
      <dgm:prSet phldrT="[Văn bản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x-none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14250A-EC24-46BD-9A6D-3E3FB809E681}" type="parTrans" cxnId="{73DBF2BE-B4CB-4312-811B-ED1EA144012C}">
      <dgm:prSet/>
      <dgm:spPr/>
      <dgm:t>
        <a:bodyPr/>
        <a:lstStyle/>
        <a:p>
          <a:endParaRPr lang="x-none"/>
        </a:p>
      </dgm:t>
    </dgm:pt>
    <dgm:pt modelId="{06023FF9-F72C-4A63-9C95-3C1470EB3759}" type="sibTrans" cxnId="{73DBF2BE-B4CB-4312-811B-ED1EA144012C}">
      <dgm:prSet/>
      <dgm:spPr/>
      <dgm:t>
        <a:bodyPr/>
        <a:lstStyle/>
        <a:p>
          <a:endParaRPr lang="x-none"/>
        </a:p>
      </dgm:t>
    </dgm:pt>
    <dgm:pt modelId="{01767322-69CC-429A-B9EF-F18D28FCF2F3}" type="pres">
      <dgm:prSet presAssocID="{A0AEF5E6-267E-4E24-AE43-C155E33FE3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5080C6-5C92-4EE0-B0FC-389967161E86}" type="pres">
      <dgm:prSet presAssocID="{CB955DB8-E809-4BC2-A695-8409A522AF0E}" presName="hierRoot1" presStyleCnt="0"/>
      <dgm:spPr/>
    </dgm:pt>
    <dgm:pt modelId="{BC1DF2AA-471F-4502-8265-94DC7BEE84C4}" type="pres">
      <dgm:prSet presAssocID="{CB955DB8-E809-4BC2-A695-8409A522AF0E}" presName="composite" presStyleCnt="0"/>
      <dgm:spPr/>
    </dgm:pt>
    <dgm:pt modelId="{3AF87FB3-7CF9-43F1-BD5E-A82B004589CB}" type="pres">
      <dgm:prSet presAssocID="{CB955DB8-E809-4BC2-A695-8409A522AF0E}" presName="background" presStyleLbl="node0" presStyleIdx="0" presStyleCnt="1"/>
      <dgm:spPr/>
    </dgm:pt>
    <dgm:pt modelId="{3C3E8195-77EE-49FD-8015-C6403BF2DEEA}" type="pres">
      <dgm:prSet presAssocID="{CB955DB8-E809-4BC2-A695-8409A522AF0E}" presName="text" presStyleLbl="fgAcc0" presStyleIdx="0" presStyleCnt="1" custScaleX="1796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DAC58-F82C-4372-AB61-751445870F74}" type="pres">
      <dgm:prSet presAssocID="{CB955DB8-E809-4BC2-A695-8409A522AF0E}" presName="hierChild2" presStyleCnt="0"/>
      <dgm:spPr/>
    </dgm:pt>
    <dgm:pt modelId="{53ECA914-215F-4AFB-B69C-A11D1FA17A41}" type="pres">
      <dgm:prSet presAssocID="{5113DC9D-9FEC-4984-B2D8-E3808D8D278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5EDB13F-5C74-4ABE-BB09-F5CC22FE3D92}" type="pres">
      <dgm:prSet presAssocID="{3712B619-F5A6-433C-95CA-FFCBB4D7F859}" presName="hierRoot2" presStyleCnt="0"/>
      <dgm:spPr/>
    </dgm:pt>
    <dgm:pt modelId="{CC7D98E4-CE72-42BB-BF92-46614948C5C9}" type="pres">
      <dgm:prSet presAssocID="{3712B619-F5A6-433C-95CA-FFCBB4D7F859}" presName="composite2" presStyleCnt="0"/>
      <dgm:spPr/>
    </dgm:pt>
    <dgm:pt modelId="{534C2CE1-7FF5-471E-B05A-654EA49718D7}" type="pres">
      <dgm:prSet presAssocID="{3712B619-F5A6-433C-95CA-FFCBB4D7F859}" presName="background2" presStyleLbl="node2" presStyleIdx="0" presStyleCnt="2"/>
      <dgm:spPr/>
    </dgm:pt>
    <dgm:pt modelId="{B5EEB268-37DF-4973-B4D3-616FFA8BFDDF}" type="pres">
      <dgm:prSet presAssocID="{3712B619-F5A6-433C-95CA-FFCBB4D7F859}" presName="text2" presStyleLbl="fgAcc2" presStyleIdx="0" presStyleCnt="2" custScaleX="1464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70CD80-B71E-49F2-929F-8CF54AFED53D}" type="pres">
      <dgm:prSet presAssocID="{3712B619-F5A6-433C-95CA-FFCBB4D7F859}" presName="hierChild3" presStyleCnt="0"/>
      <dgm:spPr/>
    </dgm:pt>
    <dgm:pt modelId="{FDD7AEBA-D1C8-40FC-9A9C-C8EA56E8F820}" type="pres">
      <dgm:prSet presAssocID="{66243F86-AB63-4319-9399-9B20932E14A3}" presName="Name17" presStyleLbl="parChTrans1D3" presStyleIdx="0" presStyleCnt="3"/>
      <dgm:spPr/>
      <dgm:t>
        <a:bodyPr/>
        <a:lstStyle/>
        <a:p>
          <a:endParaRPr lang="en-US"/>
        </a:p>
      </dgm:t>
    </dgm:pt>
    <dgm:pt modelId="{B97E1A03-D792-4DC5-A750-1A5CCAADA04D}" type="pres">
      <dgm:prSet presAssocID="{2C617F9B-D0D6-4330-A4FB-519D8C4593E2}" presName="hierRoot3" presStyleCnt="0"/>
      <dgm:spPr/>
    </dgm:pt>
    <dgm:pt modelId="{CDA040C4-51B3-4F5C-A9D8-A1FA36DE44C5}" type="pres">
      <dgm:prSet presAssocID="{2C617F9B-D0D6-4330-A4FB-519D8C4593E2}" presName="composite3" presStyleCnt="0"/>
      <dgm:spPr/>
    </dgm:pt>
    <dgm:pt modelId="{4753666A-910B-4E4B-95B5-B77D4F99B491}" type="pres">
      <dgm:prSet presAssocID="{2C617F9B-D0D6-4330-A4FB-519D8C4593E2}" presName="background3" presStyleLbl="node3" presStyleIdx="0" presStyleCnt="3"/>
      <dgm:spPr/>
    </dgm:pt>
    <dgm:pt modelId="{792CFCDD-7FE6-4EE7-8C72-DB3159A50170}" type="pres">
      <dgm:prSet presAssocID="{2C617F9B-D0D6-4330-A4FB-519D8C4593E2}" presName="text3" presStyleLbl="fgAcc3" presStyleIdx="0" presStyleCnt="3" custScaleX="1686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7F10F-010F-49CB-A60A-98979443E0A6}" type="pres">
      <dgm:prSet presAssocID="{2C617F9B-D0D6-4330-A4FB-519D8C4593E2}" presName="hierChild4" presStyleCnt="0"/>
      <dgm:spPr/>
    </dgm:pt>
    <dgm:pt modelId="{98C056E5-F248-4048-B817-B828C99A323C}" type="pres">
      <dgm:prSet presAssocID="{6BA0D630-C796-482E-8DF8-EA5D65C591EE}" presName="Name23" presStyleLbl="parChTrans1D4" presStyleIdx="0" presStyleCnt="8"/>
      <dgm:spPr/>
      <dgm:t>
        <a:bodyPr/>
        <a:lstStyle/>
        <a:p>
          <a:endParaRPr lang="en-US"/>
        </a:p>
      </dgm:t>
    </dgm:pt>
    <dgm:pt modelId="{2C6DE980-D581-40A9-AE7A-E0F6C8882B27}" type="pres">
      <dgm:prSet presAssocID="{BA6AEDB1-7D95-4B8F-815D-311BF19B3DA1}" presName="hierRoot4" presStyleCnt="0"/>
      <dgm:spPr/>
    </dgm:pt>
    <dgm:pt modelId="{50F795CF-C8F9-4590-ADBA-7F3A1FD5B655}" type="pres">
      <dgm:prSet presAssocID="{BA6AEDB1-7D95-4B8F-815D-311BF19B3DA1}" presName="composite4" presStyleCnt="0"/>
      <dgm:spPr/>
    </dgm:pt>
    <dgm:pt modelId="{3D483375-B35E-40F9-A941-692A79E0DD66}" type="pres">
      <dgm:prSet presAssocID="{BA6AEDB1-7D95-4B8F-815D-311BF19B3DA1}" presName="background4" presStyleLbl="node4" presStyleIdx="0" presStyleCnt="8"/>
      <dgm:spPr/>
    </dgm:pt>
    <dgm:pt modelId="{5F3E9C0D-F2D6-45ED-B078-A4AC965EEF22}" type="pres">
      <dgm:prSet presAssocID="{BA6AEDB1-7D95-4B8F-815D-311BF19B3DA1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36A56-9DAE-4249-9166-41CDB02DC7B9}" type="pres">
      <dgm:prSet presAssocID="{BA6AEDB1-7D95-4B8F-815D-311BF19B3DA1}" presName="hierChild5" presStyleCnt="0"/>
      <dgm:spPr/>
    </dgm:pt>
    <dgm:pt modelId="{9761BDD5-A008-41F8-AA39-385275B286CF}" type="pres">
      <dgm:prSet presAssocID="{61DBAF23-8A2C-4043-949E-C862F96FA529}" presName="Name23" presStyleLbl="parChTrans1D4" presStyleIdx="1" presStyleCnt="8"/>
      <dgm:spPr/>
      <dgm:t>
        <a:bodyPr/>
        <a:lstStyle/>
        <a:p>
          <a:endParaRPr lang="en-US"/>
        </a:p>
      </dgm:t>
    </dgm:pt>
    <dgm:pt modelId="{870103C2-4281-431C-BF47-8E8EBBCCC512}" type="pres">
      <dgm:prSet presAssocID="{63CD77B6-F3E4-4A1A-9AAE-77873F8C61B6}" presName="hierRoot4" presStyleCnt="0"/>
      <dgm:spPr/>
    </dgm:pt>
    <dgm:pt modelId="{8D494A13-DCF3-4073-B132-E9CF7A17CCE3}" type="pres">
      <dgm:prSet presAssocID="{63CD77B6-F3E4-4A1A-9AAE-77873F8C61B6}" presName="composite4" presStyleCnt="0"/>
      <dgm:spPr/>
    </dgm:pt>
    <dgm:pt modelId="{50186B5A-E2E1-4C17-BD74-7818CCC49E4B}" type="pres">
      <dgm:prSet presAssocID="{63CD77B6-F3E4-4A1A-9AAE-77873F8C61B6}" presName="background4" presStyleLbl="node4" presStyleIdx="1" presStyleCnt="8"/>
      <dgm:spPr/>
    </dgm:pt>
    <dgm:pt modelId="{5580E8DF-A567-40D1-A09F-58EB1F7DC8CC}" type="pres">
      <dgm:prSet presAssocID="{63CD77B6-F3E4-4A1A-9AAE-77873F8C61B6}" presName="text4" presStyleLbl="fgAcc4" presStyleIdx="1" presStyleCnt="8" custScaleX="117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0783A-A716-4DE5-97C5-C602D4933E66}" type="pres">
      <dgm:prSet presAssocID="{63CD77B6-F3E4-4A1A-9AAE-77873F8C61B6}" presName="hierChild5" presStyleCnt="0"/>
      <dgm:spPr/>
    </dgm:pt>
    <dgm:pt modelId="{D8B37C2A-13E1-491B-810D-3E6D3755A1EF}" type="pres">
      <dgm:prSet presAssocID="{0AC1F4E9-3276-4128-B56F-71D1C678BB90}" presName="Name23" presStyleLbl="parChTrans1D4" presStyleIdx="2" presStyleCnt="8"/>
      <dgm:spPr/>
      <dgm:t>
        <a:bodyPr/>
        <a:lstStyle/>
        <a:p>
          <a:endParaRPr lang="en-US"/>
        </a:p>
      </dgm:t>
    </dgm:pt>
    <dgm:pt modelId="{BEE26FA1-B7DE-4E69-930B-1EDC24377182}" type="pres">
      <dgm:prSet presAssocID="{993D13E9-1878-4CE7-A709-35D74355CBC8}" presName="hierRoot4" presStyleCnt="0"/>
      <dgm:spPr/>
    </dgm:pt>
    <dgm:pt modelId="{07E3A8FE-5ABB-4CB9-8858-E261B4717618}" type="pres">
      <dgm:prSet presAssocID="{993D13E9-1878-4CE7-A709-35D74355CBC8}" presName="composite4" presStyleCnt="0"/>
      <dgm:spPr/>
    </dgm:pt>
    <dgm:pt modelId="{C35D8CD8-57A7-4BC8-B292-AA8BEDDA1EEF}" type="pres">
      <dgm:prSet presAssocID="{993D13E9-1878-4CE7-A709-35D74355CBC8}" presName="background4" presStyleLbl="node4" presStyleIdx="2" presStyleCnt="8"/>
      <dgm:spPr/>
    </dgm:pt>
    <dgm:pt modelId="{A81759BC-ACFE-4B29-917C-2D870DEF8BD8}" type="pres">
      <dgm:prSet presAssocID="{993D13E9-1878-4CE7-A709-35D74355CBC8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5D2ADE-E9DF-494D-BC9A-328B8A20592E}" type="pres">
      <dgm:prSet presAssocID="{993D13E9-1878-4CE7-A709-35D74355CBC8}" presName="hierChild5" presStyleCnt="0"/>
      <dgm:spPr/>
    </dgm:pt>
    <dgm:pt modelId="{42E57F8D-59AB-4671-93C1-B2A8B969E71D}" type="pres">
      <dgm:prSet presAssocID="{0C14250A-EC24-46BD-9A6D-3E3FB809E681}" presName="Name23" presStyleLbl="parChTrans1D4" presStyleIdx="3" presStyleCnt="8"/>
      <dgm:spPr/>
      <dgm:t>
        <a:bodyPr/>
        <a:lstStyle/>
        <a:p>
          <a:endParaRPr lang="en-US"/>
        </a:p>
      </dgm:t>
    </dgm:pt>
    <dgm:pt modelId="{65DDF911-33D9-4519-8330-6C5582E82B89}" type="pres">
      <dgm:prSet presAssocID="{9F3BA8DD-891B-4AC8-A6B3-0DB5AA2CBBDD}" presName="hierRoot4" presStyleCnt="0"/>
      <dgm:spPr/>
    </dgm:pt>
    <dgm:pt modelId="{3E4AE805-6749-4287-92E6-FDD259AAD1C5}" type="pres">
      <dgm:prSet presAssocID="{9F3BA8DD-891B-4AC8-A6B3-0DB5AA2CBBDD}" presName="composite4" presStyleCnt="0"/>
      <dgm:spPr/>
    </dgm:pt>
    <dgm:pt modelId="{8CEEDA66-3D50-496A-8E77-DEA5FF766B36}" type="pres">
      <dgm:prSet presAssocID="{9F3BA8DD-891B-4AC8-A6B3-0DB5AA2CBBDD}" presName="background4" presStyleLbl="node4" presStyleIdx="3" presStyleCnt="8"/>
      <dgm:spPr/>
    </dgm:pt>
    <dgm:pt modelId="{7370B3E8-5AD1-4E41-A9A6-56A3FB8870A5}" type="pres">
      <dgm:prSet presAssocID="{9F3BA8DD-891B-4AC8-A6B3-0DB5AA2CBBDD}" presName="text4" presStyleLbl="fgAcc4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52A751-EB34-4021-A491-C6DCE0DD1D01}" type="pres">
      <dgm:prSet presAssocID="{9F3BA8DD-891B-4AC8-A6B3-0DB5AA2CBBDD}" presName="hierChild5" presStyleCnt="0"/>
      <dgm:spPr/>
    </dgm:pt>
    <dgm:pt modelId="{130DF557-2A59-43CA-8593-595FAA67B67A}" type="pres">
      <dgm:prSet presAssocID="{C4282DD7-1BC3-48AC-9DBF-89498ABEC677}" presName="Name17" presStyleLbl="parChTrans1D3" presStyleIdx="1" presStyleCnt="3"/>
      <dgm:spPr/>
      <dgm:t>
        <a:bodyPr/>
        <a:lstStyle/>
        <a:p>
          <a:endParaRPr lang="en-US"/>
        </a:p>
      </dgm:t>
    </dgm:pt>
    <dgm:pt modelId="{E26DAF00-74F4-4F66-A393-622AB11C1982}" type="pres">
      <dgm:prSet presAssocID="{11BDC522-60DE-42CF-8D36-7266D3D1704F}" presName="hierRoot3" presStyleCnt="0"/>
      <dgm:spPr/>
    </dgm:pt>
    <dgm:pt modelId="{BB097FA9-E487-435D-B90D-4A83FC4097AB}" type="pres">
      <dgm:prSet presAssocID="{11BDC522-60DE-42CF-8D36-7266D3D1704F}" presName="composite3" presStyleCnt="0"/>
      <dgm:spPr/>
    </dgm:pt>
    <dgm:pt modelId="{D8A90CD3-6B3D-42BB-938D-9A1A3003D02C}" type="pres">
      <dgm:prSet presAssocID="{11BDC522-60DE-42CF-8D36-7266D3D1704F}" presName="background3" presStyleLbl="node3" presStyleIdx="1" presStyleCnt="3"/>
      <dgm:spPr/>
    </dgm:pt>
    <dgm:pt modelId="{84449601-4584-4BEB-A5A5-255583AA8A7F}" type="pres">
      <dgm:prSet presAssocID="{11BDC522-60DE-42CF-8D36-7266D3D1704F}" presName="text3" presStyleLbl="fgAcc3" presStyleIdx="1" presStyleCnt="3" custScaleX="1733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F99DD-A75F-40C8-905C-8894C289B146}" type="pres">
      <dgm:prSet presAssocID="{11BDC522-60DE-42CF-8D36-7266D3D1704F}" presName="hierChild4" presStyleCnt="0"/>
      <dgm:spPr/>
    </dgm:pt>
    <dgm:pt modelId="{87251E95-312F-4145-80EF-2BCBDACB99A5}" type="pres">
      <dgm:prSet presAssocID="{C5ECFC5A-7B72-4C5F-8B40-85035E6E8F78}" presName="Name23" presStyleLbl="parChTrans1D4" presStyleIdx="4" presStyleCnt="8"/>
      <dgm:spPr/>
      <dgm:t>
        <a:bodyPr/>
        <a:lstStyle/>
        <a:p>
          <a:endParaRPr lang="en-US"/>
        </a:p>
      </dgm:t>
    </dgm:pt>
    <dgm:pt modelId="{FD90BF36-47F9-4790-8896-5B99AC227595}" type="pres">
      <dgm:prSet presAssocID="{2A3082F0-233A-41A1-8FA9-39FEA4DD4D48}" presName="hierRoot4" presStyleCnt="0"/>
      <dgm:spPr/>
    </dgm:pt>
    <dgm:pt modelId="{02091359-4DFD-4A0B-B293-7EE53198B002}" type="pres">
      <dgm:prSet presAssocID="{2A3082F0-233A-41A1-8FA9-39FEA4DD4D48}" presName="composite4" presStyleCnt="0"/>
      <dgm:spPr/>
    </dgm:pt>
    <dgm:pt modelId="{F5AC8711-1F5E-437A-8A1E-DF857F4803CE}" type="pres">
      <dgm:prSet presAssocID="{2A3082F0-233A-41A1-8FA9-39FEA4DD4D48}" presName="background4" presStyleLbl="node4" presStyleIdx="4" presStyleCnt="8"/>
      <dgm:spPr/>
    </dgm:pt>
    <dgm:pt modelId="{0C77D95A-2AF5-40CA-83C9-3426A879E16E}" type="pres">
      <dgm:prSet presAssocID="{2A3082F0-233A-41A1-8FA9-39FEA4DD4D48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9DD9DB-B6F2-4175-8381-F74673B03593}" type="pres">
      <dgm:prSet presAssocID="{2A3082F0-233A-41A1-8FA9-39FEA4DD4D48}" presName="hierChild5" presStyleCnt="0"/>
      <dgm:spPr/>
    </dgm:pt>
    <dgm:pt modelId="{1B9A8695-A734-4721-9DFF-C6109BC554AA}" type="pres">
      <dgm:prSet presAssocID="{49E3A890-A5F9-435E-881C-E8C7B808E8DB}" presName="Name23" presStyleLbl="parChTrans1D4" presStyleIdx="5" presStyleCnt="8"/>
      <dgm:spPr/>
      <dgm:t>
        <a:bodyPr/>
        <a:lstStyle/>
        <a:p>
          <a:endParaRPr lang="en-US"/>
        </a:p>
      </dgm:t>
    </dgm:pt>
    <dgm:pt modelId="{83E7A29D-5203-4B52-BC80-73D813344AC7}" type="pres">
      <dgm:prSet presAssocID="{0A32E0EC-077F-4516-AF85-2FD78453D6CC}" presName="hierRoot4" presStyleCnt="0"/>
      <dgm:spPr/>
    </dgm:pt>
    <dgm:pt modelId="{088D00CF-18D6-4A29-9402-DBF089ACE970}" type="pres">
      <dgm:prSet presAssocID="{0A32E0EC-077F-4516-AF85-2FD78453D6CC}" presName="composite4" presStyleCnt="0"/>
      <dgm:spPr/>
    </dgm:pt>
    <dgm:pt modelId="{0EDE3C85-90BA-4BCE-BB63-8FB78C0B0E4D}" type="pres">
      <dgm:prSet presAssocID="{0A32E0EC-077F-4516-AF85-2FD78453D6CC}" presName="background4" presStyleLbl="node4" presStyleIdx="5" presStyleCnt="8"/>
      <dgm:spPr/>
    </dgm:pt>
    <dgm:pt modelId="{DAD24B54-06C2-465B-A460-A49F8B979F0B}" type="pres">
      <dgm:prSet presAssocID="{0A32E0EC-077F-4516-AF85-2FD78453D6CC}" presName="text4" presStyleLbl="fgAcc4" presStyleIdx="5" presStyleCnt="8" custScaleX="110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22D8C4-7648-4A28-A080-82A69532E681}" type="pres">
      <dgm:prSet presAssocID="{0A32E0EC-077F-4516-AF85-2FD78453D6CC}" presName="hierChild5" presStyleCnt="0"/>
      <dgm:spPr/>
    </dgm:pt>
    <dgm:pt modelId="{EEEF5534-B7F0-4A7D-B24D-D92E1D65FC27}" type="pres">
      <dgm:prSet presAssocID="{8CDB51A1-986F-48A0-B3F8-948F6CFAAAF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974BB45-EE94-4A2F-BFC0-2AF153813DFE}" type="pres">
      <dgm:prSet presAssocID="{54D859F5-998E-459A-BB7A-33CFBB88B3AB}" presName="hierRoot2" presStyleCnt="0"/>
      <dgm:spPr/>
    </dgm:pt>
    <dgm:pt modelId="{5C42BB54-2AA0-4DFC-B48B-40EF1DCFFBFB}" type="pres">
      <dgm:prSet presAssocID="{54D859F5-998E-459A-BB7A-33CFBB88B3AB}" presName="composite2" presStyleCnt="0"/>
      <dgm:spPr/>
    </dgm:pt>
    <dgm:pt modelId="{66FF8A6F-8C4A-46CE-9ABC-60BDE6EDDA7E}" type="pres">
      <dgm:prSet presAssocID="{54D859F5-998E-459A-BB7A-33CFBB88B3AB}" presName="background2" presStyleLbl="node2" presStyleIdx="1" presStyleCnt="2"/>
      <dgm:spPr/>
    </dgm:pt>
    <dgm:pt modelId="{697C47E1-1116-485B-BEE6-AC0B99003B85}" type="pres">
      <dgm:prSet presAssocID="{54D859F5-998E-459A-BB7A-33CFBB88B3AB}" presName="text2" presStyleLbl="fgAcc2" presStyleIdx="1" presStyleCnt="2" custScaleX="1385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1D3302-59A5-40BF-AE67-9C694561B842}" type="pres">
      <dgm:prSet presAssocID="{54D859F5-998E-459A-BB7A-33CFBB88B3AB}" presName="hierChild3" presStyleCnt="0"/>
      <dgm:spPr/>
    </dgm:pt>
    <dgm:pt modelId="{75FE3A00-EC6F-48AA-AF1E-A76CA29FDE50}" type="pres">
      <dgm:prSet presAssocID="{EC9C7BB1-45E5-4F5E-827C-B4D4FCD177B6}" presName="Name17" presStyleLbl="parChTrans1D3" presStyleIdx="2" presStyleCnt="3"/>
      <dgm:spPr/>
      <dgm:t>
        <a:bodyPr/>
        <a:lstStyle/>
        <a:p>
          <a:endParaRPr lang="en-US"/>
        </a:p>
      </dgm:t>
    </dgm:pt>
    <dgm:pt modelId="{DA26BB07-4BAD-45A0-8910-D5F7AABF90F8}" type="pres">
      <dgm:prSet presAssocID="{6DAA70EE-9910-457C-A5FE-B3B3637D531F}" presName="hierRoot3" presStyleCnt="0"/>
      <dgm:spPr/>
    </dgm:pt>
    <dgm:pt modelId="{36BF92C1-42E9-47B6-9C41-66E70379A6A2}" type="pres">
      <dgm:prSet presAssocID="{6DAA70EE-9910-457C-A5FE-B3B3637D531F}" presName="composite3" presStyleCnt="0"/>
      <dgm:spPr/>
    </dgm:pt>
    <dgm:pt modelId="{DCEA9E34-7E43-4C1F-BA5A-655A7EBD9436}" type="pres">
      <dgm:prSet presAssocID="{6DAA70EE-9910-457C-A5FE-B3B3637D531F}" presName="background3" presStyleLbl="node3" presStyleIdx="2" presStyleCnt="3"/>
      <dgm:spPr/>
    </dgm:pt>
    <dgm:pt modelId="{D2980437-BE48-42C1-AA62-7589E39DCA6E}" type="pres">
      <dgm:prSet presAssocID="{6DAA70EE-9910-457C-A5FE-B3B3637D531F}" presName="text3" presStyleLbl="fgAcc3" presStyleIdx="2" presStyleCnt="3" custScaleX="168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E4C16-B763-4494-8462-F0B52D295A19}" type="pres">
      <dgm:prSet presAssocID="{6DAA70EE-9910-457C-A5FE-B3B3637D531F}" presName="hierChild4" presStyleCnt="0"/>
      <dgm:spPr/>
    </dgm:pt>
    <dgm:pt modelId="{1DC98409-411E-4D86-B904-D7C08AB4E0C6}" type="pres">
      <dgm:prSet presAssocID="{29174340-B3B2-4EBF-99CE-5C397AA5D716}" presName="Name23" presStyleLbl="parChTrans1D4" presStyleIdx="6" presStyleCnt="8"/>
      <dgm:spPr/>
      <dgm:t>
        <a:bodyPr/>
        <a:lstStyle/>
        <a:p>
          <a:endParaRPr lang="en-US"/>
        </a:p>
      </dgm:t>
    </dgm:pt>
    <dgm:pt modelId="{9E2079F2-0B0D-4988-A079-F09F52656785}" type="pres">
      <dgm:prSet presAssocID="{8D561953-6648-4147-961D-B25891EB59EB}" presName="hierRoot4" presStyleCnt="0"/>
      <dgm:spPr/>
    </dgm:pt>
    <dgm:pt modelId="{BAD7931A-C7E7-4B1F-A375-4EA0EB68586D}" type="pres">
      <dgm:prSet presAssocID="{8D561953-6648-4147-961D-B25891EB59EB}" presName="composite4" presStyleCnt="0"/>
      <dgm:spPr/>
    </dgm:pt>
    <dgm:pt modelId="{712A7D4A-F54A-4447-91E3-6D439A97A8EB}" type="pres">
      <dgm:prSet presAssocID="{8D561953-6648-4147-961D-B25891EB59EB}" presName="background4" presStyleLbl="node4" presStyleIdx="6" presStyleCnt="8"/>
      <dgm:spPr/>
    </dgm:pt>
    <dgm:pt modelId="{3920FAC2-26C3-454E-BB8F-1F3AE6B84EFB}" type="pres">
      <dgm:prSet presAssocID="{8D561953-6648-4147-961D-B25891EB59EB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3C668-250A-4AD3-84F2-14DE460D9AC3}" type="pres">
      <dgm:prSet presAssocID="{8D561953-6648-4147-961D-B25891EB59EB}" presName="hierChild5" presStyleCnt="0"/>
      <dgm:spPr/>
    </dgm:pt>
    <dgm:pt modelId="{90933EC7-2C10-4196-9989-3E57E875D922}" type="pres">
      <dgm:prSet presAssocID="{ED960510-66ED-464D-ADC3-B427C870FADA}" presName="Name23" presStyleLbl="parChTrans1D4" presStyleIdx="7" presStyleCnt="8"/>
      <dgm:spPr/>
      <dgm:t>
        <a:bodyPr/>
        <a:lstStyle/>
        <a:p>
          <a:endParaRPr lang="en-US"/>
        </a:p>
      </dgm:t>
    </dgm:pt>
    <dgm:pt modelId="{3460DAC3-6983-4E10-BFDC-404ACBBA614F}" type="pres">
      <dgm:prSet presAssocID="{DEFD740B-2623-40BE-A58B-A5C9EF5A96A4}" presName="hierRoot4" presStyleCnt="0"/>
      <dgm:spPr/>
    </dgm:pt>
    <dgm:pt modelId="{F28EC8E7-7A0E-42EB-B9C9-ADEC3EB46548}" type="pres">
      <dgm:prSet presAssocID="{DEFD740B-2623-40BE-A58B-A5C9EF5A96A4}" presName="composite4" presStyleCnt="0"/>
      <dgm:spPr/>
    </dgm:pt>
    <dgm:pt modelId="{5182A9BB-182E-4FE4-BDB4-B3C28DF56A1B}" type="pres">
      <dgm:prSet presAssocID="{DEFD740B-2623-40BE-A58B-A5C9EF5A96A4}" presName="background4" presStyleLbl="node4" presStyleIdx="7" presStyleCnt="8"/>
      <dgm:spPr/>
    </dgm:pt>
    <dgm:pt modelId="{C89B1B73-204B-4AEF-994A-C2A79D7C699F}" type="pres">
      <dgm:prSet presAssocID="{DEFD740B-2623-40BE-A58B-A5C9EF5A96A4}" presName="text4" presStyleLbl="fgAcc4" presStyleIdx="7" presStyleCnt="8" custScaleX="117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3D5F63-EAF4-4EFC-9532-DA769FE88686}" type="pres">
      <dgm:prSet presAssocID="{DEFD740B-2623-40BE-A58B-A5C9EF5A96A4}" presName="hierChild5" presStyleCnt="0"/>
      <dgm:spPr/>
    </dgm:pt>
  </dgm:ptLst>
  <dgm:cxnLst>
    <dgm:cxn modelId="{6F080BED-4052-4D13-9B2A-CF255A758C9C}" type="presOf" srcId="{29174340-B3B2-4EBF-99CE-5C397AA5D716}" destId="{1DC98409-411E-4D86-B904-D7C08AB4E0C6}" srcOrd="0" destOrd="0" presId="urn:microsoft.com/office/officeart/2005/8/layout/hierarchy1"/>
    <dgm:cxn modelId="{2B4B55B4-E54F-4812-B522-E28BFCBA063E}" type="presOf" srcId="{49E3A890-A5F9-435E-881C-E8C7B808E8DB}" destId="{1B9A8695-A734-4721-9DFF-C6109BC554AA}" srcOrd="0" destOrd="0" presId="urn:microsoft.com/office/officeart/2005/8/layout/hierarchy1"/>
    <dgm:cxn modelId="{73DBF2BE-B4CB-4312-811B-ED1EA144012C}" srcId="{2C617F9B-D0D6-4330-A4FB-519D8C4593E2}" destId="{9F3BA8DD-891B-4AC8-A6B3-0DB5AA2CBBDD}" srcOrd="3" destOrd="0" parTransId="{0C14250A-EC24-46BD-9A6D-3E3FB809E681}" sibTransId="{06023FF9-F72C-4A63-9C95-3C1470EB3759}"/>
    <dgm:cxn modelId="{DE6BFD5C-0CD4-421A-AD28-EFA7F37FD7E4}" srcId="{2C617F9B-D0D6-4330-A4FB-519D8C4593E2}" destId="{BA6AEDB1-7D95-4B8F-815D-311BF19B3DA1}" srcOrd="0" destOrd="0" parTransId="{6BA0D630-C796-482E-8DF8-EA5D65C591EE}" sibTransId="{7DB16D26-B682-4D8B-B75A-E5D29F261440}"/>
    <dgm:cxn modelId="{E8854DF8-53F2-4013-BC38-B3AAF721034D}" srcId="{11BDC522-60DE-42CF-8D36-7266D3D1704F}" destId="{2A3082F0-233A-41A1-8FA9-39FEA4DD4D48}" srcOrd="0" destOrd="0" parTransId="{C5ECFC5A-7B72-4C5F-8B40-85035E6E8F78}" sibTransId="{42C9A251-111E-4599-981F-A692271EF571}"/>
    <dgm:cxn modelId="{EA08BEC3-015E-41D1-AE6B-87AEE919B3ED}" srcId="{2C617F9B-D0D6-4330-A4FB-519D8C4593E2}" destId="{993D13E9-1878-4CE7-A709-35D74355CBC8}" srcOrd="2" destOrd="0" parTransId="{0AC1F4E9-3276-4128-B56F-71D1C678BB90}" sibTransId="{19F69C86-D97B-44DD-A39E-C7EFE63C3E09}"/>
    <dgm:cxn modelId="{927A4682-FB9B-48DD-B09B-B61F201C0E46}" type="presOf" srcId="{DEFD740B-2623-40BE-A58B-A5C9EF5A96A4}" destId="{C89B1B73-204B-4AEF-994A-C2A79D7C699F}" srcOrd="0" destOrd="0" presId="urn:microsoft.com/office/officeart/2005/8/layout/hierarchy1"/>
    <dgm:cxn modelId="{286ECF00-D13A-4103-B7E6-E0288D6E6DD0}" type="presOf" srcId="{C4282DD7-1BC3-48AC-9DBF-89498ABEC677}" destId="{130DF557-2A59-43CA-8593-595FAA67B67A}" srcOrd="0" destOrd="0" presId="urn:microsoft.com/office/officeart/2005/8/layout/hierarchy1"/>
    <dgm:cxn modelId="{6315CA39-41EB-4871-A1E2-B45A2F12C336}" type="presOf" srcId="{9F3BA8DD-891B-4AC8-A6B3-0DB5AA2CBBDD}" destId="{7370B3E8-5AD1-4E41-A9A6-56A3FB8870A5}" srcOrd="0" destOrd="0" presId="urn:microsoft.com/office/officeart/2005/8/layout/hierarchy1"/>
    <dgm:cxn modelId="{5C912991-EAD6-461D-9AA0-ECE8706A2830}" srcId="{2C617F9B-D0D6-4330-A4FB-519D8C4593E2}" destId="{63CD77B6-F3E4-4A1A-9AAE-77873F8C61B6}" srcOrd="1" destOrd="0" parTransId="{61DBAF23-8A2C-4043-949E-C862F96FA529}" sibTransId="{D9652660-D6C6-419A-AF26-F2769503113E}"/>
    <dgm:cxn modelId="{BA5707AF-44A0-4247-AAC0-6DAD64426D9C}" type="presOf" srcId="{EC9C7BB1-45E5-4F5E-827C-B4D4FCD177B6}" destId="{75FE3A00-EC6F-48AA-AF1E-A76CA29FDE50}" srcOrd="0" destOrd="0" presId="urn:microsoft.com/office/officeart/2005/8/layout/hierarchy1"/>
    <dgm:cxn modelId="{ACBCC429-01F7-4A68-BE87-92966E17A0CC}" type="presOf" srcId="{61DBAF23-8A2C-4043-949E-C862F96FA529}" destId="{9761BDD5-A008-41F8-AA39-385275B286CF}" srcOrd="0" destOrd="0" presId="urn:microsoft.com/office/officeart/2005/8/layout/hierarchy1"/>
    <dgm:cxn modelId="{EEF49EC6-052C-40C1-84E7-D97EFCC569C5}" type="presOf" srcId="{66243F86-AB63-4319-9399-9B20932E14A3}" destId="{FDD7AEBA-D1C8-40FC-9A9C-C8EA56E8F820}" srcOrd="0" destOrd="0" presId="urn:microsoft.com/office/officeart/2005/8/layout/hierarchy1"/>
    <dgm:cxn modelId="{2B824756-0B5F-444E-B996-92BBEB3535C3}" type="presOf" srcId="{BA6AEDB1-7D95-4B8F-815D-311BF19B3DA1}" destId="{5F3E9C0D-F2D6-45ED-B078-A4AC965EEF22}" srcOrd="0" destOrd="0" presId="urn:microsoft.com/office/officeart/2005/8/layout/hierarchy1"/>
    <dgm:cxn modelId="{945732C2-5E6F-41E2-BE98-E5EC190BBE55}" type="presOf" srcId="{C5ECFC5A-7B72-4C5F-8B40-85035E6E8F78}" destId="{87251E95-312F-4145-80EF-2BCBDACB99A5}" srcOrd="0" destOrd="0" presId="urn:microsoft.com/office/officeart/2005/8/layout/hierarchy1"/>
    <dgm:cxn modelId="{DD5A789A-337A-42EC-91D3-4F5D74E48DF5}" type="presOf" srcId="{6DAA70EE-9910-457C-A5FE-B3B3637D531F}" destId="{D2980437-BE48-42C1-AA62-7589E39DCA6E}" srcOrd="0" destOrd="0" presId="urn:microsoft.com/office/officeart/2005/8/layout/hierarchy1"/>
    <dgm:cxn modelId="{23B23306-86A5-427B-A749-3ECFAE3665FF}" type="presOf" srcId="{CB955DB8-E809-4BC2-A695-8409A522AF0E}" destId="{3C3E8195-77EE-49FD-8015-C6403BF2DEEA}" srcOrd="0" destOrd="0" presId="urn:microsoft.com/office/officeart/2005/8/layout/hierarchy1"/>
    <dgm:cxn modelId="{68ECC648-2AF8-4DCF-9C54-BBD2883A3533}" srcId="{A0AEF5E6-267E-4E24-AE43-C155E33FE3F4}" destId="{CB955DB8-E809-4BC2-A695-8409A522AF0E}" srcOrd="0" destOrd="0" parTransId="{220958FC-9CBF-4C58-A314-9DBD2D3F6320}" sibTransId="{FE5D0797-BBA1-4FF4-AB78-0A6B7868240B}"/>
    <dgm:cxn modelId="{88D237CB-17A9-45B4-8B35-F43D797F440C}" srcId="{11BDC522-60DE-42CF-8D36-7266D3D1704F}" destId="{0A32E0EC-077F-4516-AF85-2FD78453D6CC}" srcOrd="1" destOrd="0" parTransId="{49E3A890-A5F9-435E-881C-E8C7B808E8DB}" sibTransId="{6A22A287-AAA2-41A2-8FAE-585282C012C0}"/>
    <dgm:cxn modelId="{184A0459-F88F-4783-B62E-14C5A6EF9B45}" type="presOf" srcId="{8CDB51A1-986F-48A0-B3F8-948F6CFAAAF8}" destId="{EEEF5534-B7F0-4A7D-B24D-D92E1D65FC27}" srcOrd="0" destOrd="0" presId="urn:microsoft.com/office/officeart/2005/8/layout/hierarchy1"/>
    <dgm:cxn modelId="{BCFB3936-8D62-414C-99CD-CB8AD0E3AA64}" type="presOf" srcId="{0A32E0EC-077F-4516-AF85-2FD78453D6CC}" destId="{DAD24B54-06C2-465B-A460-A49F8B979F0B}" srcOrd="0" destOrd="0" presId="urn:microsoft.com/office/officeart/2005/8/layout/hierarchy1"/>
    <dgm:cxn modelId="{A63C46B5-EB12-46ED-9D82-333E82C9A6B1}" srcId="{54D859F5-998E-459A-BB7A-33CFBB88B3AB}" destId="{6DAA70EE-9910-457C-A5FE-B3B3637D531F}" srcOrd="0" destOrd="0" parTransId="{EC9C7BB1-45E5-4F5E-827C-B4D4FCD177B6}" sibTransId="{4347EF30-3404-4CD9-8BA8-6EC5341DEAF5}"/>
    <dgm:cxn modelId="{5441A6C6-EAF8-434E-A59C-5D3E937E3192}" type="presOf" srcId="{0AC1F4E9-3276-4128-B56F-71D1C678BB90}" destId="{D8B37C2A-13E1-491B-810D-3E6D3755A1EF}" srcOrd="0" destOrd="0" presId="urn:microsoft.com/office/officeart/2005/8/layout/hierarchy1"/>
    <dgm:cxn modelId="{09EAAB63-FAFC-4C77-B91A-B6F4660625EF}" type="presOf" srcId="{11BDC522-60DE-42CF-8D36-7266D3D1704F}" destId="{84449601-4584-4BEB-A5A5-255583AA8A7F}" srcOrd="0" destOrd="0" presId="urn:microsoft.com/office/officeart/2005/8/layout/hierarchy1"/>
    <dgm:cxn modelId="{010C5A4C-6C5A-4A2B-9C18-5B520D6A4AF1}" srcId="{6DAA70EE-9910-457C-A5FE-B3B3637D531F}" destId="{DEFD740B-2623-40BE-A58B-A5C9EF5A96A4}" srcOrd="1" destOrd="0" parTransId="{ED960510-66ED-464D-ADC3-B427C870FADA}" sibTransId="{BCC9C5AC-66F4-423F-9D94-799CD05C5167}"/>
    <dgm:cxn modelId="{D31ED4DB-E9F1-49F0-9C67-D1D4E12A2918}" type="presOf" srcId="{8D561953-6648-4147-961D-B25891EB59EB}" destId="{3920FAC2-26C3-454E-BB8F-1F3AE6B84EFB}" srcOrd="0" destOrd="0" presId="urn:microsoft.com/office/officeart/2005/8/layout/hierarchy1"/>
    <dgm:cxn modelId="{ED945DE9-41AC-42C9-BAF2-6023DC7E51E1}" type="presOf" srcId="{0C14250A-EC24-46BD-9A6D-3E3FB809E681}" destId="{42E57F8D-59AB-4671-93C1-B2A8B969E71D}" srcOrd="0" destOrd="0" presId="urn:microsoft.com/office/officeart/2005/8/layout/hierarchy1"/>
    <dgm:cxn modelId="{C1C565FF-98FA-4242-BE4D-DAE08C25249F}" type="presOf" srcId="{993D13E9-1878-4CE7-A709-35D74355CBC8}" destId="{A81759BC-ACFE-4B29-917C-2D870DEF8BD8}" srcOrd="0" destOrd="0" presId="urn:microsoft.com/office/officeart/2005/8/layout/hierarchy1"/>
    <dgm:cxn modelId="{8DA01522-D9EF-470C-86DE-BC097B52B677}" type="presOf" srcId="{A0AEF5E6-267E-4E24-AE43-C155E33FE3F4}" destId="{01767322-69CC-429A-B9EF-F18D28FCF2F3}" srcOrd="0" destOrd="0" presId="urn:microsoft.com/office/officeart/2005/8/layout/hierarchy1"/>
    <dgm:cxn modelId="{2D29C5A2-F048-4DD7-B9CE-B347ABD603DB}" type="presOf" srcId="{ED960510-66ED-464D-ADC3-B427C870FADA}" destId="{90933EC7-2C10-4196-9989-3E57E875D922}" srcOrd="0" destOrd="0" presId="urn:microsoft.com/office/officeart/2005/8/layout/hierarchy1"/>
    <dgm:cxn modelId="{E5FC6396-E6AA-4A70-91A1-B92D933E6181}" type="presOf" srcId="{6BA0D630-C796-482E-8DF8-EA5D65C591EE}" destId="{98C056E5-F248-4048-B817-B828C99A323C}" srcOrd="0" destOrd="0" presId="urn:microsoft.com/office/officeart/2005/8/layout/hierarchy1"/>
    <dgm:cxn modelId="{2F252823-2E12-4AEF-99FE-C8B8226B4B86}" type="presOf" srcId="{3712B619-F5A6-433C-95CA-FFCBB4D7F859}" destId="{B5EEB268-37DF-4973-B4D3-616FFA8BFDDF}" srcOrd="0" destOrd="0" presId="urn:microsoft.com/office/officeart/2005/8/layout/hierarchy1"/>
    <dgm:cxn modelId="{639F3840-686A-4F17-B99A-117A310E3184}" srcId="{6DAA70EE-9910-457C-A5FE-B3B3637D531F}" destId="{8D561953-6648-4147-961D-B25891EB59EB}" srcOrd="0" destOrd="0" parTransId="{29174340-B3B2-4EBF-99CE-5C397AA5D716}" sibTransId="{2E49B1D4-7249-454E-8653-5B70C13B8246}"/>
    <dgm:cxn modelId="{CE97595B-71B0-48EE-B167-B2C930DF8B03}" srcId="{CB955DB8-E809-4BC2-A695-8409A522AF0E}" destId="{54D859F5-998E-459A-BB7A-33CFBB88B3AB}" srcOrd="1" destOrd="0" parTransId="{8CDB51A1-986F-48A0-B3F8-948F6CFAAAF8}" sibTransId="{6194E410-3F7F-4CCC-B6D2-A1C267D85224}"/>
    <dgm:cxn modelId="{68FF9EEE-AA8D-4FF3-BC53-E33805ADCF8F}" type="presOf" srcId="{2A3082F0-233A-41A1-8FA9-39FEA4DD4D48}" destId="{0C77D95A-2AF5-40CA-83C9-3426A879E16E}" srcOrd="0" destOrd="0" presId="urn:microsoft.com/office/officeart/2005/8/layout/hierarchy1"/>
    <dgm:cxn modelId="{AF25AB3D-FA29-47BD-BE90-9A217DA740C6}" srcId="{3712B619-F5A6-433C-95CA-FFCBB4D7F859}" destId="{11BDC522-60DE-42CF-8D36-7266D3D1704F}" srcOrd="1" destOrd="0" parTransId="{C4282DD7-1BC3-48AC-9DBF-89498ABEC677}" sibTransId="{C384060F-0C3F-444E-9A73-3D1F9691D7BC}"/>
    <dgm:cxn modelId="{45E9D7BA-00C6-4F32-8208-839EA8250282}" type="presOf" srcId="{5113DC9D-9FEC-4984-B2D8-E3808D8D2787}" destId="{53ECA914-215F-4AFB-B69C-A11D1FA17A41}" srcOrd="0" destOrd="0" presId="urn:microsoft.com/office/officeart/2005/8/layout/hierarchy1"/>
    <dgm:cxn modelId="{FC2C172A-5C39-41AF-AD9E-97FFCBA5A31B}" type="presOf" srcId="{2C617F9B-D0D6-4330-A4FB-519D8C4593E2}" destId="{792CFCDD-7FE6-4EE7-8C72-DB3159A50170}" srcOrd="0" destOrd="0" presId="urn:microsoft.com/office/officeart/2005/8/layout/hierarchy1"/>
    <dgm:cxn modelId="{6DA32DBC-341B-43EC-8439-EF4D9526E1D9}" srcId="{3712B619-F5A6-433C-95CA-FFCBB4D7F859}" destId="{2C617F9B-D0D6-4330-A4FB-519D8C4593E2}" srcOrd="0" destOrd="0" parTransId="{66243F86-AB63-4319-9399-9B20932E14A3}" sibTransId="{FA038AE0-1938-405B-8255-7222518277CB}"/>
    <dgm:cxn modelId="{5BFA0265-3938-46B3-A73B-436A49B9AA3F}" srcId="{CB955DB8-E809-4BC2-A695-8409A522AF0E}" destId="{3712B619-F5A6-433C-95CA-FFCBB4D7F859}" srcOrd="0" destOrd="0" parTransId="{5113DC9D-9FEC-4984-B2D8-E3808D8D2787}" sibTransId="{FB902002-0E5A-48F8-B5B6-8F43EB28759C}"/>
    <dgm:cxn modelId="{CCB051CB-66A1-4576-BE5C-CFB6843529C9}" type="presOf" srcId="{54D859F5-998E-459A-BB7A-33CFBB88B3AB}" destId="{697C47E1-1116-485B-BEE6-AC0B99003B85}" srcOrd="0" destOrd="0" presId="urn:microsoft.com/office/officeart/2005/8/layout/hierarchy1"/>
    <dgm:cxn modelId="{78C22CA9-4E78-4E12-BCBB-36D49C1DEFA2}" type="presOf" srcId="{63CD77B6-F3E4-4A1A-9AAE-77873F8C61B6}" destId="{5580E8DF-A567-40D1-A09F-58EB1F7DC8CC}" srcOrd="0" destOrd="0" presId="urn:microsoft.com/office/officeart/2005/8/layout/hierarchy1"/>
    <dgm:cxn modelId="{1A160F0A-F3FC-4E1D-8033-1B6D8E171838}" type="presParOf" srcId="{01767322-69CC-429A-B9EF-F18D28FCF2F3}" destId="{A85080C6-5C92-4EE0-B0FC-389967161E86}" srcOrd="0" destOrd="0" presId="urn:microsoft.com/office/officeart/2005/8/layout/hierarchy1"/>
    <dgm:cxn modelId="{1BEBB72F-EA29-40F4-A7AB-633E4D9BE37E}" type="presParOf" srcId="{A85080C6-5C92-4EE0-B0FC-389967161E86}" destId="{BC1DF2AA-471F-4502-8265-94DC7BEE84C4}" srcOrd="0" destOrd="0" presId="urn:microsoft.com/office/officeart/2005/8/layout/hierarchy1"/>
    <dgm:cxn modelId="{25CFEEE5-2C9A-4A6A-9A0F-A0056DD3BB04}" type="presParOf" srcId="{BC1DF2AA-471F-4502-8265-94DC7BEE84C4}" destId="{3AF87FB3-7CF9-43F1-BD5E-A82B004589CB}" srcOrd="0" destOrd="0" presId="urn:microsoft.com/office/officeart/2005/8/layout/hierarchy1"/>
    <dgm:cxn modelId="{868BCC77-9908-4225-9F8E-E23E695978D9}" type="presParOf" srcId="{BC1DF2AA-471F-4502-8265-94DC7BEE84C4}" destId="{3C3E8195-77EE-49FD-8015-C6403BF2DEEA}" srcOrd="1" destOrd="0" presId="urn:microsoft.com/office/officeart/2005/8/layout/hierarchy1"/>
    <dgm:cxn modelId="{AB574244-0777-485C-A772-3904FFFBE2E2}" type="presParOf" srcId="{A85080C6-5C92-4EE0-B0FC-389967161E86}" destId="{09ADAC58-F82C-4372-AB61-751445870F74}" srcOrd="1" destOrd="0" presId="urn:microsoft.com/office/officeart/2005/8/layout/hierarchy1"/>
    <dgm:cxn modelId="{59667879-FE77-4BB4-8C6E-49154544BDB2}" type="presParOf" srcId="{09ADAC58-F82C-4372-AB61-751445870F74}" destId="{53ECA914-215F-4AFB-B69C-A11D1FA17A41}" srcOrd="0" destOrd="0" presId="urn:microsoft.com/office/officeart/2005/8/layout/hierarchy1"/>
    <dgm:cxn modelId="{3BC472CE-BC6C-42FF-9A02-A7006E32939D}" type="presParOf" srcId="{09ADAC58-F82C-4372-AB61-751445870F74}" destId="{B5EDB13F-5C74-4ABE-BB09-F5CC22FE3D92}" srcOrd="1" destOrd="0" presId="urn:microsoft.com/office/officeart/2005/8/layout/hierarchy1"/>
    <dgm:cxn modelId="{A382706F-F17F-474F-AAC3-6ADBD2738DD8}" type="presParOf" srcId="{B5EDB13F-5C74-4ABE-BB09-F5CC22FE3D92}" destId="{CC7D98E4-CE72-42BB-BF92-46614948C5C9}" srcOrd="0" destOrd="0" presId="urn:microsoft.com/office/officeart/2005/8/layout/hierarchy1"/>
    <dgm:cxn modelId="{05852E39-05E4-4E22-BE1F-DA311FBD8390}" type="presParOf" srcId="{CC7D98E4-CE72-42BB-BF92-46614948C5C9}" destId="{534C2CE1-7FF5-471E-B05A-654EA49718D7}" srcOrd="0" destOrd="0" presId="urn:microsoft.com/office/officeart/2005/8/layout/hierarchy1"/>
    <dgm:cxn modelId="{1D145720-615F-4964-9284-4A028620AC36}" type="presParOf" srcId="{CC7D98E4-CE72-42BB-BF92-46614948C5C9}" destId="{B5EEB268-37DF-4973-B4D3-616FFA8BFDDF}" srcOrd="1" destOrd="0" presId="urn:microsoft.com/office/officeart/2005/8/layout/hierarchy1"/>
    <dgm:cxn modelId="{4295A230-5D59-404E-AE71-E850A5A0AABB}" type="presParOf" srcId="{B5EDB13F-5C74-4ABE-BB09-F5CC22FE3D92}" destId="{9F70CD80-B71E-49F2-929F-8CF54AFED53D}" srcOrd="1" destOrd="0" presId="urn:microsoft.com/office/officeart/2005/8/layout/hierarchy1"/>
    <dgm:cxn modelId="{B8F7F3D3-36A8-40C5-B30B-7FE82417FBDC}" type="presParOf" srcId="{9F70CD80-B71E-49F2-929F-8CF54AFED53D}" destId="{FDD7AEBA-D1C8-40FC-9A9C-C8EA56E8F820}" srcOrd="0" destOrd="0" presId="urn:microsoft.com/office/officeart/2005/8/layout/hierarchy1"/>
    <dgm:cxn modelId="{ECD35095-06F0-4DD2-A5E4-1EDDDCC0E581}" type="presParOf" srcId="{9F70CD80-B71E-49F2-929F-8CF54AFED53D}" destId="{B97E1A03-D792-4DC5-A750-1A5CCAADA04D}" srcOrd="1" destOrd="0" presId="urn:microsoft.com/office/officeart/2005/8/layout/hierarchy1"/>
    <dgm:cxn modelId="{276EF9D7-6548-4499-98EC-5715DAC3EAB0}" type="presParOf" srcId="{B97E1A03-D792-4DC5-A750-1A5CCAADA04D}" destId="{CDA040C4-51B3-4F5C-A9D8-A1FA36DE44C5}" srcOrd="0" destOrd="0" presId="urn:microsoft.com/office/officeart/2005/8/layout/hierarchy1"/>
    <dgm:cxn modelId="{F18CEF93-7F49-46D3-8CF0-045FA4CF5D29}" type="presParOf" srcId="{CDA040C4-51B3-4F5C-A9D8-A1FA36DE44C5}" destId="{4753666A-910B-4E4B-95B5-B77D4F99B491}" srcOrd="0" destOrd="0" presId="urn:microsoft.com/office/officeart/2005/8/layout/hierarchy1"/>
    <dgm:cxn modelId="{2BCC6A55-9F9D-4EC4-901D-FD53838E24A1}" type="presParOf" srcId="{CDA040C4-51B3-4F5C-A9D8-A1FA36DE44C5}" destId="{792CFCDD-7FE6-4EE7-8C72-DB3159A50170}" srcOrd="1" destOrd="0" presId="urn:microsoft.com/office/officeart/2005/8/layout/hierarchy1"/>
    <dgm:cxn modelId="{9C859D30-D30F-489F-A51B-4AB72E4EB840}" type="presParOf" srcId="{B97E1A03-D792-4DC5-A750-1A5CCAADA04D}" destId="{C647F10F-010F-49CB-A60A-98979443E0A6}" srcOrd="1" destOrd="0" presId="urn:microsoft.com/office/officeart/2005/8/layout/hierarchy1"/>
    <dgm:cxn modelId="{F6617268-E65B-4DB1-9D6F-F183D128F4E5}" type="presParOf" srcId="{C647F10F-010F-49CB-A60A-98979443E0A6}" destId="{98C056E5-F248-4048-B817-B828C99A323C}" srcOrd="0" destOrd="0" presId="urn:microsoft.com/office/officeart/2005/8/layout/hierarchy1"/>
    <dgm:cxn modelId="{C8593A78-B102-42C5-91AC-D163B7EC6CA5}" type="presParOf" srcId="{C647F10F-010F-49CB-A60A-98979443E0A6}" destId="{2C6DE980-D581-40A9-AE7A-E0F6C8882B27}" srcOrd="1" destOrd="0" presId="urn:microsoft.com/office/officeart/2005/8/layout/hierarchy1"/>
    <dgm:cxn modelId="{AF4D520F-A6AA-4C02-877D-5DD5266F96D7}" type="presParOf" srcId="{2C6DE980-D581-40A9-AE7A-E0F6C8882B27}" destId="{50F795CF-C8F9-4590-ADBA-7F3A1FD5B655}" srcOrd="0" destOrd="0" presId="urn:microsoft.com/office/officeart/2005/8/layout/hierarchy1"/>
    <dgm:cxn modelId="{1FB1F2CF-942A-4D29-87D6-F14E5DE495E0}" type="presParOf" srcId="{50F795CF-C8F9-4590-ADBA-7F3A1FD5B655}" destId="{3D483375-B35E-40F9-A941-692A79E0DD66}" srcOrd="0" destOrd="0" presId="urn:microsoft.com/office/officeart/2005/8/layout/hierarchy1"/>
    <dgm:cxn modelId="{7F480601-BAD4-4F37-8C29-B6D8BB97DA2F}" type="presParOf" srcId="{50F795CF-C8F9-4590-ADBA-7F3A1FD5B655}" destId="{5F3E9C0D-F2D6-45ED-B078-A4AC965EEF22}" srcOrd="1" destOrd="0" presId="urn:microsoft.com/office/officeart/2005/8/layout/hierarchy1"/>
    <dgm:cxn modelId="{AFFF44F4-27F1-46D3-827C-F23839DA9AA2}" type="presParOf" srcId="{2C6DE980-D581-40A9-AE7A-E0F6C8882B27}" destId="{3DF36A56-9DAE-4249-9166-41CDB02DC7B9}" srcOrd="1" destOrd="0" presId="urn:microsoft.com/office/officeart/2005/8/layout/hierarchy1"/>
    <dgm:cxn modelId="{00ED6D33-13F9-42BE-80CA-BC0376687AA2}" type="presParOf" srcId="{C647F10F-010F-49CB-A60A-98979443E0A6}" destId="{9761BDD5-A008-41F8-AA39-385275B286CF}" srcOrd="2" destOrd="0" presId="urn:microsoft.com/office/officeart/2005/8/layout/hierarchy1"/>
    <dgm:cxn modelId="{BD6893FE-E9C7-4402-8BD7-33248EC66795}" type="presParOf" srcId="{C647F10F-010F-49CB-A60A-98979443E0A6}" destId="{870103C2-4281-431C-BF47-8E8EBBCCC512}" srcOrd="3" destOrd="0" presId="urn:microsoft.com/office/officeart/2005/8/layout/hierarchy1"/>
    <dgm:cxn modelId="{555A508E-34D7-4B66-ABD3-03B09B9F7CFD}" type="presParOf" srcId="{870103C2-4281-431C-BF47-8E8EBBCCC512}" destId="{8D494A13-DCF3-4073-B132-E9CF7A17CCE3}" srcOrd="0" destOrd="0" presId="urn:microsoft.com/office/officeart/2005/8/layout/hierarchy1"/>
    <dgm:cxn modelId="{33AD6114-A6AA-45C9-8541-6FDC3EF8751F}" type="presParOf" srcId="{8D494A13-DCF3-4073-B132-E9CF7A17CCE3}" destId="{50186B5A-E2E1-4C17-BD74-7818CCC49E4B}" srcOrd="0" destOrd="0" presId="urn:microsoft.com/office/officeart/2005/8/layout/hierarchy1"/>
    <dgm:cxn modelId="{ABCA891E-9565-4554-AA34-4660E6CE211D}" type="presParOf" srcId="{8D494A13-DCF3-4073-B132-E9CF7A17CCE3}" destId="{5580E8DF-A567-40D1-A09F-58EB1F7DC8CC}" srcOrd="1" destOrd="0" presId="urn:microsoft.com/office/officeart/2005/8/layout/hierarchy1"/>
    <dgm:cxn modelId="{D3342DA3-9998-400C-91B3-E110D27E63F7}" type="presParOf" srcId="{870103C2-4281-431C-BF47-8E8EBBCCC512}" destId="{0540783A-A716-4DE5-97C5-C602D4933E66}" srcOrd="1" destOrd="0" presId="urn:microsoft.com/office/officeart/2005/8/layout/hierarchy1"/>
    <dgm:cxn modelId="{388E940E-0645-437C-A238-2D72A226F918}" type="presParOf" srcId="{C647F10F-010F-49CB-A60A-98979443E0A6}" destId="{D8B37C2A-13E1-491B-810D-3E6D3755A1EF}" srcOrd="4" destOrd="0" presId="urn:microsoft.com/office/officeart/2005/8/layout/hierarchy1"/>
    <dgm:cxn modelId="{BB6E08B8-DD35-43E9-97C7-C740B2FC9D48}" type="presParOf" srcId="{C647F10F-010F-49CB-A60A-98979443E0A6}" destId="{BEE26FA1-B7DE-4E69-930B-1EDC24377182}" srcOrd="5" destOrd="0" presId="urn:microsoft.com/office/officeart/2005/8/layout/hierarchy1"/>
    <dgm:cxn modelId="{A6381D0A-FC13-4A8C-8DB7-C74156774790}" type="presParOf" srcId="{BEE26FA1-B7DE-4E69-930B-1EDC24377182}" destId="{07E3A8FE-5ABB-4CB9-8858-E261B4717618}" srcOrd="0" destOrd="0" presId="urn:microsoft.com/office/officeart/2005/8/layout/hierarchy1"/>
    <dgm:cxn modelId="{278D36B5-DD83-4DDA-8259-D21477512DE1}" type="presParOf" srcId="{07E3A8FE-5ABB-4CB9-8858-E261B4717618}" destId="{C35D8CD8-57A7-4BC8-B292-AA8BEDDA1EEF}" srcOrd="0" destOrd="0" presId="urn:microsoft.com/office/officeart/2005/8/layout/hierarchy1"/>
    <dgm:cxn modelId="{6B100C4F-FB01-46F1-BCAD-65ECE111511A}" type="presParOf" srcId="{07E3A8FE-5ABB-4CB9-8858-E261B4717618}" destId="{A81759BC-ACFE-4B29-917C-2D870DEF8BD8}" srcOrd="1" destOrd="0" presId="urn:microsoft.com/office/officeart/2005/8/layout/hierarchy1"/>
    <dgm:cxn modelId="{F6596686-4C64-4A30-A0FE-11F5E3381C65}" type="presParOf" srcId="{BEE26FA1-B7DE-4E69-930B-1EDC24377182}" destId="{C15D2ADE-E9DF-494D-BC9A-328B8A20592E}" srcOrd="1" destOrd="0" presId="urn:microsoft.com/office/officeart/2005/8/layout/hierarchy1"/>
    <dgm:cxn modelId="{C84729F4-F9E5-4FF0-9CE5-65DB8F00019A}" type="presParOf" srcId="{C647F10F-010F-49CB-A60A-98979443E0A6}" destId="{42E57F8D-59AB-4671-93C1-B2A8B969E71D}" srcOrd="6" destOrd="0" presId="urn:microsoft.com/office/officeart/2005/8/layout/hierarchy1"/>
    <dgm:cxn modelId="{6B89ADC2-92FE-4430-879F-BE0C297DF97A}" type="presParOf" srcId="{C647F10F-010F-49CB-A60A-98979443E0A6}" destId="{65DDF911-33D9-4519-8330-6C5582E82B89}" srcOrd="7" destOrd="0" presId="urn:microsoft.com/office/officeart/2005/8/layout/hierarchy1"/>
    <dgm:cxn modelId="{576D0FFD-0957-4436-BEA9-88F77549966E}" type="presParOf" srcId="{65DDF911-33D9-4519-8330-6C5582E82B89}" destId="{3E4AE805-6749-4287-92E6-FDD259AAD1C5}" srcOrd="0" destOrd="0" presId="urn:microsoft.com/office/officeart/2005/8/layout/hierarchy1"/>
    <dgm:cxn modelId="{E1941F87-0692-4B72-B435-55E784F7DA42}" type="presParOf" srcId="{3E4AE805-6749-4287-92E6-FDD259AAD1C5}" destId="{8CEEDA66-3D50-496A-8E77-DEA5FF766B36}" srcOrd="0" destOrd="0" presId="urn:microsoft.com/office/officeart/2005/8/layout/hierarchy1"/>
    <dgm:cxn modelId="{1AEA9549-0EFE-485F-AADC-67E5ED475F67}" type="presParOf" srcId="{3E4AE805-6749-4287-92E6-FDD259AAD1C5}" destId="{7370B3E8-5AD1-4E41-A9A6-56A3FB8870A5}" srcOrd="1" destOrd="0" presId="urn:microsoft.com/office/officeart/2005/8/layout/hierarchy1"/>
    <dgm:cxn modelId="{7EF3BCE6-6319-4074-B4D7-50BCC653A9C0}" type="presParOf" srcId="{65DDF911-33D9-4519-8330-6C5582E82B89}" destId="{0E52A751-EB34-4021-A491-C6DCE0DD1D01}" srcOrd="1" destOrd="0" presId="urn:microsoft.com/office/officeart/2005/8/layout/hierarchy1"/>
    <dgm:cxn modelId="{567977C8-9AE6-4A13-8F63-EC43D528C0C5}" type="presParOf" srcId="{9F70CD80-B71E-49F2-929F-8CF54AFED53D}" destId="{130DF557-2A59-43CA-8593-595FAA67B67A}" srcOrd="2" destOrd="0" presId="urn:microsoft.com/office/officeart/2005/8/layout/hierarchy1"/>
    <dgm:cxn modelId="{D9EDADF7-D338-4C31-9C90-5A46008F6CBA}" type="presParOf" srcId="{9F70CD80-B71E-49F2-929F-8CF54AFED53D}" destId="{E26DAF00-74F4-4F66-A393-622AB11C1982}" srcOrd="3" destOrd="0" presId="urn:microsoft.com/office/officeart/2005/8/layout/hierarchy1"/>
    <dgm:cxn modelId="{664BBD94-C287-46BF-AA24-5B1CBCEAFDAD}" type="presParOf" srcId="{E26DAF00-74F4-4F66-A393-622AB11C1982}" destId="{BB097FA9-E487-435D-B90D-4A83FC4097AB}" srcOrd="0" destOrd="0" presId="urn:microsoft.com/office/officeart/2005/8/layout/hierarchy1"/>
    <dgm:cxn modelId="{37E177FD-FAAD-4D58-8D9D-3BA96F1E542E}" type="presParOf" srcId="{BB097FA9-E487-435D-B90D-4A83FC4097AB}" destId="{D8A90CD3-6B3D-42BB-938D-9A1A3003D02C}" srcOrd="0" destOrd="0" presId="urn:microsoft.com/office/officeart/2005/8/layout/hierarchy1"/>
    <dgm:cxn modelId="{CD58569D-9CC6-4DE0-B9A1-0299E3D1AF9C}" type="presParOf" srcId="{BB097FA9-E487-435D-B90D-4A83FC4097AB}" destId="{84449601-4584-4BEB-A5A5-255583AA8A7F}" srcOrd="1" destOrd="0" presId="urn:microsoft.com/office/officeart/2005/8/layout/hierarchy1"/>
    <dgm:cxn modelId="{8797DF66-A49C-4011-A85E-66811C4FE17D}" type="presParOf" srcId="{E26DAF00-74F4-4F66-A393-622AB11C1982}" destId="{AFCF99DD-A75F-40C8-905C-8894C289B146}" srcOrd="1" destOrd="0" presId="urn:microsoft.com/office/officeart/2005/8/layout/hierarchy1"/>
    <dgm:cxn modelId="{86CCCB4C-A23B-466B-843E-E961691AD24A}" type="presParOf" srcId="{AFCF99DD-A75F-40C8-905C-8894C289B146}" destId="{87251E95-312F-4145-80EF-2BCBDACB99A5}" srcOrd="0" destOrd="0" presId="urn:microsoft.com/office/officeart/2005/8/layout/hierarchy1"/>
    <dgm:cxn modelId="{11D3D3D3-4752-4783-A1CB-7CE2E440A028}" type="presParOf" srcId="{AFCF99DD-A75F-40C8-905C-8894C289B146}" destId="{FD90BF36-47F9-4790-8896-5B99AC227595}" srcOrd="1" destOrd="0" presId="urn:microsoft.com/office/officeart/2005/8/layout/hierarchy1"/>
    <dgm:cxn modelId="{BACCC0A1-5CCA-4D3E-9A30-03CAF2AAEB50}" type="presParOf" srcId="{FD90BF36-47F9-4790-8896-5B99AC227595}" destId="{02091359-4DFD-4A0B-B293-7EE53198B002}" srcOrd="0" destOrd="0" presId="urn:microsoft.com/office/officeart/2005/8/layout/hierarchy1"/>
    <dgm:cxn modelId="{8410AC2C-E6A7-4E6E-82F9-201CF4B9AF8F}" type="presParOf" srcId="{02091359-4DFD-4A0B-B293-7EE53198B002}" destId="{F5AC8711-1F5E-437A-8A1E-DF857F4803CE}" srcOrd="0" destOrd="0" presId="urn:microsoft.com/office/officeart/2005/8/layout/hierarchy1"/>
    <dgm:cxn modelId="{56B2DB64-9E09-476D-9C08-E7241CDD3B4D}" type="presParOf" srcId="{02091359-4DFD-4A0B-B293-7EE53198B002}" destId="{0C77D95A-2AF5-40CA-83C9-3426A879E16E}" srcOrd="1" destOrd="0" presId="urn:microsoft.com/office/officeart/2005/8/layout/hierarchy1"/>
    <dgm:cxn modelId="{27017F2C-9FA0-4D97-B0C8-AB0F34D278D1}" type="presParOf" srcId="{FD90BF36-47F9-4790-8896-5B99AC227595}" destId="{E39DD9DB-B6F2-4175-8381-F74673B03593}" srcOrd="1" destOrd="0" presId="urn:microsoft.com/office/officeart/2005/8/layout/hierarchy1"/>
    <dgm:cxn modelId="{9D9CA801-ADF8-4781-8156-EE0CD349D2EA}" type="presParOf" srcId="{AFCF99DD-A75F-40C8-905C-8894C289B146}" destId="{1B9A8695-A734-4721-9DFF-C6109BC554AA}" srcOrd="2" destOrd="0" presId="urn:microsoft.com/office/officeart/2005/8/layout/hierarchy1"/>
    <dgm:cxn modelId="{60F648F8-0FA0-4D82-AB2B-87129B3EB146}" type="presParOf" srcId="{AFCF99DD-A75F-40C8-905C-8894C289B146}" destId="{83E7A29D-5203-4B52-BC80-73D813344AC7}" srcOrd="3" destOrd="0" presId="urn:microsoft.com/office/officeart/2005/8/layout/hierarchy1"/>
    <dgm:cxn modelId="{10F1128F-343D-46ED-9B52-7BB0EEF96F71}" type="presParOf" srcId="{83E7A29D-5203-4B52-BC80-73D813344AC7}" destId="{088D00CF-18D6-4A29-9402-DBF089ACE970}" srcOrd="0" destOrd="0" presId="urn:microsoft.com/office/officeart/2005/8/layout/hierarchy1"/>
    <dgm:cxn modelId="{4A34176E-683F-48D1-BD35-3B61EE637A7E}" type="presParOf" srcId="{088D00CF-18D6-4A29-9402-DBF089ACE970}" destId="{0EDE3C85-90BA-4BCE-BB63-8FB78C0B0E4D}" srcOrd="0" destOrd="0" presId="urn:microsoft.com/office/officeart/2005/8/layout/hierarchy1"/>
    <dgm:cxn modelId="{94785F66-767C-499D-BE37-7B564E629041}" type="presParOf" srcId="{088D00CF-18D6-4A29-9402-DBF089ACE970}" destId="{DAD24B54-06C2-465B-A460-A49F8B979F0B}" srcOrd="1" destOrd="0" presId="urn:microsoft.com/office/officeart/2005/8/layout/hierarchy1"/>
    <dgm:cxn modelId="{A3A1B101-171A-48B6-84DC-C5D5A67292B1}" type="presParOf" srcId="{83E7A29D-5203-4B52-BC80-73D813344AC7}" destId="{A822D8C4-7648-4A28-A080-82A69532E681}" srcOrd="1" destOrd="0" presId="urn:microsoft.com/office/officeart/2005/8/layout/hierarchy1"/>
    <dgm:cxn modelId="{89133C14-18D1-410F-A06F-893C2FB4EFF5}" type="presParOf" srcId="{09ADAC58-F82C-4372-AB61-751445870F74}" destId="{EEEF5534-B7F0-4A7D-B24D-D92E1D65FC27}" srcOrd="2" destOrd="0" presId="urn:microsoft.com/office/officeart/2005/8/layout/hierarchy1"/>
    <dgm:cxn modelId="{21EDBCA4-369C-4C58-9325-7385823FBA7E}" type="presParOf" srcId="{09ADAC58-F82C-4372-AB61-751445870F74}" destId="{8974BB45-EE94-4A2F-BFC0-2AF153813DFE}" srcOrd="3" destOrd="0" presId="urn:microsoft.com/office/officeart/2005/8/layout/hierarchy1"/>
    <dgm:cxn modelId="{73BC9147-C4F1-4A9D-8F2B-D2DA5A199C85}" type="presParOf" srcId="{8974BB45-EE94-4A2F-BFC0-2AF153813DFE}" destId="{5C42BB54-2AA0-4DFC-B48B-40EF1DCFFBFB}" srcOrd="0" destOrd="0" presId="urn:microsoft.com/office/officeart/2005/8/layout/hierarchy1"/>
    <dgm:cxn modelId="{8BB40E78-6C2B-4375-A3E8-B20F66E65B62}" type="presParOf" srcId="{5C42BB54-2AA0-4DFC-B48B-40EF1DCFFBFB}" destId="{66FF8A6F-8C4A-46CE-9ABC-60BDE6EDDA7E}" srcOrd="0" destOrd="0" presId="urn:microsoft.com/office/officeart/2005/8/layout/hierarchy1"/>
    <dgm:cxn modelId="{943D8171-6CB7-4574-BED9-2248AAC50035}" type="presParOf" srcId="{5C42BB54-2AA0-4DFC-B48B-40EF1DCFFBFB}" destId="{697C47E1-1116-485B-BEE6-AC0B99003B85}" srcOrd="1" destOrd="0" presId="urn:microsoft.com/office/officeart/2005/8/layout/hierarchy1"/>
    <dgm:cxn modelId="{51510829-3CEE-4B88-92A3-672A547C5D94}" type="presParOf" srcId="{8974BB45-EE94-4A2F-BFC0-2AF153813DFE}" destId="{221D3302-59A5-40BF-AE67-9C694561B842}" srcOrd="1" destOrd="0" presId="urn:microsoft.com/office/officeart/2005/8/layout/hierarchy1"/>
    <dgm:cxn modelId="{66ACE4C5-752F-4685-B323-5345B3A6A692}" type="presParOf" srcId="{221D3302-59A5-40BF-AE67-9C694561B842}" destId="{75FE3A00-EC6F-48AA-AF1E-A76CA29FDE50}" srcOrd="0" destOrd="0" presId="urn:microsoft.com/office/officeart/2005/8/layout/hierarchy1"/>
    <dgm:cxn modelId="{C40B6403-3A1A-4880-B23B-169E5A32FB0C}" type="presParOf" srcId="{221D3302-59A5-40BF-AE67-9C694561B842}" destId="{DA26BB07-4BAD-45A0-8910-D5F7AABF90F8}" srcOrd="1" destOrd="0" presId="urn:microsoft.com/office/officeart/2005/8/layout/hierarchy1"/>
    <dgm:cxn modelId="{7B2BA3C2-3315-461D-A3D7-43FABF0323A4}" type="presParOf" srcId="{DA26BB07-4BAD-45A0-8910-D5F7AABF90F8}" destId="{36BF92C1-42E9-47B6-9C41-66E70379A6A2}" srcOrd="0" destOrd="0" presId="urn:microsoft.com/office/officeart/2005/8/layout/hierarchy1"/>
    <dgm:cxn modelId="{90500D0D-2CDE-4A67-885B-ED4F736D8751}" type="presParOf" srcId="{36BF92C1-42E9-47B6-9C41-66E70379A6A2}" destId="{DCEA9E34-7E43-4C1F-BA5A-655A7EBD9436}" srcOrd="0" destOrd="0" presId="urn:microsoft.com/office/officeart/2005/8/layout/hierarchy1"/>
    <dgm:cxn modelId="{4F5BF43D-D93F-4672-A8C5-6FFD678A6697}" type="presParOf" srcId="{36BF92C1-42E9-47B6-9C41-66E70379A6A2}" destId="{D2980437-BE48-42C1-AA62-7589E39DCA6E}" srcOrd="1" destOrd="0" presId="urn:microsoft.com/office/officeart/2005/8/layout/hierarchy1"/>
    <dgm:cxn modelId="{C212583A-B64F-4DB7-9D75-AC5F7256A041}" type="presParOf" srcId="{DA26BB07-4BAD-45A0-8910-D5F7AABF90F8}" destId="{9B0E4C16-B763-4494-8462-F0B52D295A19}" srcOrd="1" destOrd="0" presId="urn:microsoft.com/office/officeart/2005/8/layout/hierarchy1"/>
    <dgm:cxn modelId="{DEDB130D-34D0-4515-ADF4-27829FE50B11}" type="presParOf" srcId="{9B0E4C16-B763-4494-8462-F0B52D295A19}" destId="{1DC98409-411E-4D86-B904-D7C08AB4E0C6}" srcOrd="0" destOrd="0" presId="urn:microsoft.com/office/officeart/2005/8/layout/hierarchy1"/>
    <dgm:cxn modelId="{1A1B100D-B3A1-40D7-9E26-89F187EF669C}" type="presParOf" srcId="{9B0E4C16-B763-4494-8462-F0B52D295A19}" destId="{9E2079F2-0B0D-4988-A079-F09F52656785}" srcOrd="1" destOrd="0" presId="urn:microsoft.com/office/officeart/2005/8/layout/hierarchy1"/>
    <dgm:cxn modelId="{E1179EFF-252F-42A9-83A2-7F2A7F778004}" type="presParOf" srcId="{9E2079F2-0B0D-4988-A079-F09F52656785}" destId="{BAD7931A-C7E7-4B1F-A375-4EA0EB68586D}" srcOrd="0" destOrd="0" presId="urn:microsoft.com/office/officeart/2005/8/layout/hierarchy1"/>
    <dgm:cxn modelId="{DC3958DE-ADAC-42C6-AA5B-405FEF36C328}" type="presParOf" srcId="{BAD7931A-C7E7-4B1F-A375-4EA0EB68586D}" destId="{712A7D4A-F54A-4447-91E3-6D439A97A8EB}" srcOrd="0" destOrd="0" presId="urn:microsoft.com/office/officeart/2005/8/layout/hierarchy1"/>
    <dgm:cxn modelId="{2F7805AC-9D82-4487-9CD1-B23852E53D88}" type="presParOf" srcId="{BAD7931A-C7E7-4B1F-A375-4EA0EB68586D}" destId="{3920FAC2-26C3-454E-BB8F-1F3AE6B84EFB}" srcOrd="1" destOrd="0" presId="urn:microsoft.com/office/officeart/2005/8/layout/hierarchy1"/>
    <dgm:cxn modelId="{3EEBE21E-4789-4A6F-B495-D16E47CB7FFA}" type="presParOf" srcId="{9E2079F2-0B0D-4988-A079-F09F52656785}" destId="{CE93C668-250A-4AD3-84F2-14DE460D9AC3}" srcOrd="1" destOrd="0" presId="urn:microsoft.com/office/officeart/2005/8/layout/hierarchy1"/>
    <dgm:cxn modelId="{E4E1B52B-3892-42A8-A175-07767BE10694}" type="presParOf" srcId="{9B0E4C16-B763-4494-8462-F0B52D295A19}" destId="{90933EC7-2C10-4196-9989-3E57E875D922}" srcOrd="2" destOrd="0" presId="urn:microsoft.com/office/officeart/2005/8/layout/hierarchy1"/>
    <dgm:cxn modelId="{414E6FAF-89DD-42DD-B4DA-03BC9BC3C65A}" type="presParOf" srcId="{9B0E4C16-B763-4494-8462-F0B52D295A19}" destId="{3460DAC3-6983-4E10-BFDC-404ACBBA614F}" srcOrd="3" destOrd="0" presId="urn:microsoft.com/office/officeart/2005/8/layout/hierarchy1"/>
    <dgm:cxn modelId="{8EB3B1E7-40E0-4AF9-B560-A890392A6E40}" type="presParOf" srcId="{3460DAC3-6983-4E10-BFDC-404ACBBA614F}" destId="{F28EC8E7-7A0E-42EB-B9C9-ADEC3EB46548}" srcOrd="0" destOrd="0" presId="urn:microsoft.com/office/officeart/2005/8/layout/hierarchy1"/>
    <dgm:cxn modelId="{17A4C900-97C8-4E4C-8400-287235960D15}" type="presParOf" srcId="{F28EC8E7-7A0E-42EB-B9C9-ADEC3EB46548}" destId="{5182A9BB-182E-4FE4-BDB4-B3C28DF56A1B}" srcOrd="0" destOrd="0" presId="urn:microsoft.com/office/officeart/2005/8/layout/hierarchy1"/>
    <dgm:cxn modelId="{9AE28DA0-0E2F-4FAE-936A-7A81EA268C81}" type="presParOf" srcId="{F28EC8E7-7A0E-42EB-B9C9-ADEC3EB46548}" destId="{C89B1B73-204B-4AEF-994A-C2A79D7C699F}" srcOrd="1" destOrd="0" presId="urn:microsoft.com/office/officeart/2005/8/layout/hierarchy1"/>
    <dgm:cxn modelId="{B6EED4DE-A44D-4AE6-9D4C-33ED94A1A9E6}" type="presParOf" srcId="{3460DAC3-6983-4E10-BFDC-404ACBBA614F}" destId="{DC3D5F63-EAF4-4EFC-9532-DA769FE8868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B65B1-2EEC-4EB6-B002-2B03A8EDF9C3}">
      <dsp:nvSpPr>
        <dsp:cNvPr id="0" name=""/>
        <dsp:cNvSpPr/>
      </dsp:nvSpPr>
      <dsp:spPr>
        <a:xfrm>
          <a:off x="-5207394" y="-797609"/>
          <a:ext cx="6201085" cy="6201085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E2042-905F-4CC3-8175-E49C5E6B406F}">
      <dsp:nvSpPr>
        <dsp:cNvPr id="0" name=""/>
        <dsp:cNvSpPr/>
      </dsp:nvSpPr>
      <dsp:spPr>
        <a:xfrm>
          <a:off x="520279" y="354099"/>
          <a:ext cx="10202509" cy="7085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242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cận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HS</a:t>
          </a:r>
          <a:endParaRPr lang="en-VI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279" y="354099"/>
        <a:ext cx="10202509" cy="708566"/>
      </dsp:txXfrm>
    </dsp:sp>
    <dsp:sp modelId="{910E27CA-4F7B-4A03-ADDE-437306CFF7E9}">
      <dsp:nvSpPr>
        <dsp:cNvPr id="0" name=""/>
        <dsp:cNvSpPr/>
      </dsp:nvSpPr>
      <dsp:spPr>
        <a:xfrm>
          <a:off x="77425" y="265528"/>
          <a:ext cx="885708" cy="885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1147AF-A7D1-4CC1-9946-78F239C4C91B}">
      <dsp:nvSpPr>
        <dsp:cNvPr id="0" name=""/>
        <dsp:cNvSpPr/>
      </dsp:nvSpPr>
      <dsp:spPr>
        <a:xfrm>
          <a:off x="926516" y="1417133"/>
          <a:ext cx="9796271" cy="70856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242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6516" y="1417133"/>
        <a:ext cx="9796271" cy="708566"/>
      </dsp:txXfrm>
    </dsp:sp>
    <dsp:sp modelId="{E04E9990-7076-44F8-8508-944CF571742E}">
      <dsp:nvSpPr>
        <dsp:cNvPr id="0" name=""/>
        <dsp:cNvSpPr/>
      </dsp:nvSpPr>
      <dsp:spPr>
        <a:xfrm>
          <a:off x="483662" y="1328562"/>
          <a:ext cx="885708" cy="885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3A6F46-D337-4BEB-9F5D-B1144F258908}">
      <dsp:nvSpPr>
        <dsp:cNvPr id="0" name=""/>
        <dsp:cNvSpPr/>
      </dsp:nvSpPr>
      <dsp:spPr>
        <a:xfrm>
          <a:off x="926516" y="2480167"/>
          <a:ext cx="9796271" cy="70856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242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en-VI" sz="28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6516" y="2480167"/>
        <a:ext cx="9796271" cy="708566"/>
      </dsp:txXfrm>
    </dsp:sp>
    <dsp:sp modelId="{5FA7D01F-7238-4DAB-8446-A71D5822102B}">
      <dsp:nvSpPr>
        <dsp:cNvPr id="0" name=""/>
        <dsp:cNvSpPr/>
      </dsp:nvSpPr>
      <dsp:spPr>
        <a:xfrm>
          <a:off x="483662" y="2391596"/>
          <a:ext cx="885708" cy="885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C6CCBA-C024-4A91-8A62-8E00C7197728}">
      <dsp:nvSpPr>
        <dsp:cNvPr id="0" name=""/>
        <dsp:cNvSpPr/>
      </dsp:nvSpPr>
      <dsp:spPr>
        <a:xfrm>
          <a:off x="520279" y="3543201"/>
          <a:ext cx="10202509" cy="7085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242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đáp</a:t>
          </a:r>
          <a:r>
            <a: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VI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279" y="3543201"/>
        <a:ext cx="10202509" cy="708566"/>
      </dsp:txXfrm>
    </dsp:sp>
    <dsp:sp modelId="{D8B19D8E-ED73-4031-9382-A5033DA4A8FD}">
      <dsp:nvSpPr>
        <dsp:cNvPr id="0" name=""/>
        <dsp:cNvSpPr/>
      </dsp:nvSpPr>
      <dsp:spPr>
        <a:xfrm>
          <a:off x="77425" y="3454630"/>
          <a:ext cx="885708" cy="885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AA590-7F8D-46F8-8589-B457C821F1AE}">
      <dsp:nvSpPr>
        <dsp:cNvPr id="0" name=""/>
        <dsp:cNvSpPr/>
      </dsp:nvSpPr>
      <dsp:spPr>
        <a:xfrm>
          <a:off x="10965246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7A715-8136-43EC-9917-17C5D6ABFE59}">
      <dsp:nvSpPr>
        <dsp:cNvPr id="0" name=""/>
        <dsp:cNvSpPr/>
      </dsp:nvSpPr>
      <dsp:spPr>
        <a:xfrm>
          <a:off x="10919526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EE6F8-93F0-444E-AA7A-92579202AF07}">
      <dsp:nvSpPr>
        <dsp:cNvPr id="0" name=""/>
        <dsp:cNvSpPr/>
      </dsp:nvSpPr>
      <dsp:spPr>
        <a:xfrm>
          <a:off x="10147510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218F9-1F75-4A00-95CC-AC207AEAAFD5}">
      <dsp:nvSpPr>
        <dsp:cNvPr id="0" name=""/>
        <dsp:cNvSpPr/>
      </dsp:nvSpPr>
      <dsp:spPr>
        <a:xfrm>
          <a:off x="6140024" y="1447281"/>
          <a:ext cx="4825221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4825221" y="132603"/>
              </a:lnTo>
              <a:lnTo>
                <a:pt x="4825221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689CC-2313-4B78-A7A1-76ECEBFCE1E4}">
      <dsp:nvSpPr>
        <dsp:cNvPr id="0" name=""/>
        <dsp:cNvSpPr/>
      </dsp:nvSpPr>
      <dsp:spPr>
        <a:xfrm>
          <a:off x="8512037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49AF3-9BE2-474B-B159-63C81790F5AC}">
      <dsp:nvSpPr>
        <dsp:cNvPr id="0" name=""/>
        <dsp:cNvSpPr/>
      </dsp:nvSpPr>
      <dsp:spPr>
        <a:xfrm>
          <a:off x="8466317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CEBB14-D96A-4959-8B82-41FADAEB86D7}">
      <dsp:nvSpPr>
        <dsp:cNvPr id="0" name=""/>
        <dsp:cNvSpPr/>
      </dsp:nvSpPr>
      <dsp:spPr>
        <a:xfrm>
          <a:off x="7694301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DF72D-B00B-4071-8A8E-9C1EABD96A93}">
      <dsp:nvSpPr>
        <dsp:cNvPr id="0" name=""/>
        <dsp:cNvSpPr/>
      </dsp:nvSpPr>
      <dsp:spPr>
        <a:xfrm>
          <a:off x="6140024" y="1447281"/>
          <a:ext cx="2372013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2372013" y="132603"/>
              </a:lnTo>
              <a:lnTo>
                <a:pt x="2372013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F2E7C-5C41-4D74-A741-EEF8B2F726DD}">
      <dsp:nvSpPr>
        <dsp:cNvPr id="0" name=""/>
        <dsp:cNvSpPr/>
      </dsp:nvSpPr>
      <dsp:spPr>
        <a:xfrm>
          <a:off x="6058829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C52B8-8964-4FE6-A463-1C853AF9AC23}">
      <dsp:nvSpPr>
        <dsp:cNvPr id="0" name=""/>
        <dsp:cNvSpPr/>
      </dsp:nvSpPr>
      <dsp:spPr>
        <a:xfrm>
          <a:off x="6013109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EE89B-78A1-4532-814F-EC828EF70EFA}">
      <dsp:nvSpPr>
        <dsp:cNvPr id="0" name=""/>
        <dsp:cNvSpPr/>
      </dsp:nvSpPr>
      <dsp:spPr>
        <a:xfrm>
          <a:off x="5241093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FEA16-9F73-46E3-9F61-919D7F84723D}">
      <dsp:nvSpPr>
        <dsp:cNvPr id="0" name=""/>
        <dsp:cNvSpPr/>
      </dsp:nvSpPr>
      <dsp:spPr>
        <a:xfrm>
          <a:off x="6013109" y="1447281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126915" y="0"/>
              </a:moveTo>
              <a:lnTo>
                <a:pt x="126915" y="132603"/>
              </a:lnTo>
              <a:lnTo>
                <a:pt x="45720" y="132603"/>
              </a:ln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29C96-C200-4F24-ADD2-4677033C0A61}">
      <dsp:nvSpPr>
        <dsp:cNvPr id="0" name=""/>
        <dsp:cNvSpPr/>
      </dsp:nvSpPr>
      <dsp:spPr>
        <a:xfrm>
          <a:off x="3605621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09DC3-8C58-4E6F-8943-B2AEABBFA00A}">
      <dsp:nvSpPr>
        <dsp:cNvPr id="0" name=""/>
        <dsp:cNvSpPr/>
      </dsp:nvSpPr>
      <dsp:spPr>
        <a:xfrm>
          <a:off x="3559901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4B63D-5894-4E91-9B00-EEB232B58098}">
      <dsp:nvSpPr>
        <dsp:cNvPr id="0" name=""/>
        <dsp:cNvSpPr/>
      </dsp:nvSpPr>
      <dsp:spPr>
        <a:xfrm>
          <a:off x="2787885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EA95F-F1C3-4EE8-8262-0B5FA5E5B136}">
      <dsp:nvSpPr>
        <dsp:cNvPr id="0" name=""/>
        <dsp:cNvSpPr/>
      </dsp:nvSpPr>
      <dsp:spPr>
        <a:xfrm>
          <a:off x="3605621" y="1447281"/>
          <a:ext cx="2534403" cy="194584"/>
        </a:xfrm>
        <a:custGeom>
          <a:avLst/>
          <a:gdLst/>
          <a:ahLst/>
          <a:cxnLst/>
          <a:rect l="0" t="0" r="0" b="0"/>
          <a:pathLst>
            <a:path>
              <a:moveTo>
                <a:pt x="2534403" y="0"/>
              </a:moveTo>
              <a:lnTo>
                <a:pt x="2534403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D51E8-5DC1-4800-8D47-56DF342246D8}">
      <dsp:nvSpPr>
        <dsp:cNvPr id="0" name=""/>
        <dsp:cNvSpPr/>
      </dsp:nvSpPr>
      <dsp:spPr>
        <a:xfrm>
          <a:off x="1152413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03"/>
              </a:lnTo>
              <a:lnTo>
                <a:pt x="817736" y="132603"/>
              </a:lnTo>
              <a:lnTo>
                <a:pt x="817736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AE6F0-EE97-4221-A2EA-47EA3468C39C}">
      <dsp:nvSpPr>
        <dsp:cNvPr id="0" name=""/>
        <dsp:cNvSpPr/>
      </dsp:nvSpPr>
      <dsp:spPr>
        <a:xfrm>
          <a:off x="1106693" y="2066716"/>
          <a:ext cx="91440" cy="194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3F248-24AE-4DA9-9734-58A7307D28EA}">
      <dsp:nvSpPr>
        <dsp:cNvPr id="0" name=""/>
        <dsp:cNvSpPr/>
      </dsp:nvSpPr>
      <dsp:spPr>
        <a:xfrm>
          <a:off x="334677" y="2066716"/>
          <a:ext cx="817736" cy="194584"/>
        </a:xfrm>
        <a:custGeom>
          <a:avLst/>
          <a:gdLst/>
          <a:ahLst/>
          <a:cxnLst/>
          <a:rect l="0" t="0" r="0" b="0"/>
          <a:pathLst>
            <a:path>
              <a:moveTo>
                <a:pt x="817736" y="0"/>
              </a:moveTo>
              <a:lnTo>
                <a:pt x="817736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4B78C-08B1-445A-B061-272161DBE605}">
      <dsp:nvSpPr>
        <dsp:cNvPr id="0" name=""/>
        <dsp:cNvSpPr/>
      </dsp:nvSpPr>
      <dsp:spPr>
        <a:xfrm>
          <a:off x="1152413" y="1447281"/>
          <a:ext cx="4987611" cy="194584"/>
        </a:xfrm>
        <a:custGeom>
          <a:avLst/>
          <a:gdLst/>
          <a:ahLst/>
          <a:cxnLst/>
          <a:rect l="0" t="0" r="0" b="0"/>
          <a:pathLst>
            <a:path>
              <a:moveTo>
                <a:pt x="4987611" y="0"/>
              </a:moveTo>
              <a:lnTo>
                <a:pt x="4987611" y="132603"/>
              </a:lnTo>
              <a:lnTo>
                <a:pt x="0" y="132603"/>
              </a:lnTo>
              <a:lnTo>
                <a:pt x="0" y="19458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003B8-F7C1-4D23-867D-29AA012E8D4A}">
      <dsp:nvSpPr>
        <dsp:cNvPr id="0" name=""/>
        <dsp:cNvSpPr/>
      </dsp:nvSpPr>
      <dsp:spPr>
        <a:xfrm>
          <a:off x="4632870" y="1022430"/>
          <a:ext cx="3014308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84ACA-936E-4888-9186-CED81A359BF8}">
      <dsp:nvSpPr>
        <dsp:cNvPr id="0" name=""/>
        <dsp:cNvSpPr/>
      </dsp:nvSpPr>
      <dsp:spPr>
        <a:xfrm>
          <a:off x="4707210" y="1093052"/>
          <a:ext cx="3014308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endParaRPr lang="en-VI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9653" y="1105495"/>
        <a:ext cx="2989422" cy="399965"/>
      </dsp:txXfrm>
    </dsp:sp>
    <dsp:sp modelId="{54121566-75D9-4CEF-B8F5-DF54F2C3F269}">
      <dsp:nvSpPr>
        <dsp:cNvPr id="0" name=""/>
        <dsp:cNvSpPr/>
      </dsp:nvSpPr>
      <dsp:spPr>
        <a:xfrm>
          <a:off x="570685" y="1641865"/>
          <a:ext cx="116345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4E643F-A5B7-4A1E-9243-A214E9EE9C45}">
      <dsp:nvSpPr>
        <dsp:cNvPr id="0" name=""/>
        <dsp:cNvSpPr/>
      </dsp:nvSpPr>
      <dsp:spPr>
        <a:xfrm>
          <a:off x="645024" y="1712487"/>
          <a:ext cx="116345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7467" y="1724930"/>
        <a:ext cx="1138570" cy="399965"/>
      </dsp:txXfrm>
    </dsp:sp>
    <dsp:sp modelId="{B01AF590-7168-4E68-9A08-BD040DCDE8EF}">
      <dsp:nvSpPr>
        <dsp:cNvPr id="0" name=""/>
        <dsp:cNvSpPr/>
      </dsp:nvSpPr>
      <dsp:spPr>
        <a:xfrm>
          <a:off x="148" y="2261300"/>
          <a:ext cx="669056" cy="35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427D6B-95B4-474E-99F3-6686CAA4AD1F}">
      <dsp:nvSpPr>
        <dsp:cNvPr id="0" name=""/>
        <dsp:cNvSpPr/>
      </dsp:nvSpPr>
      <dsp:spPr>
        <a:xfrm>
          <a:off x="74488" y="2331922"/>
          <a:ext cx="669056" cy="3526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 VB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084" y="2351518"/>
        <a:ext cx="629864" cy="3487160"/>
      </dsp:txXfrm>
    </dsp:sp>
    <dsp:sp modelId="{02A029A6-9D70-46D6-9DBD-8C136AB1073E}">
      <dsp:nvSpPr>
        <dsp:cNvPr id="0" name=""/>
        <dsp:cNvSpPr/>
      </dsp:nvSpPr>
      <dsp:spPr>
        <a:xfrm>
          <a:off x="817884" y="2261300"/>
          <a:ext cx="669056" cy="3526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B043CE-F308-4496-B2E5-3D3597332957}">
      <dsp:nvSpPr>
        <dsp:cNvPr id="0" name=""/>
        <dsp:cNvSpPr/>
      </dsp:nvSpPr>
      <dsp:spPr>
        <a:xfrm>
          <a:off x="892224" y="2331922"/>
          <a:ext cx="669056" cy="3526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HTL 4 – 5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820" y="2351518"/>
        <a:ext cx="629864" cy="3487156"/>
      </dsp:txXfrm>
    </dsp:sp>
    <dsp:sp modelId="{79896E41-89A9-4351-BBF5-6816A58A74C2}">
      <dsp:nvSpPr>
        <dsp:cNvPr id="0" name=""/>
        <dsp:cNvSpPr/>
      </dsp:nvSpPr>
      <dsp:spPr>
        <a:xfrm>
          <a:off x="1635620" y="2261300"/>
          <a:ext cx="669056" cy="3533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26EF82-0F94-4A41-B7EF-F0581D7EEE40}">
      <dsp:nvSpPr>
        <dsp:cNvPr id="0" name=""/>
        <dsp:cNvSpPr/>
      </dsp:nvSpPr>
      <dsp:spPr>
        <a:xfrm>
          <a:off x="1709960" y="2331922"/>
          <a:ext cx="669056" cy="3533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 VB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9556" y="2351518"/>
        <a:ext cx="629864" cy="3494617"/>
      </dsp:txXfrm>
    </dsp:sp>
    <dsp:sp modelId="{7CE3FDB1-17CC-4264-82CA-27F4C1161E72}">
      <dsp:nvSpPr>
        <dsp:cNvPr id="0" name=""/>
        <dsp:cNvSpPr/>
      </dsp:nvSpPr>
      <dsp:spPr>
        <a:xfrm>
          <a:off x="2967578" y="1641865"/>
          <a:ext cx="1276085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1187AA-E9CB-4317-AE75-6D7E991C8C39}">
      <dsp:nvSpPr>
        <dsp:cNvPr id="0" name=""/>
        <dsp:cNvSpPr/>
      </dsp:nvSpPr>
      <dsp:spPr>
        <a:xfrm>
          <a:off x="3041918" y="1712487"/>
          <a:ext cx="1276085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4361" y="1724930"/>
        <a:ext cx="1251199" cy="399965"/>
      </dsp:txXfrm>
    </dsp:sp>
    <dsp:sp modelId="{75AEC9C4-2DD9-49F9-B82F-B8C070EB8B11}">
      <dsp:nvSpPr>
        <dsp:cNvPr id="0" name=""/>
        <dsp:cNvSpPr/>
      </dsp:nvSpPr>
      <dsp:spPr>
        <a:xfrm>
          <a:off x="2453357" y="2261300"/>
          <a:ext cx="669056" cy="35134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9D2F0-3CD8-458E-B705-9D8FB7A39E59}">
      <dsp:nvSpPr>
        <dsp:cNvPr id="0" name=""/>
        <dsp:cNvSpPr/>
      </dsp:nvSpPr>
      <dsp:spPr>
        <a:xfrm>
          <a:off x="2527696" y="2331922"/>
          <a:ext cx="669056" cy="3513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292" y="2351518"/>
        <a:ext cx="629864" cy="3474296"/>
      </dsp:txXfrm>
    </dsp:sp>
    <dsp:sp modelId="{8718BDDC-79F4-4BB1-B458-CCCE79CD939A}">
      <dsp:nvSpPr>
        <dsp:cNvPr id="0" name=""/>
        <dsp:cNvSpPr/>
      </dsp:nvSpPr>
      <dsp:spPr>
        <a:xfrm>
          <a:off x="3271093" y="2261300"/>
          <a:ext cx="669056" cy="35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E75F34-EA3C-4C76-952B-ABA5FA68E8A4}">
      <dsp:nvSpPr>
        <dsp:cNvPr id="0" name=""/>
        <dsp:cNvSpPr/>
      </dsp:nvSpPr>
      <dsp:spPr>
        <a:xfrm>
          <a:off x="3345432" y="2331922"/>
          <a:ext cx="669056" cy="3526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 – 45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5028" y="2351518"/>
        <a:ext cx="629864" cy="3487160"/>
      </dsp:txXfrm>
    </dsp:sp>
    <dsp:sp modelId="{8F8004A6-1AC2-49CE-BD11-17A04F4D100B}">
      <dsp:nvSpPr>
        <dsp:cNvPr id="0" name=""/>
        <dsp:cNvSpPr/>
      </dsp:nvSpPr>
      <dsp:spPr>
        <a:xfrm>
          <a:off x="4088829" y="2261300"/>
          <a:ext cx="669056" cy="3506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DD0C0-D0E3-414B-8B9D-99C44D3D3FD3}">
      <dsp:nvSpPr>
        <dsp:cNvPr id="0" name=""/>
        <dsp:cNvSpPr/>
      </dsp:nvSpPr>
      <dsp:spPr>
        <a:xfrm>
          <a:off x="4163168" y="2331922"/>
          <a:ext cx="669056" cy="3506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764" y="2351518"/>
        <a:ext cx="629864" cy="3466836"/>
      </dsp:txXfrm>
    </dsp:sp>
    <dsp:sp modelId="{9F0C20F7-52DE-4E94-9F13-B1C0242D885E}">
      <dsp:nvSpPr>
        <dsp:cNvPr id="0" name=""/>
        <dsp:cNvSpPr/>
      </dsp:nvSpPr>
      <dsp:spPr>
        <a:xfrm>
          <a:off x="5445756" y="1641865"/>
          <a:ext cx="122614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1E46B2-2E62-41C1-8109-D009BDCB0DE4}">
      <dsp:nvSpPr>
        <dsp:cNvPr id="0" name=""/>
        <dsp:cNvSpPr/>
      </dsp:nvSpPr>
      <dsp:spPr>
        <a:xfrm>
          <a:off x="5520095" y="1712487"/>
          <a:ext cx="122614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2538" y="1724930"/>
        <a:ext cx="1201260" cy="399965"/>
      </dsp:txXfrm>
    </dsp:sp>
    <dsp:sp modelId="{A817916F-2708-4D0D-B14D-2B839FBEE84F}">
      <dsp:nvSpPr>
        <dsp:cNvPr id="0" name=""/>
        <dsp:cNvSpPr/>
      </dsp:nvSpPr>
      <dsp:spPr>
        <a:xfrm>
          <a:off x="4906565" y="2261300"/>
          <a:ext cx="669056" cy="3493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004F29-6037-4279-8F46-7B752E1FCA7C}">
      <dsp:nvSpPr>
        <dsp:cNvPr id="0" name=""/>
        <dsp:cNvSpPr/>
      </dsp:nvSpPr>
      <dsp:spPr>
        <a:xfrm>
          <a:off x="4980904" y="2331922"/>
          <a:ext cx="669056" cy="3493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0500" y="2351518"/>
        <a:ext cx="629864" cy="3453980"/>
      </dsp:txXfrm>
    </dsp:sp>
    <dsp:sp modelId="{2123BF06-453D-4466-8333-F9941E8A6B0B}">
      <dsp:nvSpPr>
        <dsp:cNvPr id="0" name=""/>
        <dsp:cNvSpPr/>
      </dsp:nvSpPr>
      <dsp:spPr>
        <a:xfrm>
          <a:off x="5724301" y="2261300"/>
          <a:ext cx="669056" cy="348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E4B19-DAAF-4DCB-A616-63DDE500AC11}">
      <dsp:nvSpPr>
        <dsp:cNvPr id="0" name=""/>
        <dsp:cNvSpPr/>
      </dsp:nvSpPr>
      <dsp:spPr>
        <a:xfrm>
          <a:off x="5798640" y="2331922"/>
          <a:ext cx="669056" cy="3485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8236" y="2351518"/>
        <a:ext cx="629864" cy="3446519"/>
      </dsp:txXfrm>
    </dsp:sp>
    <dsp:sp modelId="{671F1CBE-CFD8-47C9-97ED-750D7530CA0D}">
      <dsp:nvSpPr>
        <dsp:cNvPr id="0" name=""/>
        <dsp:cNvSpPr/>
      </dsp:nvSpPr>
      <dsp:spPr>
        <a:xfrm>
          <a:off x="6542037" y="2261300"/>
          <a:ext cx="669056" cy="3472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1566B5-8FC3-475A-B975-1D852D596D87}">
      <dsp:nvSpPr>
        <dsp:cNvPr id="0" name=""/>
        <dsp:cNvSpPr/>
      </dsp:nvSpPr>
      <dsp:spPr>
        <a:xfrm>
          <a:off x="6616376" y="2331922"/>
          <a:ext cx="669056" cy="347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35972" y="2351518"/>
        <a:ext cx="629864" cy="3433655"/>
      </dsp:txXfrm>
    </dsp:sp>
    <dsp:sp modelId="{DA44E7E4-3EB0-4AAD-89B0-4731D4F47693}">
      <dsp:nvSpPr>
        <dsp:cNvPr id="0" name=""/>
        <dsp:cNvSpPr/>
      </dsp:nvSpPr>
      <dsp:spPr>
        <a:xfrm>
          <a:off x="7850464" y="1641865"/>
          <a:ext cx="132314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F78BCD-52F7-4C18-8C9C-CE8CAAA07C9A}">
      <dsp:nvSpPr>
        <dsp:cNvPr id="0" name=""/>
        <dsp:cNvSpPr/>
      </dsp:nvSpPr>
      <dsp:spPr>
        <a:xfrm>
          <a:off x="7924804" y="1712487"/>
          <a:ext cx="132314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7247" y="1724930"/>
        <a:ext cx="1298260" cy="399965"/>
      </dsp:txXfrm>
    </dsp:sp>
    <dsp:sp modelId="{9CD40B8B-DC8E-4E84-A24D-8C7508AE9525}">
      <dsp:nvSpPr>
        <dsp:cNvPr id="0" name=""/>
        <dsp:cNvSpPr/>
      </dsp:nvSpPr>
      <dsp:spPr>
        <a:xfrm>
          <a:off x="7359773" y="2261300"/>
          <a:ext cx="669056" cy="344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3F04EB-E2C1-453D-BDF5-1341977A75EF}">
      <dsp:nvSpPr>
        <dsp:cNvPr id="0" name=""/>
        <dsp:cNvSpPr/>
      </dsp:nvSpPr>
      <dsp:spPr>
        <a:xfrm>
          <a:off x="7434113" y="2331922"/>
          <a:ext cx="669056" cy="3445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53709" y="2351518"/>
        <a:ext cx="629864" cy="3405874"/>
      </dsp:txXfrm>
    </dsp:sp>
    <dsp:sp modelId="{C3506F86-153A-440C-8D24-A5A6420EFF7C}">
      <dsp:nvSpPr>
        <dsp:cNvPr id="0" name=""/>
        <dsp:cNvSpPr/>
      </dsp:nvSpPr>
      <dsp:spPr>
        <a:xfrm>
          <a:off x="8177509" y="2261300"/>
          <a:ext cx="669056" cy="344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9CAD4B-6C20-49B2-A72C-66970305D90C}">
      <dsp:nvSpPr>
        <dsp:cNvPr id="0" name=""/>
        <dsp:cNvSpPr/>
      </dsp:nvSpPr>
      <dsp:spPr>
        <a:xfrm>
          <a:off x="8251849" y="2331922"/>
          <a:ext cx="669056" cy="3445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80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71445" y="2351518"/>
        <a:ext cx="629864" cy="3405874"/>
      </dsp:txXfrm>
    </dsp:sp>
    <dsp:sp modelId="{8A40496E-4503-4B27-8B40-A004FE37C700}">
      <dsp:nvSpPr>
        <dsp:cNvPr id="0" name=""/>
        <dsp:cNvSpPr/>
      </dsp:nvSpPr>
      <dsp:spPr>
        <a:xfrm>
          <a:off x="8995245" y="2261300"/>
          <a:ext cx="669056" cy="34525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A442A7-C681-404A-9989-9C348FAB88BB}">
      <dsp:nvSpPr>
        <dsp:cNvPr id="0" name=""/>
        <dsp:cNvSpPr/>
      </dsp:nvSpPr>
      <dsp:spPr>
        <a:xfrm>
          <a:off x="9069585" y="2331922"/>
          <a:ext cx="669056" cy="3452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89181" y="2351518"/>
        <a:ext cx="629864" cy="3413338"/>
      </dsp:txXfrm>
    </dsp:sp>
    <dsp:sp modelId="{CF4195E4-4516-428F-B269-F3C624A15531}">
      <dsp:nvSpPr>
        <dsp:cNvPr id="0" name=""/>
        <dsp:cNvSpPr/>
      </dsp:nvSpPr>
      <dsp:spPr>
        <a:xfrm>
          <a:off x="10221127" y="1641865"/>
          <a:ext cx="1488236" cy="424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742A0E-3614-4B56-B002-80D61081596A}">
      <dsp:nvSpPr>
        <dsp:cNvPr id="0" name=""/>
        <dsp:cNvSpPr/>
      </dsp:nvSpPr>
      <dsp:spPr>
        <a:xfrm>
          <a:off x="10295467" y="1712487"/>
          <a:ext cx="1488236" cy="424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07910" y="1724930"/>
        <a:ext cx="1463350" cy="399965"/>
      </dsp:txXfrm>
    </dsp:sp>
    <dsp:sp modelId="{BDD8333A-18C8-46D1-9485-1D07814367A8}">
      <dsp:nvSpPr>
        <dsp:cNvPr id="0" name=""/>
        <dsp:cNvSpPr/>
      </dsp:nvSpPr>
      <dsp:spPr>
        <a:xfrm>
          <a:off x="9812981" y="2261300"/>
          <a:ext cx="669056" cy="3445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F298A0-7D70-41F6-8E15-6A8D3599FFD8}">
      <dsp:nvSpPr>
        <dsp:cNvPr id="0" name=""/>
        <dsp:cNvSpPr/>
      </dsp:nvSpPr>
      <dsp:spPr>
        <a:xfrm>
          <a:off x="9887321" y="2331922"/>
          <a:ext cx="669056" cy="3445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VB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6917" y="2351518"/>
        <a:ext cx="629864" cy="3405882"/>
      </dsp:txXfrm>
    </dsp:sp>
    <dsp:sp modelId="{F330D788-DF07-410E-B52D-567B2B04043E}">
      <dsp:nvSpPr>
        <dsp:cNvPr id="0" name=""/>
        <dsp:cNvSpPr/>
      </dsp:nvSpPr>
      <dsp:spPr>
        <a:xfrm>
          <a:off x="10630717" y="2261300"/>
          <a:ext cx="669056" cy="3432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E0F348-D46A-4398-999D-DE48FFEC1052}">
      <dsp:nvSpPr>
        <dsp:cNvPr id="0" name=""/>
        <dsp:cNvSpPr/>
      </dsp:nvSpPr>
      <dsp:spPr>
        <a:xfrm>
          <a:off x="10705057" y="2331922"/>
          <a:ext cx="669056" cy="343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HTL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ít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10 - 12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100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24653" y="2351518"/>
        <a:ext cx="629864" cy="3393018"/>
      </dsp:txXfrm>
    </dsp:sp>
    <dsp:sp modelId="{80E84243-4A4C-4478-BEC3-4BD200390F7A}">
      <dsp:nvSpPr>
        <dsp:cNvPr id="0" name=""/>
        <dsp:cNvSpPr/>
      </dsp:nvSpPr>
      <dsp:spPr>
        <a:xfrm>
          <a:off x="11448453" y="2261300"/>
          <a:ext cx="669056" cy="3404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9C92D1-CCE0-4B07-84AA-16D7E98C0C79}">
      <dsp:nvSpPr>
        <dsp:cNvPr id="0" name=""/>
        <dsp:cNvSpPr/>
      </dsp:nvSpPr>
      <dsp:spPr>
        <a:xfrm>
          <a:off x="11522793" y="2331922"/>
          <a:ext cx="669056" cy="34044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VB </a:t>
          </a:r>
          <a:r>
            <a:rPr lang="en-US" sz="1800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42389" y="2351518"/>
        <a:ext cx="629864" cy="33652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77DDE-36E1-4907-9F9F-93400486C358}">
      <dsp:nvSpPr>
        <dsp:cNvPr id="0" name=""/>
        <dsp:cNvSpPr/>
      </dsp:nvSpPr>
      <dsp:spPr>
        <a:xfrm>
          <a:off x="0" y="0"/>
          <a:ext cx="8128000" cy="211073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0144B5-F048-4949-81F2-7637F7F22D24}">
      <dsp:nvSpPr>
        <dsp:cNvPr id="0" name=""/>
        <dsp:cNvSpPr/>
      </dsp:nvSpPr>
      <dsp:spPr>
        <a:xfrm>
          <a:off x="246451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D2EAA2-E640-423C-A443-8A56B7456F20}">
      <dsp:nvSpPr>
        <dsp:cNvPr id="0" name=""/>
        <dsp:cNvSpPr/>
      </dsp:nvSpPr>
      <dsp:spPr>
        <a:xfrm rot="10800000">
          <a:off x="246451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89933" y="2110739"/>
        <a:ext cx="1326942" cy="2536311"/>
      </dsp:txXfrm>
    </dsp:sp>
    <dsp:sp modelId="{EAAE68CC-DC02-4996-850C-CACC6E76AE14}">
      <dsp:nvSpPr>
        <dsp:cNvPr id="0" name=""/>
        <dsp:cNvSpPr/>
      </dsp:nvSpPr>
      <dsp:spPr>
        <a:xfrm>
          <a:off x="1801749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7000" r="-4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93E23F-6F5D-4114-B446-2969F5D09347}">
      <dsp:nvSpPr>
        <dsp:cNvPr id="0" name=""/>
        <dsp:cNvSpPr/>
      </dsp:nvSpPr>
      <dsp:spPr>
        <a:xfrm rot="10800000">
          <a:off x="1801749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45231" y="2110739"/>
        <a:ext cx="1326942" cy="2536311"/>
      </dsp:txXfrm>
    </dsp:sp>
    <dsp:sp modelId="{DE592357-93C2-4F28-BD78-93B5B2927BED}">
      <dsp:nvSpPr>
        <dsp:cNvPr id="0" name=""/>
        <dsp:cNvSpPr/>
      </dsp:nvSpPr>
      <dsp:spPr>
        <a:xfrm>
          <a:off x="3357046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9450CA8-6552-4DC9-AEFF-EC765B0F82B5}">
      <dsp:nvSpPr>
        <dsp:cNvPr id="0" name=""/>
        <dsp:cNvSpPr/>
      </dsp:nvSpPr>
      <dsp:spPr>
        <a:xfrm rot="10800000">
          <a:off x="3357046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ĐMR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00528" y="2110739"/>
        <a:ext cx="1326942" cy="2536311"/>
      </dsp:txXfrm>
    </dsp:sp>
    <dsp:sp modelId="{5B080D99-CC78-49AF-9212-C0786BC75711}">
      <dsp:nvSpPr>
        <dsp:cNvPr id="0" name=""/>
        <dsp:cNvSpPr/>
      </dsp:nvSpPr>
      <dsp:spPr>
        <a:xfrm>
          <a:off x="4912344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55DC1A-C8E3-4E8E-8FDF-388610E5447B}">
      <dsp:nvSpPr>
        <dsp:cNvPr id="0" name=""/>
        <dsp:cNvSpPr/>
      </dsp:nvSpPr>
      <dsp:spPr>
        <a:xfrm rot="10800000">
          <a:off x="4912344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KTĐG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955826" y="2110739"/>
        <a:ext cx="1326942" cy="2536311"/>
      </dsp:txXfrm>
    </dsp:sp>
    <dsp:sp modelId="{C53130D1-1A1D-4B91-B405-AF7454E27446}">
      <dsp:nvSpPr>
        <dsp:cNvPr id="0" name=""/>
        <dsp:cNvSpPr/>
      </dsp:nvSpPr>
      <dsp:spPr>
        <a:xfrm>
          <a:off x="6467641" y="281431"/>
          <a:ext cx="1413906" cy="1547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53000" r="-5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0C3E7B5-E613-45F6-A9AA-9A5D45EB2E73}">
      <dsp:nvSpPr>
        <dsp:cNvPr id="0" name=""/>
        <dsp:cNvSpPr/>
      </dsp:nvSpPr>
      <dsp:spPr>
        <a:xfrm rot="10800000">
          <a:off x="6467641" y="2110739"/>
          <a:ext cx="1413906" cy="25797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hỗ</a:t>
          </a:r>
          <a:r>
            <a: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trợ</a:t>
          </a:r>
          <a:endParaRPr lang="en-VI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511123" y="2110739"/>
        <a:ext cx="1326942" cy="2536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4B63D-5894-4E91-9B00-EEB232B58098}">
      <dsp:nvSpPr>
        <dsp:cNvPr id="0" name=""/>
        <dsp:cNvSpPr/>
      </dsp:nvSpPr>
      <dsp:spPr>
        <a:xfrm>
          <a:off x="6292005" y="2762835"/>
          <a:ext cx="91440" cy="514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45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EA95F-F1C3-4EE8-8262-0B5FA5E5B136}">
      <dsp:nvSpPr>
        <dsp:cNvPr id="0" name=""/>
        <dsp:cNvSpPr/>
      </dsp:nvSpPr>
      <dsp:spPr>
        <a:xfrm>
          <a:off x="4828054" y="1124773"/>
          <a:ext cx="1509670" cy="514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62"/>
              </a:lnTo>
              <a:lnTo>
                <a:pt x="1509670" y="350662"/>
              </a:lnTo>
              <a:lnTo>
                <a:pt x="1509670" y="51456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AE6F0-EE97-4221-A2EA-47EA3468C39C}">
      <dsp:nvSpPr>
        <dsp:cNvPr id="0" name=""/>
        <dsp:cNvSpPr/>
      </dsp:nvSpPr>
      <dsp:spPr>
        <a:xfrm>
          <a:off x="3094038" y="2762835"/>
          <a:ext cx="1081228" cy="514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662"/>
              </a:lnTo>
              <a:lnTo>
                <a:pt x="1081228" y="350662"/>
              </a:lnTo>
              <a:lnTo>
                <a:pt x="1081228" y="5145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3F248-24AE-4DA9-9734-58A7307D28EA}">
      <dsp:nvSpPr>
        <dsp:cNvPr id="0" name=""/>
        <dsp:cNvSpPr/>
      </dsp:nvSpPr>
      <dsp:spPr>
        <a:xfrm>
          <a:off x="2012809" y="2762835"/>
          <a:ext cx="1081228" cy="514566"/>
        </a:xfrm>
        <a:custGeom>
          <a:avLst/>
          <a:gdLst/>
          <a:ahLst/>
          <a:cxnLst/>
          <a:rect l="0" t="0" r="0" b="0"/>
          <a:pathLst>
            <a:path>
              <a:moveTo>
                <a:pt x="1081228" y="0"/>
              </a:moveTo>
              <a:lnTo>
                <a:pt x="1081228" y="350662"/>
              </a:lnTo>
              <a:lnTo>
                <a:pt x="0" y="350662"/>
              </a:lnTo>
              <a:lnTo>
                <a:pt x="0" y="5145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4B78C-08B1-445A-B061-272161DBE605}">
      <dsp:nvSpPr>
        <dsp:cNvPr id="0" name=""/>
        <dsp:cNvSpPr/>
      </dsp:nvSpPr>
      <dsp:spPr>
        <a:xfrm>
          <a:off x="3094038" y="1124773"/>
          <a:ext cx="1734015" cy="514566"/>
        </a:xfrm>
        <a:custGeom>
          <a:avLst/>
          <a:gdLst/>
          <a:ahLst/>
          <a:cxnLst/>
          <a:rect l="0" t="0" r="0" b="0"/>
          <a:pathLst>
            <a:path>
              <a:moveTo>
                <a:pt x="1734015" y="0"/>
              </a:moveTo>
              <a:lnTo>
                <a:pt x="1734015" y="350662"/>
              </a:lnTo>
              <a:lnTo>
                <a:pt x="0" y="350662"/>
              </a:lnTo>
              <a:lnTo>
                <a:pt x="0" y="51456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003B8-F7C1-4D23-867D-29AA012E8D4A}">
      <dsp:nvSpPr>
        <dsp:cNvPr id="0" name=""/>
        <dsp:cNvSpPr/>
      </dsp:nvSpPr>
      <dsp:spPr>
        <a:xfrm>
          <a:off x="3943412" y="1278"/>
          <a:ext cx="1769283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84ACA-936E-4888-9186-CED81A359BF8}">
      <dsp:nvSpPr>
        <dsp:cNvPr id="0" name=""/>
        <dsp:cNvSpPr/>
      </dsp:nvSpPr>
      <dsp:spPr>
        <a:xfrm>
          <a:off x="4139999" y="188035"/>
          <a:ext cx="1769283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2905" y="220941"/>
        <a:ext cx="1703471" cy="1057683"/>
      </dsp:txXfrm>
    </dsp:sp>
    <dsp:sp modelId="{54121566-75D9-4CEF-B8F5-DF54F2C3F269}">
      <dsp:nvSpPr>
        <dsp:cNvPr id="0" name=""/>
        <dsp:cNvSpPr/>
      </dsp:nvSpPr>
      <dsp:spPr>
        <a:xfrm>
          <a:off x="2209396" y="1639340"/>
          <a:ext cx="1769283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4E643F-A5B7-4A1E-9243-A214E9EE9C45}">
      <dsp:nvSpPr>
        <dsp:cNvPr id="0" name=""/>
        <dsp:cNvSpPr/>
      </dsp:nvSpPr>
      <dsp:spPr>
        <a:xfrm>
          <a:off x="2405983" y="1826097"/>
          <a:ext cx="1769283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4, 5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8889" y="1859003"/>
        <a:ext cx="1703471" cy="1057683"/>
      </dsp:txXfrm>
    </dsp:sp>
    <dsp:sp modelId="{B01AF590-7168-4E68-9A08-BD040DCDE8EF}">
      <dsp:nvSpPr>
        <dsp:cNvPr id="0" name=""/>
        <dsp:cNvSpPr/>
      </dsp:nvSpPr>
      <dsp:spPr>
        <a:xfrm>
          <a:off x="1128167" y="3277401"/>
          <a:ext cx="1769283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427D6B-95B4-474E-99F3-6686CAA4AD1F}">
      <dsp:nvSpPr>
        <dsp:cNvPr id="0" name=""/>
        <dsp:cNvSpPr/>
      </dsp:nvSpPr>
      <dsp:spPr>
        <a:xfrm>
          <a:off x="1324754" y="3464159"/>
          <a:ext cx="1769283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TT30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7660" y="3497065"/>
        <a:ext cx="1703471" cy="1057683"/>
      </dsp:txXfrm>
    </dsp:sp>
    <dsp:sp modelId="{02A029A6-9D70-46D6-9DBD-8C136AB1073E}">
      <dsp:nvSpPr>
        <dsp:cNvPr id="0" name=""/>
        <dsp:cNvSpPr/>
      </dsp:nvSpPr>
      <dsp:spPr>
        <a:xfrm>
          <a:off x="3290625" y="3277401"/>
          <a:ext cx="1769283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B043CE-F308-4496-B2E5-3D3597332957}">
      <dsp:nvSpPr>
        <dsp:cNvPr id="0" name=""/>
        <dsp:cNvSpPr/>
      </dsp:nvSpPr>
      <dsp:spPr>
        <a:xfrm>
          <a:off x="3487212" y="3464159"/>
          <a:ext cx="1769283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TT22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0118" y="3497065"/>
        <a:ext cx="1703471" cy="1057683"/>
      </dsp:txXfrm>
    </dsp:sp>
    <dsp:sp modelId="{7CE3FDB1-17CC-4264-82CA-27F4C1161E72}">
      <dsp:nvSpPr>
        <dsp:cNvPr id="0" name=""/>
        <dsp:cNvSpPr/>
      </dsp:nvSpPr>
      <dsp:spPr>
        <a:xfrm>
          <a:off x="5228738" y="1639340"/>
          <a:ext cx="2217974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1187AA-E9CB-4317-AE75-6D7E991C8C39}">
      <dsp:nvSpPr>
        <dsp:cNvPr id="0" name=""/>
        <dsp:cNvSpPr/>
      </dsp:nvSpPr>
      <dsp:spPr>
        <a:xfrm>
          <a:off x="5425325" y="1826097"/>
          <a:ext cx="2217974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8231" y="1859003"/>
        <a:ext cx="2152162" cy="1057683"/>
      </dsp:txXfrm>
    </dsp:sp>
    <dsp:sp modelId="{75AEC9C4-2DD9-49F9-B82F-B8C070EB8B11}">
      <dsp:nvSpPr>
        <dsp:cNvPr id="0" name=""/>
        <dsp:cNvSpPr/>
      </dsp:nvSpPr>
      <dsp:spPr>
        <a:xfrm>
          <a:off x="5453083" y="3277401"/>
          <a:ext cx="1769283" cy="11234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9D2F0-3CD8-458E-B705-9D8FB7A39E59}">
      <dsp:nvSpPr>
        <dsp:cNvPr id="0" name=""/>
        <dsp:cNvSpPr/>
      </dsp:nvSpPr>
      <dsp:spPr>
        <a:xfrm>
          <a:off x="5649670" y="3464159"/>
          <a:ext cx="1769283" cy="1123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TT27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2576" y="3497065"/>
        <a:ext cx="1703471" cy="1057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98811-18F6-49B7-8C1D-A61F41FF7922}">
      <dsp:nvSpPr>
        <dsp:cNvPr id="0" name=""/>
        <dsp:cNvSpPr/>
      </dsp:nvSpPr>
      <dsp:spPr>
        <a:xfrm>
          <a:off x="9535996" y="3928022"/>
          <a:ext cx="1965813" cy="33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669"/>
              </a:lnTo>
              <a:lnTo>
                <a:pt x="1965813" y="231669"/>
              </a:lnTo>
              <a:lnTo>
                <a:pt x="1965813" y="33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0B804-3982-430B-8B03-7B1889CEC06D}">
      <dsp:nvSpPr>
        <dsp:cNvPr id="0" name=""/>
        <dsp:cNvSpPr/>
      </dsp:nvSpPr>
      <dsp:spPr>
        <a:xfrm>
          <a:off x="9535996" y="3928022"/>
          <a:ext cx="598827" cy="33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669"/>
              </a:lnTo>
              <a:lnTo>
                <a:pt x="598827" y="231669"/>
              </a:lnTo>
              <a:lnTo>
                <a:pt x="598827" y="33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E6F4B-EBDA-4013-80AD-415752CF28B2}">
      <dsp:nvSpPr>
        <dsp:cNvPr id="0" name=""/>
        <dsp:cNvSpPr/>
      </dsp:nvSpPr>
      <dsp:spPr>
        <a:xfrm>
          <a:off x="8767836" y="3928022"/>
          <a:ext cx="768159" cy="335280"/>
        </a:xfrm>
        <a:custGeom>
          <a:avLst/>
          <a:gdLst/>
          <a:ahLst/>
          <a:cxnLst/>
          <a:rect l="0" t="0" r="0" b="0"/>
          <a:pathLst>
            <a:path>
              <a:moveTo>
                <a:pt x="768159" y="0"/>
              </a:moveTo>
              <a:lnTo>
                <a:pt x="768159" y="231669"/>
              </a:lnTo>
              <a:lnTo>
                <a:pt x="0" y="231669"/>
              </a:lnTo>
              <a:lnTo>
                <a:pt x="0" y="33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BA2EF-D41A-4B84-860E-33C3202FE14F}">
      <dsp:nvSpPr>
        <dsp:cNvPr id="0" name=""/>
        <dsp:cNvSpPr/>
      </dsp:nvSpPr>
      <dsp:spPr>
        <a:xfrm>
          <a:off x="7400850" y="3928022"/>
          <a:ext cx="2135145" cy="335280"/>
        </a:xfrm>
        <a:custGeom>
          <a:avLst/>
          <a:gdLst/>
          <a:ahLst/>
          <a:cxnLst/>
          <a:rect l="0" t="0" r="0" b="0"/>
          <a:pathLst>
            <a:path>
              <a:moveTo>
                <a:pt x="2135145" y="0"/>
              </a:moveTo>
              <a:lnTo>
                <a:pt x="2135145" y="231669"/>
              </a:lnTo>
              <a:lnTo>
                <a:pt x="0" y="231669"/>
              </a:lnTo>
              <a:lnTo>
                <a:pt x="0" y="33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18C50-88EB-453E-A7E2-CA6D1E491756}">
      <dsp:nvSpPr>
        <dsp:cNvPr id="0" name=""/>
        <dsp:cNvSpPr/>
      </dsp:nvSpPr>
      <dsp:spPr>
        <a:xfrm>
          <a:off x="7323104" y="2902530"/>
          <a:ext cx="2212891" cy="31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669"/>
              </a:lnTo>
              <a:lnTo>
                <a:pt x="2212891" y="211669"/>
              </a:lnTo>
              <a:lnTo>
                <a:pt x="2212891" y="3152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C1405-C3B7-4202-AF2B-176374A08A72}">
      <dsp:nvSpPr>
        <dsp:cNvPr id="0" name=""/>
        <dsp:cNvSpPr/>
      </dsp:nvSpPr>
      <dsp:spPr>
        <a:xfrm>
          <a:off x="5350371" y="3938022"/>
          <a:ext cx="683493" cy="32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669"/>
              </a:lnTo>
              <a:lnTo>
                <a:pt x="683493" y="221669"/>
              </a:lnTo>
              <a:lnTo>
                <a:pt x="683493" y="32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23870-B25E-4366-8E2C-F17DEDD7651A}">
      <dsp:nvSpPr>
        <dsp:cNvPr id="0" name=""/>
        <dsp:cNvSpPr/>
      </dsp:nvSpPr>
      <dsp:spPr>
        <a:xfrm>
          <a:off x="4666877" y="3938022"/>
          <a:ext cx="683493" cy="325280"/>
        </a:xfrm>
        <a:custGeom>
          <a:avLst/>
          <a:gdLst/>
          <a:ahLst/>
          <a:cxnLst/>
          <a:rect l="0" t="0" r="0" b="0"/>
          <a:pathLst>
            <a:path>
              <a:moveTo>
                <a:pt x="683493" y="0"/>
              </a:moveTo>
              <a:lnTo>
                <a:pt x="683493" y="221669"/>
              </a:lnTo>
              <a:lnTo>
                <a:pt x="0" y="221669"/>
              </a:lnTo>
              <a:lnTo>
                <a:pt x="0" y="3252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4B63D-5894-4E91-9B00-EEB232B58098}">
      <dsp:nvSpPr>
        <dsp:cNvPr id="0" name=""/>
        <dsp:cNvSpPr/>
      </dsp:nvSpPr>
      <dsp:spPr>
        <a:xfrm>
          <a:off x="5350371" y="2902530"/>
          <a:ext cx="1972733" cy="325280"/>
        </a:xfrm>
        <a:custGeom>
          <a:avLst/>
          <a:gdLst/>
          <a:ahLst/>
          <a:cxnLst/>
          <a:rect l="0" t="0" r="0" b="0"/>
          <a:pathLst>
            <a:path>
              <a:moveTo>
                <a:pt x="1972733" y="0"/>
              </a:moveTo>
              <a:lnTo>
                <a:pt x="1972733" y="221669"/>
              </a:lnTo>
              <a:lnTo>
                <a:pt x="0" y="221669"/>
              </a:lnTo>
              <a:lnTo>
                <a:pt x="0" y="3252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EA95F-F1C3-4EE8-8262-0B5FA5E5B136}">
      <dsp:nvSpPr>
        <dsp:cNvPr id="0" name=""/>
        <dsp:cNvSpPr/>
      </dsp:nvSpPr>
      <dsp:spPr>
        <a:xfrm>
          <a:off x="4624289" y="1867038"/>
          <a:ext cx="2698815" cy="32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669"/>
              </a:lnTo>
              <a:lnTo>
                <a:pt x="2698815" y="221669"/>
              </a:lnTo>
              <a:lnTo>
                <a:pt x="2698815" y="32528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34EB9-7B41-4396-B663-FCEBC7CCED77}">
      <dsp:nvSpPr>
        <dsp:cNvPr id="0" name=""/>
        <dsp:cNvSpPr/>
      </dsp:nvSpPr>
      <dsp:spPr>
        <a:xfrm>
          <a:off x="1932905" y="2902530"/>
          <a:ext cx="1366986" cy="32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669"/>
              </a:lnTo>
              <a:lnTo>
                <a:pt x="1366986" y="221669"/>
              </a:lnTo>
              <a:lnTo>
                <a:pt x="1366986" y="3252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AE6F0-EE97-4221-A2EA-47EA3468C39C}">
      <dsp:nvSpPr>
        <dsp:cNvPr id="0" name=""/>
        <dsp:cNvSpPr/>
      </dsp:nvSpPr>
      <dsp:spPr>
        <a:xfrm>
          <a:off x="1887185" y="2902530"/>
          <a:ext cx="91440" cy="3252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2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3F248-24AE-4DA9-9734-58A7307D28EA}">
      <dsp:nvSpPr>
        <dsp:cNvPr id="0" name=""/>
        <dsp:cNvSpPr/>
      </dsp:nvSpPr>
      <dsp:spPr>
        <a:xfrm>
          <a:off x="565918" y="2902530"/>
          <a:ext cx="1366986" cy="325280"/>
        </a:xfrm>
        <a:custGeom>
          <a:avLst/>
          <a:gdLst/>
          <a:ahLst/>
          <a:cxnLst/>
          <a:rect l="0" t="0" r="0" b="0"/>
          <a:pathLst>
            <a:path>
              <a:moveTo>
                <a:pt x="1366986" y="0"/>
              </a:moveTo>
              <a:lnTo>
                <a:pt x="1366986" y="221669"/>
              </a:lnTo>
              <a:lnTo>
                <a:pt x="0" y="221669"/>
              </a:lnTo>
              <a:lnTo>
                <a:pt x="0" y="3252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4B78C-08B1-445A-B061-272161DBE605}">
      <dsp:nvSpPr>
        <dsp:cNvPr id="0" name=""/>
        <dsp:cNvSpPr/>
      </dsp:nvSpPr>
      <dsp:spPr>
        <a:xfrm>
          <a:off x="1932905" y="1867038"/>
          <a:ext cx="2691383" cy="325280"/>
        </a:xfrm>
        <a:custGeom>
          <a:avLst/>
          <a:gdLst/>
          <a:ahLst/>
          <a:cxnLst/>
          <a:rect l="0" t="0" r="0" b="0"/>
          <a:pathLst>
            <a:path>
              <a:moveTo>
                <a:pt x="2691383" y="0"/>
              </a:moveTo>
              <a:lnTo>
                <a:pt x="2691383" y="221669"/>
              </a:lnTo>
              <a:lnTo>
                <a:pt x="0" y="221669"/>
              </a:lnTo>
              <a:lnTo>
                <a:pt x="0" y="32528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003B8-F7C1-4D23-867D-29AA012E8D4A}">
      <dsp:nvSpPr>
        <dsp:cNvPr id="0" name=""/>
        <dsp:cNvSpPr/>
      </dsp:nvSpPr>
      <dsp:spPr>
        <a:xfrm>
          <a:off x="2921246" y="1156826"/>
          <a:ext cx="3406085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84ACA-936E-4888-9186-CED81A359BF8}">
      <dsp:nvSpPr>
        <dsp:cNvPr id="0" name=""/>
        <dsp:cNvSpPr/>
      </dsp:nvSpPr>
      <dsp:spPr>
        <a:xfrm>
          <a:off x="3045517" y="1274884"/>
          <a:ext cx="3406085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6318" y="1295685"/>
        <a:ext cx="3364483" cy="668609"/>
      </dsp:txXfrm>
    </dsp:sp>
    <dsp:sp modelId="{54121566-75D9-4CEF-B8F5-DF54F2C3F269}">
      <dsp:nvSpPr>
        <dsp:cNvPr id="0" name=""/>
        <dsp:cNvSpPr/>
      </dsp:nvSpPr>
      <dsp:spPr>
        <a:xfrm>
          <a:off x="664277" y="2192318"/>
          <a:ext cx="2537255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4E643F-A5B7-4A1E-9243-A214E9EE9C45}">
      <dsp:nvSpPr>
        <dsp:cNvPr id="0" name=""/>
        <dsp:cNvSpPr/>
      </dsp:nvSpPr>
      <dsp:spPr>
        <a:xfrm>
          <a:off x="788548" y="2310376"/>
          <a:ext cx="2537255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xuyên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349" y="2331177"/>
        <a:ext cx="2495653" cy="668609"/>
      </dsp:txXfrm>
    </dsp:sp>
    <dsp:sp modelId="{B01AF590-7168-4E68-9A08-BD040DCDE8EF}">
      <dsp:nvSpPr>
        <dsp:cNvPr id="0" name=""/>
        <dsp:cNvSpPr/>
      </dsp:nvSpPr>
      <dsp:spPr>
        <a:xfrm>
          <a:off x="6697" y="3227810"/>
          <a:ext cx="1118443" cy="1514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427D6B-95B4-474E-99F3-6686CAA4AD1F}">
      <dsp:nvSpPr>
        <dsp:cNvPr id="0" name=""/>
        <dsp:cNvSpPr/>
      </dsp:nvSpPr>
      <dsp:spPr>
        <a:xfrm>
          <a:off x="130968" y="3345868"/>
          <a:ext cx="1118443" cy="15145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726" y="3378626"/>
        <a:ext cx="1052927" cy="1449031"/>
      </dsp:txXfrm>
    </dsp:sp>
    <dsp:sp modelId="{02A029A6-9D70-46D6-9DBD-8C136AB1073E}">
      <dsp:nvSpPr>
        <dsp:cNvPr id="0" name=""/>
        <dsp:cNvSpPr/>
      </dsp:nvSpPr>
      <dsp:spPr>
        <a:xfrm>
          <a:off x="1373683" y="3227810"/>
          <a:ext cx="1118443" cy="1530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B043CE-F308-4496-B2E5-3D3597332957}">
      <dsp:nvSpPr>
        <dsp:cNvPr id="0" name=""/>
        <dsp:cNvSpPr/>
      </dsp:nvSpPr>
      <dsp:spPr>
        <a:xfrm>
          <a:off x="1497955" y="3345868"/>
          <a:ext cx="1118443" cy="1530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0713" y="3378626"/>
        <a:ext cx="1052927" cy="1465018"/>
      </dsp:txXfrm>
    </dsp:sp>
    <dsp:sp modelId="{4D2CC876-0286-4AA0-9998-AD2992DB652B}">
      <dsp:nvSpPr>
        <dsp:cNvPr id="0" name=""/>
        <dsp:cNvSpPr/>
      </dsp:nvSpPr>
      <dsp:spPr>
        <a:xfrm>
          <a:off x="2740669" y="3227810"/>
          <a:ext cx="1118443" cy="1544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25EAFD-A2BA-418F-A4E4-D47F0DC71814}">
      <dsp:nvSpPr>
        <dsp:cNvPr id="0" name=""/>
        <dsp:cNvSpPr/>
      </dsp:nvSpPr>
      <dsp:spPr>
        <a:xfrm>
          <a:off x="2864941" y="3345868"/>
          <a:ext cx="1118443" cy="1544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GV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7699" y="3378626"/>
        <a:ext cx="1052927" cy="1478924"/>
      </dsp:txXfrm>
    </dsp:sp>
    <dsp:sp modelId="{7CE3FDB1-17CC-4264-82CA-27F4C1161E72}">
      <dsp:nvSpPr>
        <dsp:cNvPr id="0" name=""/>
        <dsp:cNvSpPr/>
      </dsp:nvSpPr>
      <dsp:spPr>
        <a:xfrm>
          <a:off x="6061908" y="2192318"/>
          <a:ext cx="2522391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1187AA-E9CB-4317-AE75-6D7E991C8C39}">
      <dsp:nvSpPr>
        <dsp:cNvPr id="0" name=""/>
        <dsp:cNvSpPr/>
      </dsp:nvSpPr>
      <dsp:spPr>
        <a:xfrm>
          <a:off x="6186180" y="2310376"/>
          <a:ext cx="2522391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b="1" i="1" kern="1200">
              <a:latin typeface="Times New Roman" panose="02020603050405020304" pitchFamily="18" charset="0"/>
              <a:cs typeface="Times New Roman" panose="02020603050405020304" pitchFamily="18" charset="0"/>
            </a:rPr>
            <a:t>   định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endParaRPr lang="en-VI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06981" y="2331177"/>
        <a:ext cx="2480789" cy="668609"/>
      </dsp:txXfrm>
    </dsp:sp>
    <dsp:sp modelId="{75AEC9C4-2DD9-49F9-B82F-B8C070EB8B11}">
      <dsp:nvSpPr>
        <dsp:cNvPr id="0" name=""/>
        <dsp:cNvSpPr/>
      </dsp:nvSpPr>
      <dsp:spPr>
        <a:xfrm>
          <a:off x="4373410" y="3227810"/>
          <a:ext cx="1953920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9D2F0-3CD8-458E-B705-9D8FB7A39E59}">
      <dsp:nvSpPr>
        <dsp:cNvPr id="0" name=""/>
        <dsp:cNvSpPr/>
      </dsp:nvSpPr>
      <dsp:spPr>
        <a:xfrm>
          <a:off x="4497682" y="3345868"/>
          <a:ext cx="1953920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8483" y="3366669"/>
        <a:ext cx="1912318" cy="668609"/>
      </dsp:txXfrm>
    </dsp:sp>
    <dsp:sp modelId="{233F185E-77F9-4B9C-9E07-E71C86147E63}">
      <dsp:nvSpPr>
        <dsp:cNvPr id="0" name=""/>
        <dsp:cNvSpPr/>
      </dsp:nvSpPr>
      <dsp:spPr>
        <a:xfrm>
          <a:off x="4107656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F81198-693B-4205-BC1C-D6A1D5F06873}">
      <dsp:nvSpPr>
        <dsp:cNvPr id="0" name=""/>
        <dsp:cNvSpPr/>
      </dsp:nvSpPr>
      <dsp:spPr>
        <a:xfrm>
          <a:off x="4231927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2728" y="4402161"/>
        <a:ext cx="1076841" cy="668609"/>
      </dsp:txXfrm>
    </dsp:sp>
    <dsp:sp modelId="{D8659660-75C9-49B7-889E-3DB894EB93B1}">
      <dsp:nvSpPr>
        <dsp:cNvPr id="0" name=""/>
        <dsp:cNvSpPr/>
      </dsp:nvSpPr>
      <dsp:spPr>
        <a:xfrm>
          <a:off x="5474642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9E58F-CB0E-40C1-97C6-FEBD8426D798}">
      <dsp:nvSpPr>
        <dsp:cNvPr id="0" name=""/>
        <dsp:cNvSpPr/>
      </dsp:nvSpPr>
      <dsp:spPr>
        <a:xfrm>
          <a:off x="5598914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9715" y="4402161"/>
        <a:ext cx="1076841" cy="668609"/>
      </dsp:txXfrm>
    </dsp:sp>
    <dsp:sp modelId="{E9582A22-61D7-49F8-8D62-B56B84ADF1E0}">
      <dsp:nvSpPr>
        <dsp:cNvPr id="0" name=""/>
        <dsp:cNvSpPr/>
      </dsp:nvSpPr>
      <dsp:spPr>
        <a:xfrm>
          <a:off x="8714527" y="3217811"/>
          <a:ext cx="1642937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5D3F3B-AF17-4552-B108-8927DF450A00}">
      <dsp:nvSpPr>
        <dsp:cNvPr id="0" name=""/>
        <dsp:cNvSpPr/>
      </dsp:nvSpPr>
      <dsp:spPr>
        <a:xfrm>
          <a:off x="8838799" y="3335868"/>
          <a:ext cx="1642937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4, 5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9600" y="3356669"/>
        <a:ext cx="1601335" cy="668609"/>
      </dsp:txXfrm>
    </dsp:sp>
    <dsp:sp modelId="{1BADC60E-7506-48B4-BD40-9BFAE1C8863A}">
      <dsp:nvSpPr>
        <dsp:cNvPr id="0" name=""/>
        <dsp:cNvSpPr/>
      </dsp:nvSpPr>
      <dsp:spPr>
        <a:xfrm>
          <a:off x="6841628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660BD8-864F-4E9A-88B6-70A2EC643632}">
      <dsp:nvSpPr>
        <dsp:cNvPr id="0" name=""/>
        <dsp:cNvSpPr/>
      </dsp:nvSpPr>
      <dsp:spPr>
        <a:xfrm>
          <a:off x="6965900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6701" y="4402161"/>
        <a:ext cx="1076841" cy="668609"/>
      </dsp:txXfrm>
    </dsp:sp>
    <dsp:sp modelId="{2A43D16D-43AD-4C1A-8B70-C846E9E3FF45}">
      <dsp:nvSpPr>
        <dsp:cNvPr id="0" name=""/>
        <dsp:cNvSpPr/>
      </dsp:nvSpPr>
      <dsp:spPr>
        <a:xfrm>
          <a:off x="8208615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AA7701-8536-4D25-8E53-27A6B007BE16}">
      <dsp:nvSpPr>
        <dsp:cNvPr id="0" name=""/>
        <dsp:cNvSpPr/>
      </dsp:nvSpPr>
      <dsp:spPr>
        <a:xfrm>
          <a:off x="8332886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HK1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3687" y="4402161"/>
        <a:ext cx="1076841" cy="668609"/>
      </dsp:txXfrm>
    </dsp:sp>
    <dsp:sp modelId="{36520D93-7BFE-4E6B-91D7-D648B0E6E771}">
      <dsp:nvSpPr>
        <dsp:cNvPr id="0" name=""/>
        <dsp:cNvSpPr/>
      </dsp:nvSpPr>
      <dsp:spPr>
        <a:xfrm>
          <a:off x="9575601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29A66E-FE24-4101-A579-78295FD3A5CC}">
      <dsp:nvSpPr>
        <dsp:cNvPr id="0" name=""/>
        <dsp:cNvSpPr/>
      </dsp:nvSpPr>
      <dsp:spPr>
        <a:xfrm>
          <a:off x="9699873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0674" y="4402161"/>
        <a:ext cx="1076841" cy="668609"/>
      </dsp:txXfrm>
    </dsp:sp>
    <dsp:sp modelId="{04510568-DBEF-4E83-94C1-3F10E2381A29}">
      <dsp:nvSpPr>
        <dsp:cNvPr id="0" name=""/>
        <dsp:cNvSpPr/>
      </dsp:nvSpPr>
      <dsp:spPr>
        <a:xfrm>
          <a:off x="10942587" y="4263302"/>
          <a:ext cx="1118443" cy="710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D97F83-6E8C-4C16-B890-74ACEFF8ACD4}">
      <dsp:nvSpPr>
        <dsp:cNvPr id="0" name=""/>
        <dsp:cNvSpPr/>
      </dsp:nvSpPr>
      <dsp:spPr>
        <a:xfrm>
          <a:off x="11066859" y="4381360"/>
          <a:ext cx="1118443" cy="71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HK2</a:t>
          </a:r>
          <a:endParaRPr lang="en-VI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87660" y="4402161"/>
        <a:ext cx="1076841" cy="668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5A4C7-8E4F-42F7-9C39-53604C710953}">
      <dsp:nvSpPr>
        <dsp:cNvPr id="0" name=""/>
        <dsp:cNvSpPr/>
      </dsp:nvSpPr>
      <dsp:spPr>
        <a:xfrm>
          <a:off x="6343574" y="3707722"/>
          <a:ext cx="3378521" cy="1744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HS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Chặng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95458" y="4182253"/>
        <a:ext cx="2288308" cy="1231951"/>
      </dsp:txXfrm>
    </dsp:sp>
    <dsp:sp modelId="{D2FC5D81-C49F-4B92-A6F5-CCBD58B3F00B}">
      <dsp:nvSpPr>
        <dsp:cNvPr id="0" name=""/>
        <dsp:cNvSpPr/>
      </dsp:nvSpPr>
      <dsp:spPr>
        <a:xfrm>
          <a:off x="477143" y="3707722"/>
          <a:ext cx="3275062" cy="1744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471" y="4182253"/>
        <a:ext cx="2215887" cy="1231951"/>
      </dsp:txXfrm>
    </dsp:sp>
    <dsp:sp modelId="{6261CD2C-D9E4-4C2A-8CB7-6B44EE94122B}">
      <dsp:nvSpPr>
        <dsp:cNvPr id="0" name=""/>
        <dsp:cNvSpPr/>
      </dsp:nvSpPr>
      <dsp:spPr>
        <a:xfrm>
          <a:off x="6368516" y="0"/>
          <a:ext cx="3348838" cy="1744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1496" y="38328"/>
        <a:ext cx="2267530" cy="1231951"/>
      </dsp:txXfrm>
    </dsp:sp>
    <dsp:sp modelId="{0AA2388F-655E-4B86-980B-D3BBFAB742E6}">
      <dsp:nvSpPr>
        <dsp:cNvPr id="0" name=""/>
        <dsp:cNvSpPr/>
      </dsp:nvSpPr>
      <dsp:spPr>
        <a:xfrm>
          <a:off x="399717" y="35053"/>
          <a:ext cx="3061867" cy="17448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HS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GV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PHHS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VI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045" y="73381"/>
        <a:ext cx="2066651" cy="1231951"/>
      </dsp:txXfrm>
    </dsp:sp>
    <dsp:sp modelId="{EE566B0E-9DBA-485D-B69F-D93F2422E2A8}">
      <dsp:nvSpPr>
        <dsp:cNvPr id="0" name=""/>
        <dsp:cNvSpPr/>
      </dsp:nvSpPr>
      <dsp:spPr>
        <a:xfrm>
          <a:off x="2473924" y="310794"/>
          <a:ext cx="2360946" cy="2360946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5429" y="1002299"/>
        <a:ext cx="1669441" cy="1669441"/>
      </dsp:txXfrm>
    </dsp:sp>
    <dsp:sp modelId="{BDA7494A-AD6B-4AA2-A650-4561A000A7E6}">
      <dsp:nvSpPr>
        <dsp:cNvPr id="0" name=""/>
        <dsp:cNvSpPr/>
      </dsp:nvSpPr>
      <dsp:spPr>
        <a:xfrm rot="5400000">
          <a:off x="4926970" y="310794"/>
          <a:ext cx="2360946" cy="2360946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6970" y="1002299"/>
        <a:ext cx="1669441" cy="1669441"/>
      </dsp:txXfrm>
    </dsp:sp>
    <dsp:sp modelId="{17CC5A68-FA73-46D1-AC5A-8B9B98AA61B7}">
      <dsp:nvSpPr>
        <dsp:cNvPr id="0" name=""/>
        <dsp:cNvSpPr/>
      </dsp:nvSpPr>
      <dsp:spPr>
        <a:xfrm rot="10800000">
          <a:off x="4926970" y="2780791"/>
          <a:ext cx="2360946" cy="2360946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926970" y="2780791"/>
        <a:ext cx="1669441" cy="1669441"/>
      </dsp:txXfrm>
    </dsp:sp>
    <dsp:sp modelId="{E1DDACE6-CD63-4FAB-A430-2A82877B11A5}">
      <dsp:nvSpPr>
        <dsp:cNvPr id="0" name=""/>
        <dsp:cNvSpPr/>
      </dsp:nvSpPr>
      <dsp:spPr>
        <a:xfrm rot="16200000">
          <a:off x="2456973" y="2780791"/>
          <a:ext cx="2360946" cy="2360946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VI" sz="2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148478" y="2780791"/>
        <a:ext cx="1669441" cy="1669441"/>
      </dsp:txXfrm>
    </dsp:sp>
    <dsp:sp modelId="{15783252-F46E-426F-B37E-CF729059F8D3}">
      <dsp:nvSpPr>
        <dsp:cNvPr id="0" name=""/>
        <dsp:cNvSpPr/>
      </dsp:nvSpPr>
      <dsp:spPr>
        <a:xfrm>
          <a:off x="4464868" y="2235538"/>
          <a:ext cx="815153" cy="70882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8B847-D1A9-4EC6-88F9-9985FDF2DC89}">
      <dsp:nvSpPr>
        <dsp:cNvPr id="0" name=""/>
        <dsp:cNvSpPr/>
      </dsp:nvSpPr>
      <dsp:spPr>
        <a:xfrm rot="10800000">
          <a:off x="4464868" y="2508165"/>
          <a:ext cx="815153" cy="70882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7B94C-587D-4FA1-9B97-CBEEF8AE3F6B}">
      <dsp:nvSpPr>
        <dsp:cNvPr id="0" name=""/>
        <dsp:cNvSpPr/>
      </dsp:nvSpPr>
      <dsp:spPr>
        <a:xfrm>
          <a:off x="10720062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0E0CD-0D08-48BF-836B-38F7ACD9D90C}">
      <dsp:nvSpPr>
        <dsp:cNvPr id="0" name=""/>
        <dsp:cNvSpPr/>
      </dsp:nvSpPr>
      <dsp:spPr>
        <a:xfrm>
          <a:off x="9984181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735880" y="0"/>
              </a:moveTo>
              <a:lnTo>
                <a:pt x="735880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243A1C-8952-4505-BDB9-010DC59C6311}">
      <dsp:nvSpPr>
        <dsp:cNvPr id="0" name=""/>
        <dsp:cNvSpPr/>
      </dsp:nvSpPr>
      <dsp:spPr>
        <a:xfrm>
          <a:off x="9195615" y="2470674"/>
          <a:ext cx="1524446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1524446" y="238659"/>
              </a:lnTo>
              <a:lnTo>
                <a:pt x="1524446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33EC7-2C10-4196-9989-3E57E875D922}">
      <dsp:nvSpPr>
        <dsp:cNvPr id="0" name=""/>
        <dsp:cNvSpPr/>
      </dsp:nvSpPr>
      <dsp:spPr>
        <a:xfrm>
          <a:off x="7671168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98409-411E-4D86-B904-D7C08AB4E0C6}">
      <dsp:nvSpPr>
        <dsp:cNvPr id="0" name=""/>
        <dsp:cNvSpPr/>
      </dsp:nvSpPr>
      <dsp:spPr>
        <a:xfrm>
          <a:off x="6829917" y="3585533"/>
          <a:ext cx="841251" cy="350212"/>
        </a:xfrm>
        <a:custGeom>
          <a:avLst/>
          <a:gdLst/>
          <a:ahLst/>
          <a:cxnLst/>
          <a:rect l="0" t="0" r="0" b="0"/>
          <a:pathLst>
            <a:path>
              <a:moveTo>
                <a:pt x="841251" y="0"/>
              </a:moveTo>
              <a:lnTo>
                <a:pt x="841251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E3A00-EC6F-48AA-AF1E-A76CA29FDE50}">
      <dsp:nvSpPr>
        <dsp:cNvPr id="0" name=""/>
        <dsp:cNvSpPr/>
      </dsp:nvSpPr>
      <dsp:spPr>
        <a:xfrm>
          <a:off x="7671168" y="2470674"/>
          <a:ext cx="1524446" cy="350212"/>
        </a:xfrm>
        <a:custGeom>
          <a:avLst/>
          <a:gdLst/>
          <a:ahLst/>
          <a:cxnLst/>
          <a:rect l="0" t="0" r="0" b="0"/>
          <a:pathLst>
            <a:path>
              <a:moveTo>
                <a:pt x="1524446" y="0"/>
              </a:moveTo>
              <a:lnTo>
                <a:pt x="1524446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5534-B7F0-4A7D-B24D-D92E1D65FC27}">
      <dsp:nvSpPr>
        <dsp:cNvPr id="0" name=""/>
        <dsp:cNvSpPr/>
      </dsp:nvSpPr>
      <dsp:spPr>
        <a:xfrm>
          <a:off x="6097909" y="1355814"/>
          <a:ext cx="3097705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3097705" y="238659"/>
              </a:lnTo>
              <a:lnTo>
                <a:pt x="3097705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A8695-A734-4721-9DFF-C6109BC554AA}">
      <dsp:nvSpPr>
        <dsp:cNvPr id="0" name=""/>
        <dsp:cNvSpPr/>
      </dsp:nvSpPr>
      <dsp:spPr>
        <a:xfrm>
          <a:off x="4557117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51E95-312F-4145-80EF-2BCBDACB99A5}">
      <dsp:nvSpPr>
        <dsp:cNvPr id="0" name=""/>
        <dsp:cNvSpPr/>
      </dsp:nvSpPr>
      <dsp:spPr>
        <a:xfrm>
          <a:off x="3756079" y="3585533"/>
          <a:ext cx="801038" cy="350212"/>
        </a:xfrm>
        <a:custGeom>
          <a:avLst/>
          <a:gdLst/>
          <a:ahLst/>
          <a:cxnLst/>
          <a:rect l="0" t="0" r="0" b="0"/>
          <a:pathLst>
            <a:path>
              <a:moveTo>
                <a:pt x="801038" y="0"/>
              </a:moveTo>
              <a:lnTo>
                <a:pt x="801038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F557-2A59-43CA-8593-595FAA67B67A}">
      <dsp:nvSpPr>
        <dsp:cNvPr id="0" name=""/>
        <dsp:cNvSpPr/>
      </dsp:nvSpPr>
      <dsp:spPr>
        <a:xfrm>
          <a:off x="3000203" y="2470674"/>
          <a:ext cx="1556914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1556914" y="238659"/>
              </a:lnTo>
              <a:lnTo>
                <a:pt x="1556914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1BDD5-A008-41F8-AA39-385275B286CF}">
      <dsp:nvSpPr>
        <dsp:cNvPr id="0" name=""/>
        <dsp:cNvSpPr/>
      </dsp:nvSpPr>
      <dsp:spPr>
        <a:xfrm>
          <a:off x="1443289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056E5-F248-4048-B817-B828C99A323C}">
      <dsp:nvSpPr>
        <dsp:cNvPr id="0" name=""/>
        <dsp:cNvSpPr/>
      </dsp:nvSpPr>
      <dsp:spPr>
        <a:xfrm>
          <a:off x="602260" y="3585533"/>
          <a:ext cx="841028" cy="350212"/>
        </a:xfrm>
        <a:custGeom>
          <a:avLst/>
          <a:gdLst/>
          <a:ahLst/>
          <a:cxnLst/>
          <a:rect l="0" t="0" r="0" b="0"/>
          <a:pathLst>
            <a:path>
              <a:moveTo>
                <a:pt x="841028" y="0"/>
              </a:moveTo>
              <a:lnTo>
                <a:pt x="841028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7AEBA-D1C8-40FC-9A9C-C8EA56E8F820}">
      <dsp:nvSpPr>
        <dsp:cNvPr id="0" name=""/>
        <dsp:cNvSpPr/>
      </dsp:nvSpPr>
      <dsp:spPr>
        <a:xfrm>
          <a:off x="1443289" y="2470674"/>
          <a:ext cx="1556914" cy="350212"/>
        </a:xfrm>
        <a:custGeom>
          <a:avLst/>
          <a:gdLst/>
          <a:ahLst/>
          <a:cxnLst/>
          <a:rect l="0" t="0" r="0" b="0"/>
          <a:pathLst>
            <a:path>
              <a:moveTo>
                <a:pt x="1556914" y="0"/>
              </a:moveTo>
              <a:lnTo>
                <a:pt x="1556914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CA914-215F-4AFB-B69C-A11D1FA17A41}">
      <dsp:nvSpPr>
        <dsp:cNvPr id="0" name=""/>
        <dsp:cNvSpPr/>
      </dsp:nvSpPr>
      <dsp:spPr>
        <a:xfrm>
          <a:off x="3000203" y="1355814"/>
          <a:ext cx="3097705" cy="350212"/>
        </a:xfrm>
        <a:custGeom>
          <a:avLst/>
          <a:gdLst/>
          <a:ahLst/>
          <a:cxnLst/>
          <a:rect l="0" t="0" r="0" b="0"/>
          <a:pathLst>
            <a:path>
              <a:moveTo>
                <a:pt x="3097705" y="0"/>
              </a:moveTo>
              <a:lnTo>
                <a:pt x="3097705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87FB3-7CF9-43F1-BD5E-A82B004589CB}">
      <dsp:nvSpPr>
        <dsp:cNvPr id="0" name=""/>
        <dsp:cNvSpPr/>
      </dsp:nvSpPr>
      <dsp:spPr>
        <a:xfrm>
          <a:off x="5293085" y="591167"/>
          <a:ext cx="1609647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E8195-77EE-49FD-8015-C6403BF2DEEA}">
      <dsp:nvSpPr>
        <dsp:cNvPr id="0" name=""/>
        <dsp:cNvSpPr/>
      </dsp:nvSpPr>
      <dsp:spPr>
        <a:xfrm>
          <a:off x="5426881" y="718274"/>
          <a:ext cx="1609647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1, 2, 3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9277" y="740670"/>
        <a:ext cx="1564855" cy="719854"/>
      </dsp:txXfrm>
    </dsp:sp>
    <dsp:sp modelId="{534C2CE1-7FF5-471E-B05A-654EA49718D7}">
      <dsp:nvSpPr>
        <dsp:cNvPr id="0" name=""/>
        <dsp:cNvSpPr/>
      </dsp:nvSpPr>
      <dsp:spPr>
        <a:xfrm>
          <a:off x="2398119" y="1706027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EB268-37DF-4973-B4D3-616FFA8BFDDF}">
      <dsp:nvSpPr>
        <dsp:cNvPr id="0" name=""/>
        <dsp:cNvSpPr/>
      </dsp:nvSpPr>
      <dsp:spPr>
        <a:xfrm>
          <a:off x="2531915" y="1833133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4311" y="1855529"/>
        <a:ext cx="1159376" cy="719854"/>
      </dsp:txXfrm>
    </dsp:sp>
    <dsp:sp modelId="{4753666A-910B-4E4B-95B5-B77D4F99B491}">
      <dsp:nvSpPr>
        <dsp:cNvPr id="0" name=""/>
        <dsp:cNvSpPr/>
      </dsp:nvSpPr>
      <dsp:spPr>
        <a:xfrm>
          <a:off x="841205" y="2820886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2CFCDD-7FE6-4EE7-8C72-DB3159A50170}">
      <dsp:nvSpPr>
        <dsp:cNvPr id="0" name=""/>
        <dsp:cNvSpPr/>
      </dsp:nvSpPr>
      <dsp:spPr>
        <a:xfrm>
          <a:off x="975001" y="294799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397" y="2970388"/>
        <a:ext cx="1159376" cy="719854"/>
      </dsp:txXfrm>
    </dsp:sp>
    <dsp:sp modelId="{3D483375-B35E-40F9-A941-692A79E0DD66}">
      <dsp:nvSpPr>
        <dsp:cNvPr id="0" name=""/>
        <dsp:cNvSpPr/>
      </dsp:nvSpPr>
      <dsp:spPr>
        <a:xfrm>
          <a:off x="176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3E9C0D-F2D6-45ED-B078-A4AC965EEF22}">
      <dsp:nvSpPr>
        <dsp:cNvPr id="0" name=""/>
        <dsp:cNvSpPr/>
      </dsp:nvSpPr>
      <dsp:spPr>
        <a:xfrm>
          <a:off x="13397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369" y="4085248"/>
        <a:ext cx="1159376" cy="719854"/>
      </dsp:txXfrm>
    </dsp:sp>
    <dsp:sp modelId="{50186B5A-E2E1-4C17-BD74-7818CCC49E4B}">
      <dsp:nvSpPr>
        <dsp:cNvPr id="0" name=""/>
        <dsp:cNvSpPr/>
      </dsp:nvSpPr>
      <dsp:spPr>
        <a:xfrm>
          <a:off x="1471937" y="3935745"/>
          <a:ext cx="1414464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80E8DF-A567-40D1-A09F-58EB1F7DC8CC}">
      <dsp:nvSpPr>
        <dsp:cNvPr id="0" name=""/>
        <dsp:cNvSpPr/>
      </dsp:nvSpPr>
      <dsp:spPr>
        <a:xfrm>
          <a:off x="1605734" y="4062852"/>
          <a:ext cx="1414464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en-VI" sz="1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130" y="4085248"/>
        <a:ext cx="1369672" cy="719854"/>
      </dsp:txXfrm>
    </dsp:sp>
    <dsp:sp modelId="{D8A90CD3-6B3D-42BB-938D-9A1A3003D02C}">
      <dsp:nvSpPr>
        <dsp:cNvPr id="0" name=""/>
        <dsp:cNvSpPr/>
      </dsp:nvSpPr>
      <dsp:spPr>
        <a:xfrm>
          <a:off x="3955033" y="2820886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449601-4584-4BEB-A5A5-255583AA8A7F}">
      <dsp:nvSpPr>
        <dsp:cNvPr id="0" name=""/>
        <dsp:cNvSpPr/>
      </dsp:nvSpPr>
      <dsp:spPr>
        <a:xfrm>
          <a:off x="4088829" y="294799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1225" y="2970388"/>
        <a:ext cx="1159376" cy="719854"/>
      </dsp:txXfrm>
    </dsp:sp>
    <dsp:sp modelId="{F5AC8711-1F5E-437A-8A1E-DF857F4803CE}">
      <dsp:nvSpPr>
        <dsp:cNvPr id="0" name=""/>
        <dsp:cNvSpPr/>
      </dsp:nvSpPr>
      <dsp:spPr>
        <a:xfrm>
          <a:off x="3153995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77D95A-2AF5-40CA-83C9-3426A879E16E}">
      <dsp:nvSpPr>
        <dsp:cNvPr id="0" name=""/>
        <dsp:cNvSpPr/>
      </dsp:nvSpPr>
      <dsp:spPr>
        <a:xfrm>
          <a:off x="3287791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187" y="4085248"/>
        <a:ext cx="1159376" cy="719854"/>
      </dsp:txXfrm>
    </dsp:sp>
    <dsp:sp modelId="{0EDE3C85-90BA-4BCE-BB63-8FB78C0B0E4D}">
      <dsp:nvSpPr>
        <dsp:cNvPr id="0" name=""/>
        <dsp:cNvSpPr/>
      </dsp:nvSpPr>
      <dsp:spPr>
        <a:xfrm>
          <a:off x="4625756" y="3935745"/>
          <a:ext cx="1334483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D24B54-06C2-465B-A460-A49F8B979F0B}">
      <dsp:nvSpPr>
        <dsp:cNvPr id="0" name=""/>
        <dsp:cNvSpPr/>
      </dsp:nvSpPr>
      <dsp:spPr>
        <a:xfrm>
          <a:off x="4759553" y="4062852"/>
          <a:ext cx="1334483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949" y="4085248"/>
        <a:ext cx="1289691" cy="719854"/>
      </dsp:txXfrm>
    </dsp:sp>
    <dsp:sp modelId="{66FF8A6F-8C4A-46CE-9ABC-60BDE6EDDA7E}">
      <dsp:nvSpPr>
        <dsp:cNvPr id="0" name=""/>
        <dsp:cNvSpPr/>
      </dsp:nvSpPr>
      <dsp:spPr>
        <a:xfrm>
          <a:off x="8593531" y="1706027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7C47E1-1116-485B-BEE6-AC0B99003B85}">
      <dsp:nvSpPr>
        <dsp:cNvPr id="0" name=""/>
        <dsp:cNvSpPr/>
      </dsp:nvSpPr>
      <dsp:spPr>
        <a:xfrm>
          <a:off x="8727327" y="1833133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2, 3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9723" y="1855529"/>
        <a:ext cx="1159376" cy="719854"/>
      </dsp:txXfrm>
    </dsp:sp>
    <dsp:sp modelId="{DCEA9E34-7E43-4C1F-BA5A-655A7EBD9436}">
      <dsp:nvSpPr>
        <dsp:cNvPr id="0" name=""/>
        <dsp:cNvSpPr/>
      </dsp:nvSpPr>
      <dsp:spPr>
        <a:xfrm>
          <a:off x="7069084" y="2820886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980437-BE48-42C1-AA62-7589E39DCA6E}">
      <dsp:nvSpPr>
        <dsp:cNvPr id="0" name=""/>
        <dsp:cNvSpPr/>
      </dsp:nvSpPr>
      <dsp:spPr>
        <a:xfrm>
          <a:off x="7202880" y="294799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5276" y="2970388"/>
        <a:ext cx="1159376" cy="719854"/>
      </dsp:txXfrm>
    </dsp:sp>
    <dsp:sp modelId="{712A7D4A-F54A-4447-91E3-6D439A97A8EB}">
      <dsp:nvSpPr>
        <dsp:cNvPr id="0" name=""/>
        <dsp:cNvSpPr/>
      </dsp:nvSpPr>
      <dsp:spPr>
        <a:xfrm>
          <a:off x="6227833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20FAC2-26C3-454E-BB8F-1F3AE6B84EFB}">
      <dsp:nvSpPr>
        <dsp:cNvPr id="0" name=""/>
        <dsp:cNvSpPr/>
      </dsp:nvSpPr>
      <dsp:spPr>
        <a:xfrm>
          <a:off x="6361629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4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4025" y="4085248"/>
        <a:ext cx="1159376" cy="719854"/>
      </dsp:txXfrm>
    </dsp:sp>
    <dsp:sp modelId="{5182A9BB-182E-4FE4-BDB4-B3C28DF56A1B}">
      <dsp:nvSpPr>
        <dsp:cNvPr id="0" name=""/>
        <dsp:cNvSpPr/>
      </dsp:nvSpPr>
      <dsp:spPr>
        <a:xfrm>
          <a:off x="7699594" y="3935745"/>
          <a:ext cx="1414909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B1B73-204B-4AEF-994A-C2A79D7C699F}">
      <dsp:nvSpPr>
        <dsp:cNvPr id="0" name=""/>
        <dsp:cNvSpPr/>
      </dsp:nvSpPr>
      <dsp:spPr>
        <a:xfrm>
          <a:off x="7833390" y="4062852"/>
          <a:ext cx="1414909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1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16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en-VI" sz="1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55786" y="4085248"/>
        <a:ext cx="1370117" cy="719854"/>
      </dsp:txXfrm>
    </dsp:sp>
    <dsp:sp modelId="{C90E900C-4D77-4371-844F-677CF79CB61A}">
      <dsp:nvSpPr>
        <dsp:cNvPr id="0" name=""/>
        <dsp:cNvSpPr/>
      </dsp:nvSpPr>
      <dsp:spPr>
        <a:xfrm>
          <a:off x="10117977" y="2820886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91483C-1AC0-4C23-ADB6-2ECE499B00D2}">
      <dsp:nvSpPr>
        <dsp:cNvPr id="0" name=""/>
        <dsp:cNvSpPr/>
      </dsp:nvSpPr>
      <dsp:spPr>
        <a:xfrm>
          <a:off x="10251774" y="294799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74170" y="2970388"/>
        <a:ext cx="1159376" cy="719854"/>
      </dsp:txXfrm>
    </dsp:sp>
    <dsp:sp modelId="{2E8BC30E-A466-4FA7-AF6A-EC2E154D2F00}">
      <dsp:nvSpPr>
        <dsp:cNvPr id="0" name=""/>
        <dsp:cNvSpPr/>
      </dsp:nvSpPr>
      <dsp:spPr>
        <a:xfrm>
          <a:off x="9382097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2A4582-D0B2-48B5-BF30-C31464F5460C}">
      <dsp:nvSpPr>
        <dsp:cNvPr id="0" name=""/>
        <dsp:cNvSpPr/>
      </dsp:nvSpPr>
      <dsp:spPr>
        <a:xfrm>
          <a:off x="951589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- 4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38289" y="4085248"/>
        <a:ext cx="1159376" cy="719854"/>
      </dsp:txXfrm>
    </dsp:sp>
    <dsp:sp modelId="{3618A8C4-3A27-4FBC-AB9C-07FD57D869DF}">
      <dsp:nvSpPr>
        <dsp:cNvPr id="0" name=""/>
        <dsp:cNvSpPr/>
      </dsp:nvSpPr>
      <dsp:spPr>
        <a:xfrm>
          <a:off x="10853858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176243-D9E0-43FD-955E-38486A0770F2}">
      <dsp:nvSpPr>
        <dsp:cNvPr id="0" name=""/>
        <dsp:cNvSpPr/>
      </dsp:nvSpPr>
      <dsp:spPr>
        <a:xfrm>
          <a:off x="10987654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10050" y="4085248"/>
        <a:ext cx="1159376" cy="7198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774A2-46BE-4E75-8100-EF7E134D8DFD}">
      <dsp:nvSpPr>
        <dsp:cNvPr id="0" name=""/>
        <dsp:cNvSpPr/>
      </dsp:nvSpPr>
      <dsp:spPr>
        <a:xfrm>
          <a:off x="10168289" y="2313178"/>
          <a:ext cx="1345703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1345703" y="218218"/>
              </a:lnTo>
              <a:lnTo>
                <a:pt x="1345703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8568B-9E8E-41FC-80FB-0ED23482EB25}">
      <dsp:nvSpPr>
        <dsp:cNvPr id="0" name=""/>
        <dsp:cNvSpPr/>
      </dsp:nvSpPr>
      <dsp:spPr>
        <a:xfrm>
          <a:off x="10122569" y="2313178"/>
          <a:ext cx="91440" cy="3202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24CFE-AAD4-4C91-9CC1-9D92BF757A71}">
      <dsp:nvSpPr>
        <dsp:cNvPr id="0" name=""/>
        <dsp:cNvSpPr/>
      </dsp:nvSpPr>
      <dsp:spPr>
        <a:xfrm>
          <a:off x="8822585" y="2313178"/>
          <a:ext cx="1345703" cy="320216"/>
        </a:xfrm>
        <a:custGeom>
          <a:avLst/>
          <a:gdLst/>
          <a:ahLst/>
          <a:cxnLst/>
          <a:rect l="0" t="0" r="0" b="0"/>
          <a:pathLst>
            <a:path>
              <a:moveTo>
                <a:pt x="1345703" y="0"/>
              </a:moveTo>
              <a:lnTo>
                <a:pt x="1345703" y="218218"/>
              </a:lnTo>
              <a:lnTo>
                <a:pt x="0" y="218218"/>
              </a:lnTo>
              <a:lnTo>
                <a:pt x="0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9655E-BF22-4DAC-AF92-FDD9D6DD006F}">
      <dsp:nvSpPr>
        <dsp:cNvPr id="0" name=""/>
        <dsp:cNvSpPr/>
      </dsp:nvSpPr>
      <dsp:spPr>
        <a:xfrm>
          <a:off x="6371257" y="1293808"/>
          <a:ext cx="3797031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3797031" y="218218"/>
              </a:lnTo>
              <a:lnTo>
                <a:pt x="3797031" y="32021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59876-BCEA-4973-AE05-B546255ED71F}">
      <dsp:nvSpPr>
        <dsp:cNvPr id="0" name=""/>
        <dsp:cNvSpPr/>
      </dsp:nvSpPr>
      <dsp:spPr>
        <a:xfrm>
          <a:off x="6707683" y="2869817"/>
          <a:ext cx="672851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672851" y="218218"/>
              </a:lnTo>
              <a:lnTo>
                <a:pt x="672851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E3A00-EC6F-48AA-AF1E-A76CA29FDE50}">
      <dsp:nvSpPr>
        <dsp:cNvPr id="0" name=""/>
        <dsp:cNvSpPr/>
      </dsp:nvSpPr>
      <dsp:spPr>
        <a:xfrm>
          <a:off x="5938485" y="2869817"/>
          <a:ext cx="769197" cy="320216"/>
        </a:xfrm>
        <a:custGeom>
          <a:avLst/>
          <a:gdLst/>
          <a:ahLst/>
          <a:cxnLst/>
          <a:rect l="0" t="0" r="0" b="0"/>
          <a:pathLst>
            <a:path>
              <a:moveTo>
                <a:pt x="769197" y="0"/>
              </a:moveTo>
              <a:lnTo>
                <a:pt x="769197" y="218218"/>
              </a:lnTo>
              <a:lnTo>
                <a:pt x="0" y="218218"/>
              </a:lnTo>
              <a:lnTo>
                <a:pt x="0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5534-B7F0-4A7D-B24D-D92E1D65FC27}">
      <dsp:nvSpPr>
        <dsp:cNvPr id="0" name=""/>
        <dsp:cNvSpPr/>
      </dsp:nvSpPr>
      <dsp:spPr>
        <a:xfrm>
          <a:off x="6371257" y="1293808"/>
          <a:ext cx="336425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336425" y="218218"/>
              </a:lnTo>
              <a:lnTo>
                <a:pt x="336425" y="32021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0A84A-FC48-4534-9B22-76013842A4F9}">
      <dsp:nvSpPr>
        <dsp:cNvPr id="0" name=""/>
        <dsp:cNvSpPr/>
      </dsp:nvSpPr>
      <dsp:spPr>
        <a:xfrm>
          <a:off x="2574226" y="2313178"/>
          <a:ext cx="2018555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2018555" y="218218"/>
              </a:lnTo>
              <a:lnTo>
                <a:pt x="2018555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9B92F-3606-4996-A3B2-D396580129FF}">
      <dsp:nvSpPr>
        <dsp:cNvPr id="0" name=""/>
        <dsp:cNvSpPr/>
      </dsp:nvSpPr>
      <dsp:spPr>
        <a:xfrm>
          <a:off x="2574226" y="2313178"/>
          <a:ext cx="672851" cy="32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8"/>
              </a:lnTo>
              <a:lnTo>
                <a:pt x="672851" y="218218"/>
              </a:lnTo>
              <a:lnTo>
                <a:pt x="672851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F557-2A59-43CA-8593-595FAA67B67A}">
      <dsp:nvSpPr>
        <dsp:cNvPr id="0" name=""/>
        <dsp:cNvSpPr/>
      </dsp:nvSpPr>
      <dsp:spPr>
        <a:xfrm>
          <a:off x="1901374" y="2313178"/>
          <a:ext cx="672851" cy="320216"/>
        </a:xfrm>
        <a:custGeom>
          <a:avLst/>
          <a:gdLst/>
          <a:ahLst/>
          <a:cxnLst/>
          <a:rect l="0" t="0" r="0" b="0"/>
          <a:pathLst>
            <a:path>
              <a:moveTo>
                <a:pt x="672851" y="0"/>
              </a:moveTo>
              <a:lnTo>
                <a:pt x="672851" y="218218"/>
              </a:lnTo>
              <a:lnTo>
                <a:pt x="0" y="218218"/>
              </a:lnTo>
              <a:lnTo>
                <a:pt x="0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7AEBA-D1C8-40FC-9A9C-C8EA56E8F820}">
      <dsp:nvSpPr>
        <dsp:cNvPr id="0" name=""/>
        <dsp:cNvSpPr/>
      </dsp:nvSpPr>
      <dsp:spPr>
        <a:xfrm>
          <a:off x="555670" y="2313178"/>
          <a:ext cx="2018555" cy="320216"/>
        </a:xfrm>
        <a:custGeom>
          <a:avLst/>
          <a:gdLst/>
          <a:ahLst/>
          <a:cxnLst/>
          <a:rect l="0" t="0" r="0" b="0"/>
          <a:pathLst>
            <a:path>
              <a:moveTo>
                <a:pt x="2018555" y="0"/>
              </a:moveTo>
              <a:lnTo>
                <a:pt x="2018555" y="218218"/>
              </a:lnTo>
              <a:lnTo>
                <a:pt x="0" y="218218"/>
              </a:lnTo>
              <a:lnTo>
                <a:pt x="0" y="3202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CA914-215F-4AFB-B69C-A11D1FA17A41}">
      <dsp:nvSpPr>
        <dsp:cNvPr id="0" name=""/>
        <dsp:cNvSpPr/>
      </dsp:nvSpPr>
      <dsp:spPr>
        <a:xfrm>
          <a:off x="2574226" y="1293808"/>
          <a:ext cx="3797031" cy="320216"/>
        </a:xfrm>
        <a:custGeom>
          <a:avLst/>
          <a:gdLst/>
          <a:ahLst/>
          <a:cxnLst/>
          <a:rect l="0" t="0" r="0" b="0"/>
          <a:pathLst>
            <a:path>
              <a:moveTo>
                <a:pt x="3797031" y="0"/>
              </a:moveTo>
              <a:lnTo>
                <a:pt x="3797031" y="218218"/>
              </a:lnTo>
              <a:lnTo>
                <a:pt x="0" y="218218"/>
              </a:lnTo>
              <a:lnTo>
                <a:pt x="0" y="32021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87FB3-7CF9-43F1-BD5E-A82B004589CB}">
      <dsp:nvSpPr>
        <dsp:cNvPr id="0" name=""/>
        <dsp:cNvSpPr/>
      </dsp:nvSpPr>
      <dsp:spPr>
        <a:xfrm>
          <a:off x="5331939" y="594653"/>
          <a:ext cx="2078635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E8195-77EE-49FD-8015-C6403BF2DEEA}">
      <dsp:nvSpPr>
        <dsp:cNvPr id="0" name=""/>
        <dsp:cNvSpPr/>
      </dsp:nvSpPr>
      <dsp:spPr>
        <a:xfrm>
          <a:off x="5454276" y="710873"/>
          <a:ext cx="2078635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endParaRPr lang="en-VI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4754" y="731351"/>
        <a:ext cx="2037679" cy="658198"/>
      </dsp:txXfrm>
    </dsp:sp>
    <dsp:sp modelId="{534C2CE1-7FF5-471E-B05A-654EA49718D7}">
      <dsp:nvSpPr>
        <dsp:cNvPr id="0" name=""/>
        <dsp:cNvSpPr/>
      </dsp:nvSpPr>
      <dsp:spPr>
        <a:xfrm>
          <a:off x="2023710" y="1614024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EB268-37DF-4973-B4D3-616FFA8BFDDF}">
      <dsp:nvSpPr>
        <dsp:cNvPr id="0" name=""/>
        <dsp:cNvSpPr/>
      </dsp:nvSpPr>
      <dsp:spPr>
        <a:xfrm>
          <a:off x="2146047" y="1730244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VB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6525" y="1750722"/>
        <a:ext cx="1060074" cy="658198"/>
      </dsp:txXfrm>
    </dsp:sp>
    <dsp:sp modelId="{4753666A-910B-4E4B-95B5-B77D4F99B491}">
      <dsp:nvSpPr>
        <dsp:cNvPr id="0" name=""/>
        <dsp:cNvSpPr/>
      </dsp:nvSpPr>
      <dsp:spPr>
        <a:xfrm>
          <a:off x="5155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2CFCDD-7FE6-4EE7-8C72-DB3159A50170}">
      <dsp:nvSpPr>
        <dsp:cNvPr id="0" name=""/>
        <dsp:cNvSpPr/>
      </dsp:nvSpPr>
      <dsp:spPr>
        <a:xfrm>
          <a:off x="127491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969" y="2770093"/>
        <a:ext cx="1060074" cy="658198"/>
      </dsp:txXfrm>
    </dsp:sp>
    <dsp:sp modelId="{D8A90CD3-6B3D-42BB-938D-9A1A3003D02C}">
      <dsp:nvSpPr>
        <dsp:cNvPr id="0" name=""/>
        <dsp:cNvSpPr/>
      </dsp:nvSpPr>
      <dsp:spPr>
        <a:xfrm>
          <a:off x="1350859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449601-4584-4BEB-A5A5-255583AA8A7F}">
      <dsp:nvSpPr>
        <dsp:cNvPr id="0" name=""/>
        <dsp:cNvSpPr/>
      </dsp:nvSpPr>
      <dsp:spPr>
        <a:xfrm>
          <a:off x="1473195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3673" y="2770093"/>
        <a:ext cx="1060074" cy="658198"/>
      </dsp:txXfrm>
    </dsp:sp>
    <dsp:sp modelId="{65CA1779-8D66-469A-BA58-8E36A623906E}">
      <dsp:nvSpPr>
        <dsp:cNvPr id="0" name=""/>
        <dsp:cNvSpPr/>
      </dsp:nvSpPr>
      <dsp:spPr>
        <a:xfrm>
          <a:off x="2696562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5F8101-600F-49C4-87D0-CC75F1FCDE72}">
      <dsp:nvSpPr>
        <dsp:cNvPr id="0" name=""/>
        <dsp:cNvSpPr/>
      </dsp:nvSpPr>
      <dsp:spPr>
        <a:xfrm>
          <a:off x="2818899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9377" y="2770093"/>
        <a:ext cx="1060074" cy="658198"/>
      </dsp:txXfrm>
    </dsp:sp>
    <dsp:sp modelId="{118439F0-1108-4E18-9EC6-4D7FCD9F4D6F}">
      <dsp:nvSpPr>
        <dsp:cNvPr id="0" name=""/>
        <dsp:cNvSpPr/>
      </dsp:nvSpPr>
      <dsp:spPr>
        <a:xfrm>
          <a:off x="4042266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808241-107F-48CF-9DEB-CD5D2C90C07C}">
      <dsp:nvSpPr>
        <dsp:cNvPr id="0" name=""/>
        <dsp:cNvSpPr/>
      </dsp:nvSpPr>
      <dsp:spPr>
        <a:xfrm>
          <a:off x="4164603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5081" y="2770093"/>
        <a:ext cx="1060074" cy="658198"/>
      </dsp:txXfrm>
    </dsp:sp>
    <dsp:sp modelId="{66FF8A6F-8C4A-46CE-9ABC-60BDE6EDDA7E}">
      <dsp:nvSpPr>
        <dsp:cNvPr id="0" name=""/>
        <dsp:cNvSpPr/>
      </dsp:nvSpPr>
      <dsp:spPr>
        <a:xfrm>
          <a:off x="6157168" y="1614024"/>
          <a:ext cx="1101030" cy="1255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7C47E1-1116-485B-BEE6-AC0B99003B85}">
      <dsp:nvSpPr>
        <dsp:cNvPr id="0" name=""/>
        <dsp:cNvSpPr/>
      </dsp:nvSpPr>
      <dsp:spPr>
        <a:xfrm>
          <a:off x="6279505" y="1730244"/>
          <a:ext cx="1101030" cy="1255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(40 – 60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1753" y="1762492"/>
        <a:ext cx="1036534" cy="1191297"/>
      </dsp:txXfrm>
    </dsp:sp>
    <dsp:sp modelId="{DCEA9E34-7E43-4C1F-BA5A-655A7EBD9436}">
      <dsp:nvSpPr>
        <dsp:cNvPr id="0" name=""/>
        <dsp:cNvSpPr/>
      </dsp:nvSpPr>
      <dsp:spPr>
        <a:xfrm>
          <a:off x="5387970" y="3190034"/>
          <a:ext cx="1101030" cy="1499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980437-BE48-42C1-AA62-7589E39DCA6E}">
      <dsp:nvSpPr>
        <dsp:cNvPr id="0" name=""/>
        <dsp:cNvSpPr/>
      </dsp:nvSpPr>
      <dsp:spPr>
        <a:xfrm>
          <a:off x="5510307" y="3306253"/>
          <a:ext cx="1101030" cy="1499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HK1 (40 – 50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2555" y="3338501"/>
        <a:ext cx="1036534" cy="1434910"/>
      </dsp:txXfrm>
    </dsp:sp>
    <dsp:sp modelId="{47967B29-7BAB-40D9-BD8F-9C650308C0B6}">
      <dsp:nvSpPr>
        <dsp:cNvPr id="0" name=""/>
        <dsp:cNvSpPr/>
      </dsp:nvSpPr>
      <dsp:spPr>
        <a:xfrm>
          <a:off x="6733674" y="3190034"/>
          <a:ext cx="1293721" cy="1517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8B7ECB-69FA-4F14-B5B8-DA4363F29BFC}">
      <dsp:nvSpPr>
        <dsp:cNvPr id="0" name=""/>
        <dsp:cNvSpPr/>
      </dsp:nvSpPr>
      <dsp:spPr>
        <a:xfrm>
          <a:off x="6856011" y="3306253"/>
          <a:ext cx="1293721" cy="1517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HK2 (50 – 60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3903" y="3344145"/>
        <a:ext cx="1217937" cy="1441975"/>
      </dsp:txXfrm>
    </dsp:sp>
    <dsp:sp modelId="{E6EA931A-FC34-4D05-B850-C1B4BC57D15E}">
      <dsp:nvSpPr>
        <dsp:cNvPr id="0" name=""/>
        <dsp:cNvSpPr/>
      </dsp:nvSpPr>
      <dsp:spPr>
        <a:xfrm>
          <a:off x="9617773" y="1614024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4E8F25-0DF1-4C90-A33D-8FC3E9D749FC}">
      <dsp:nvSpPr>
        <dsp:cNvPr id="0" name=""/>
        <dsp:cNvSpPr/>
      </dsp:nvSpPr>
      <dsp:spPr>
        <a:xfrm>
          <a:off x="9740110" y="1730244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BT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60588" y="1750722"/>
        <a:ext cx="1060074" cy="658198"/>
      </dsp:txXfrm>
    </dsp:sp>
    <dsp:sp modelId="{21713954-FABB-4C03-95B9-4440DD66ECBF}">
      <dsp:nvSpPr>
        <dsp:cNvPr id="0" name=""/>
        <dsp:cNvSpPr/>
      </dsp:nvSpPr>
      <dsp:spPr>
        <a:xfrm>
          <a:off x="8272069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CE92C7-55E0-4F12-8DA8-C6142CCFF7B8}">
      <dsp:nvSpPr>
        <dsp:cNvPr id="0" name=""/>
        <dsp:cNvSpPr/>
      </dsp:nvSpPr>
      <dsp:spPr>
        <a:xfrm>
          <a:off x="8394406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4884" y="2770093"/>
        <a:ext cx="1060074" cy="658198"/>
      </dsp:txXfrm>
    </dsp:sp>
    <dsp:sp modelId="{671A8EA5-A835-4A5F-95E7-E3A65410E01A}">
      <dsp:nvSpPr>
        <dsp:cNvPr id="0" name=""/>
        <dsp:cNvSpPr/>
      </dsp:nvSpPr>
      <dsp:spPr>
        <a:xfrm>
          <a:off x="9617773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CBB37B-74D1-408D-B339-5DCD31055550}">
      <dsp:nvSpPr>
        <dsp:cNvPr id="0" name=""/>
        <dsp:cNvSpPr/>
      </dsp:nvSpPr>
      <dsp:spPr>
        <a:xfrm>
          <a:off x="9740110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60588" y="2770093"/>
        <a:ext cx="1060074" cy="658198"/>
      </dsp:txXfrm>
    </dsp:sp>
    <dsp:sp modelId="{47F2EC92-875D-47DD-81E2-1AB0A4DBF137}">
      <dsp:nvSpPr>
        <dsp:cNvPr id="0" name=""/>
        <dsp:cNvSpPr/>
      </dsp:nvSpPr>
      <dsp:spPr>
        <a:xfrm>
          <a:off x="10963477" y="2633395"/>
          <a:ext cx="1101030" cy="699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B74D50-4BE9-4039-AC6C-4C60BA73E184}">
      <dsp:nvSpPr>
        <dsp:cNvPr id="0" name=""/>
        <dsp:cNvSpPr/>
      </dsp:nvSpPr>
      <dsp:spPr>
        <a:xfrm>
          <a:off x="11085814" y="2749615"/>
          <a:ext cx="1101030" cy="699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06292" y="2770093"/>
        <a:ext cx="1060074" cy="658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774A2-46BE-4E75-8100-EF7E134D8DFD}">
      <dsp:nvSpPr>
        <dsp:cNvPr id="0" name=""/>
        <dsp:cNvSpPr/>
      </dsp:nvSpPr>
      <dsp:spPr>
        <a:xfrm>
          <a:off x="10185864" y="2317034"/>
          <a:ext cx="1332607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1332607" y="216094"/>
              </a:lnTo>
              <a:lnTo>
                <a:pt x="1332607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8568B-9E8E-41FC-80FB-0ED23482EB25}">
      <dsp:nvSpPr>
        <dsp:cNvPr id="0" name=""/>
        <dsp:cNvSpPr/>
      </dsp:nvSpPr>
      <dsp:spPr>
        <a:xfrm>
          <a:off x="10140144" y="2317034"/>
          <a:ext cx="91440" cy="3170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24CFE-AAD4-4C91-9CC1-9D92BF757A71}">
      <dsp:nvSpPr>
        <dsp:cNvPr id="0" name=""/>
        <dsp:cNvSpPr/>
      </dsp:nvSpPr>
      <dsp:spPr>
        <a:xfrm>
          <a:off x="8853257" y="2317034"/>
          <a:ext cx="1332607" cy="317099"/>
        </a:xfrm>
        <a:custGeom>
          <a:avLst/>
          <a:gdLst/>
          <a:ahLst/>
          <a:cxnLst/>
          <a:rect l="0" t="0" r="0" b="0"/>
          <a:pathLst>
            <a:path>
              <a:moveTo>
                <a:pt x="1332607" y="0"/>
              </a:moveTo>
              <a:lnTo>
                <a:pt x="1332607" y="216094"/>
              </a:lnTo>
              <a:lnTo>
                <a:pt x="0" y="216094"/>
              </a:lnTo>
              <a:lnTo>
                <a:pt x="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9655E-BF22-4DAC-AF92-FDD9D6DD006F}">
      <dsp:nvSpPr>
        <dsp:cNvPr id="0" name=""/>
        <dsp:cNvSpPr/>
      </dsp:nvSpPr>
      <dsp:spPr>
        <a:xfrm>
          <a:off x="6368578" y="1307584"/>
          <a:ext cx="3817286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3817286" y="216094"/>
              </a:lnTo>
              <a:lnTo>
                <a:pt x="3817286" y="3170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59876-BCEA-4973-AE05-B546255ED71F}">
      <dsp:nvSpPr>
        <dsp:cNvPr id="0" name=""/>
        <dsp:cNvSpPr/>
      </dsp:nvSpPr>
      <dsp:spPr>
        <a:xfrm>
          <a:off x="6701730" y="2868255"/>
          <a:ext cx="723512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723512" y="216094"/>
              </a:lnTo>
              <a:lnTo>
                <a:pt x="723512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E3A00-EC6F-48AA-AF1E-A76CA29FDE50}">
      <dsp:nvSpPr>
        <dsp:cNvPr id="0" name=""/>
        <dsp:cNvSpPr/>
      </dsp:nvSpPr>
      <dsp:spPr>
        <a:xfrm>
          <a:off x="5940018" y="2868255"/>
          <a:ext cx="761711" cy="317099"/>
        </a:xfrm>
        <a:custGeom>
          <a:avLst/>
          <a:gdLst/>
          <a:ahLst/>
          <a:cxnLst/>
          <a:rect l="0" t="0" r="0" b="0"/>
          <a:pathLst>
            <a:path>
              <a:moveTo>
                <a:pt x="761711" y="0"/>
              </a:moveTo>
              <a:lnTo>
                <a:pt x="761711" y="216094"/>
              </a:lnTo>
              <a:lnTo>
                <a:pt x="0" y="216094"/>
              </a:lnTo>
              <a:lnTo>
                <a:pt x="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5534-B7F0-4A7D-B24D-D92E1D65FC27}">
      <dsp:nvSpPr>
        <dsp:cNvPr id="0" name=""/>
        <dsp:cNvSpPr/>
      </dsp:nvSpPr>
      <dsp:spPr>
        <a:xfrm>
          <a:off x="6368578" y="1307584"/>
          <a:ext cx="333151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333151" y="216094"/>
              </a:lnTo>
              <a:lnTo>
                <a:pt x="333151" y="3170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0A84A-FC48-4534-9B22-76013842A4F9}">
      <dsp:nvSpPr>
        <dsp:cNvPr id="0" name=""/>
        <dsp:cNvSpPr/>
      </dsp:nvSpPr>
      <dsp:spPr>
        <a:xfrm>
          <a:off x="2551292" y="2317034"/>
          <a:ext cx="1998910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1998910" y="216094"/>
              </a:lnTo>
              <a:lnTo>
                <a:pt x="199891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9B92F-3606-4996-A3B2-D396580129FF}">
      <dsp:nvSpPr>
        <dsp:cNvPr id="0" name=""/>
        <dsp:cNvSpPr/>
      </dsp:nvSpPr>
      <dsp:spPr>
        <a:xfrm>
          <a:off x="2551292" y="2317034"/>
          <a:ext cx="666303" cy="31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94"/>
              </a:lnTo>
              <a:lnTo>
                <a:pt x="666303" y="216094"/>
              </a:lnTo>
              <a:lnTo>
                <a:pt x="666303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F557-2A59-43CA-8593-595FAA67B67A}">
      <dsp:nvSpPr>
        <dsp:cNvPr id="0" name=""/>
        <dsp:cNvSpPr/>
      </dsp:nvSpPr>
      <dsp:spPr>
        <a:xfrm>
          <a:off x="1884989" y="2317034"/>
          <a:ext cx="666303" cy="317099"/>
        </a:xfrm>
        <a:custGeom>
          <a:avLst/>
          <a:gdLst/>
          <a:ahLst/>
          <a:cxnLst/>
          <a:rect l="0" t="0" r="0" b="0"/>
          <a:pathLst>
            <a:path>
              <a:moveTo>
                <a:pt x="666303" y="0"/>
              </a:moveTo>
              <a:lnTo>
                <a:pt x="666303" y="216094"/>
              </a:lnTo>
              <a:lnTo>
                <a:pt x="0" y="216094"/>
              </a:lnTo>
              <a:lnTo>
                <a:pt x="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7AEBA-D1C8-40FC-9A9C-C8EA56E8F820}">
      <dsp:nvSpPr>
        <dsp:cNvPr id="0" name=""/>
        <dsp:cNvSpPr/>
      </dsp:nvSpPr>
      <dsp:spPr>
        <a:xfrm>
          <a:off x="552382" y="2317034"/>
          <a:ext cx="1998910" cy="317099"/>
        </a:xfrm>
        <a:custGeom>
          <a:avLst/>
          <a:gdLst/>
          <a:ahLst/>
          <a:cxnLst/>
          <a:rect l="0" t="0" r="0" b="0"/>
          <a:pathLst>
            <a:path>
              <a:moveTo>
                <a:pt x="1998910" y="0"/>
              </a:moveTo>
              <a:lnTo>
                <a:pt x="1998910" y="216094"/>
              </a:lnTo>
              <a:lnTo>
                <a:pt x="0" y="216094"/>
              </a:lnTo>
              <a:lnTo>
                <a:pt x="0" y="3170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CA914-215F-4AFB-B69C-A11D1FA17A41}">
      <dsp:nvSpPr>
        <dsp:cNvPr id="0" name=""/>
        <dsp:cNvSpPr/>
      </dsp:nvSpPr>
      <dsp:spPr>
        <a:xfrm>
          <a:off x="2551292" y="1307584"/>
          <a:ext cx="3817286" cy="317099"/>
        </a:xfrm>
        <a:custGeom>
          <a:avLst/>
          <a:gdLst/>
          <a:ahLst/>
          <a:cxnLst/>
          <a:rect l="0" t="0" r="0" b="0"/>
          <a:pathLst>
            <a:path>
              <a:moveTo>
                <a:pt x="3817286" y="0"/>
              </a:moveTo>
              <a:lnTo>
                <a:pt x="3817286" y="216094"/>
              </a:lnTo>
              <a:lnTo>
                <a:pt x="0" y="216094"/>
              </a:lnTo>
              <a:lnTo>
                <a:pt x="0" y="3170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87FB3-7CF9-43F1-BD5E-A82B004589CB}">
      <dsp:nvSpPr>
        <dsp:cNvPr id="0" name=""/>
        <dsp:cNvSpPr/>
      </dsp:nvSpPr>
      <dsp:spPr>
        <a:xfrm>
          <a:off x="5339376" y="615234"/>
          <a:ext cx="2058405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E8195-77EE-49FD-8015-C6403BF2DEEA}">
      <dsp:nvSpPr>
        <dsp:cNvPr id="0" name=""/>
        <dsp:cNvSpPr/>
      </dsp:nvSpPr>
      <dsp:spPr>
        <a:xfrm>
          <a:off x="5460522" y="730323"/>
          <a:ext cx="2058405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endParaRPr lang="en-VI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0800" y="750601"/>
        <a:ext cx="2017849" cy="651793"/>
      </dsp:txXfrm>
    </dsp:sp>
    <dsp:sp modelId="{534C2CE1-7FF5-471E-B05A-654EA49718D7}">
      <dsp:nvSpPr>
        <dsp:cNvPr id="0" name=""/>
        <dsp:cNvSpPr/>
      </dsp:nvSpPr>
      <dsp:spPr>
        <a:xfrm>
          <a:off x="2006135" y="162468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EB268-37DF-4973-B4D3-616FFA8BFDDF}">
      <dsp:nvSpPr>
        <dsp:cNvPr id="0" name=""/>
        <dsp:cNvSpPr/>
      </dsp:nvSpPr>
      <dsp:spPr>
        <a:xfrm>
          <a:off x="2127281" y="173977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VB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7559" y="1760051"/>
        <a:ext cx="1049758" cy="651793"/>
      </dsp:txXfrm>
    </dsp:sp>
    <dsp:sp modelId="{4753666A-910B-4E4B-95B5-B77D4F99B491}">
      <dsp:nvSpPr>
        <dsp:cNvPr id="0" name=""/>
        <dsp:cNvSpPr/>
      </dsp:nvSpPr>
      <dsp:spPr>
        <a:xfrm>
          <a:off x="7224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2CFCDD-7FE6-4EE7-8C72-DB3159A50170}">
      <dsp:nvSpPr>
        <dsp:cNvPr id="0" name=""/>
        <dsp:cNvSpPr/>
      </dsp:nvSpPr>
      <dsp:spPr>
        <a:xfrm>
          <a:off x="128370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648" y="2769501"/>
        <a:ext cx="1049758" cy="651793"/>
      </dsp:txXfrm>
    </dsp:sp>
    <dsp:sp modelId="{D8A90CD3-6B3D-42BB-938D-9A1A3003D02C}">
      <dsp:nvSpPr>
        <dsp:cNvPr id="0" name=""/>
        <dsp:cNvSpPr/>
      </dsp:nvSpPr>
      <dsp:spPr>
        <a:xfrm>
          <a:off x="1339831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449601-4584-4BEB-A5A5-255583AA8A7F}">
      <dsp:nvSpPr>
        <dsp:cNvPr id="0" name=""/>
        <dsp:cNvSpPr/>
      </dsp:nvSpPr>
      <dsp:spPr>
        <a:xfrm>
          <a:off x="1460977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1255" y="2769501"/>
        <a:ext cx="1049758" cy="651793"/>
      </dsp:txXfrm>
    </dsp:sp>
    <dsp:sp modelId="{65CA1779-8D66-469A-BA58-8E36A623906E}">
      <dsp:nvSpPr>
        <dsp:cNvPr id="0" name=""/>
        <dsp:cNvSpPr/>
      </dsp:nvSpPr>
      <dsp:spPr>
        <a:xfrm>
          <a:off x="2672438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5F8101-600F-49C4-87D0-CC75F1FCDE72}">
      <dsp:nvSpPr>
        <dsp:cNvPr id="0" name=""/>
        <dsp:cNvSpPr/>
      </dsp:nvSpPr>
      <dsp:spPr>
        <a:xfrm>
          <a:off x="2793584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3862" y="2769501"/>
        <a:ext cx="1049758" cy="651793"/>
      </dsp:txXfrm>
    </dsp:sp>
    <dsp:sp modelId="{118439F0-1108-4E18-9EC6-4D7FCD9F4D6F}">
      <dsp:nvSpPr>
        <dsp:cNvPr id="0" name=""/>
        <dsp:cNvSpPr/>
      </dsp:nvSpPr>
      <dsp:spPr>
        <a:xfrm>
          <a:off x="4005045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808241-107F-48CF-9DEB-CD5D2C90C07C}">
      <dsp:nvSpPr>
        <dsp:cNvPr id="0" name=""/>
        <dsp:cNvSpPr/>
      </dsp:nvSpPr>
      <dsp:spPr>
        <a:xfrm>
          <a:off x="4126191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xuôi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6469" y="2769501"/>
        <a:ext cx="1049758" cy="651793"/>
      </dsp:txXfrm>
    </dsp:sp>
    <dsp:sp modelId="{66FF8A6F-8C4A-46CE-9ABC-60BDE6EDDA7E}">
      <dsp:nvSpPr>
        <dsp:cNvPr id="0" name=""/>
        <dsp:cNvSpPr/>
      </dsp:nvSpPr>
      <dsp:spPr>
        <a:xfrm>
          <a:off x="6156573" y="1624684"/>
          <a:ext cx="1090314" cy="1243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7C47E1-1116-485B-BEE6-AC0B99003B85}">
      <dsp:nvSpPr>
        <dsp:cNvPr id="0" name=""/>
        <dsp:cNvSpPr/>
      </dsp:nvSpPr>
      <dsp:spPr>
        <a:xfrm>
          <a:off x="6277719" y="1739773"/>
          <a:ext cx="1090314" cy="1243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(60 – 70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9653" y="1771707"/>
        <a:ext cx="1026446" cy="1179703"/>
      </dsp:txXfrm>
    </dsp:sp>
    <dsp:sp modelId="{DCEA9E34-7E43-4C1F-BA5A-655A7EBD9436}">
      <dsp:nvSpPr>
        <dsp:cNvPr id="0" name=""/>
        <dsp:cNvSpPr/>
      </dsp:nvSpPr>
      <dsp:spPr>
        <a:xfrm>
          <a:off x="5337652" y="3185355"/>
          <a:ext cx="1204732" cy="1484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980437-BE48-42C1-AA62-7589E39DCA6E}">
      <dsp:nvSpPr>
        <dsp:cNvPr id="0" name=""/>
        <dsp:cNvSpPr/>
      </dsp:nvSpPr>
      <dsp:spPr>
        <a:xfrm>
          <a:off x="5458798" y="3300444"/>
          <a:ext cx="1204732" cy="148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HK1 (60 – 65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4083" y="3335729"/>
        <a:ext cx="1134162" cy="1414243"/>
      </dsp:txXfrm>
    </dsp:sp>
    <dsp:sp modelId="{47967B29-7BAB-40D9-BD8F-9C650308C0B6}">
      <dsp:nvSpPr>
        <dsp:cNvPr id="0" name=""/>
        <dsp:cNvSpPr/>
      </dsp:nvSpPr>
      <dsp:spPr>
        <a:xfrm>
          <a:off x="6784677" y="3185355"/>
          <a:ext cx="1281130" cy="1502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8B7ECB-69FA-4F14-B5B8-DA4363F29BFC}">
      <dsp:nvSpPr>
        <dsp:cNvPr id="0" name=""/>
        <dsp:cNvSpPr/>
      </dsp:nvSpPr>
      <dsp:spPr>
        <a:xfrm>
          <a:off x="6905823" y="3300444"/>
          <a:ext cx="1281130" cy="15029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HK2 (65 – 70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VI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43346" y="3337967"/>
        <a:ext cx="1206084" cy="1427941"/>
      </dsp:txXfrm>
    </dsp:sp>
    <dsp:sp modelId="{E6EA931A-FC34-4D05-B850-C1B4BC57D15E}">
      <dsp:nvSpPr>
        <dsp:cNvPr id="0" name=""/>
        <dsp:cNvSpPr/>
      </dsp:nvSpPr>
      <dsp:spPr>
        <a:xfrm>
          <a:off x="9640707" y="162468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4E8F25-0DF1-4C90-A33D-8FC3E9D749FC}">
      <dsp:nvSpPr>
        <dsp:cNvPr id="0" name=""/>
        <dsp:cNvSpPr/>
      </dsp:nvSpPr>
      <dsp:spPr>
        <a:xfrm>
          <a:off x="9761853" y="173977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BT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2131" y="1760051"/>
        <a:ext cx="1049758" cy="651793"/>
      </dsp:txXfrm>
    </dsp:sp>
    <dsp:sp modelId="{21713954-FABB-4C03-95B9-4440DD66ECBF}">
      <dsp:nvSpPr>
        <dsp:cNvPr id="0" name=""/>
        <dsp:cNvSpPr/>
      </dsp:nvSpPr>
      <dsp:spPr>
        <a:xfrm>
          <a:off x="8308100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CE92C7-55E0-4F12-8DA8-C6142CCFF7B8}">
      <dsp:nvSpPr>
        <dsp:cNvPr id="0" name=""/>
        <dsp:cNvSpPr/>
      </dsp:nvSpPr>
      <dsp:spPr>
        <a:xfrm>
          <a:off x="8429246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49524" y="2769501"/>
        <a:ext cx="1049758" cy="651793"/>
      </dsp:txXfrm>
    </dsp:sp>
    <dsp:sp modelId="{671A8EA5-A835-4A5F-95E7-E3A65410E01A}">
      <dsp:nvSpPr>
        <dsp:cNvPr id="0" name=""/>
        <dsp:cNvSpPr/>
      </dsp:nvSpPr>
      <dsp:spPr>
        <a:xfrm>
          <a:off x="9640707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CBB37B-74D1-408D-B339-5DCD31055550}">
      <dsp:nvSpPr>
        <dsp:cNvPr id="0" name=""/>
        <dsp:cNvSpPr/>
      </dsp:nvSpPr>
      <dsp:spPr>
        <a:xfrm>
          <a:off x="9761853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2131" y="2769501"/>
        <a:ext cx="1049758" cy="651793"/>
      </dsp:txXfrm>
    </dsp:sp>
    <dsp:sp modelId="{47F2EC92-875D-47DD-81E2-1AB0A4DBF137}">
      <dsp:nvSpPr>
        <dsp:cNvPr id="0" name=""/>
        <dsp:cNvSpPr/>
      </dsp:nvSpPr>
      <dsp:spPr>
        <a:xfrm>
          <a:off x="10973314" y="2634134"/>
          <a:ext cx="1090314" cy="692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B74D50-4BE9-4039-AC6C-4C60BA73E184}">
      <dsp:nvSpPr>
        <dsp:cNvPr id="0" name=""/>
        <dsp:cNvSpPr/>
      </dsp:nvSpPr>
      <dsp:spPr>
        <a:xfrm>
          <a:off x="11094460" y="2749223"/>
          <a:ext cx="1090314" cy="692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14738" y="2769501"/>
        <a:ext cx="1049758" cy="6517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33EC7-2C10-4196-9989-3E57E875D922}">
      <dsp:nvSpPr>
        <dsp:cNvPr id="0" name=""/>
        <dsp:cNvSpPr/>
      </dsp:nvSpPr>
      <dsp:spPr>
        <a:xfrm>
          <a:off x="10614691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98409-411E-4D86-B904-D7C08AB4E0C6}">
      <dsp:nvSpPr>
        <dsp:cNvPr id="0" name=""/>
        <dsp:cNvSpPr/>
      </dsp:nvSpPr>
      <dsp:spPr>
        <a:xfrm>
          <a:off x="9773439" y="3585533"/>
          <a:ext cx="841251" cy="350212"/>
        </a:xfrm>
        <a:custGeom>
          <a:avLst/>
          <a:gdLst/>
          <a:ahLst/>
          <a:cxnLst/>
          <a:rect l="0" t="0" r="0" b="0"/>
          <a:pathLst>
            <a:path>
              <a:moveTo>
                <a:pt x="841251" y="0"/>
              </a:moveTo>
              <a:lnTo>
                <a:pt x="841251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E3A00-EC6F-48AA-AF1E-A76CA29FDE50}">
      <dsp:nvSpPr>
        <dsp:cNvPr id="0" name=""/>
        <dsp:cNvSpPr/>
      </dsp:nvSpPr>
      <dsp:spPr>
        <a:xfrm>
          <a:off x="10568971" y="2470674"/>
          <a:ext cx="91440" cy="3502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5534-B7F0-4A7D-B24D-D92E1D65FC27}">
      <dsp:nvSpPr>
        <dsp:cNvPr id="0" name=""/>
        <dsp:cNvSpPr/>
      </dsp:nvSpPr>
      <dsp:spPr>
        <a:xfrm>
          <a:off x="7899163" y="1355814"/>
          <a:ext cx="2715527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715527" y="238659"/>
              </a:lnTo>
              <a:lnTo>
                <a:pt x="2715527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A8695-A734-4721-9DFF-C6109BC554AA}">
      <dsp:nvSpPr>
        <dsp:cNvPr id="0" name=""/>
        <dsp:cNvSpPr/>
      </dsp:nvSpPr>
      <dsp:spPr>
        <a:xfrm>
          <a:off x="7500640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51E95-312F-4145-80EF-2BCBDACB99A5}">
      <dsp:nvSpPr>
        <dsp:cNvPr id="0" name=""/>
        <dsp:cNvSpPr/>
      </dsp:nvSpPr>
      <dsp:spPr>
        <a:xfrm>
          <a:off x="6699602" y="3585533"/>
          <a:ext cx="801038" cy="350212"/>
        </a:xfrm>
        <a:custGeom>
          <a:avLst/>
          <a:gdLst/>
          <a:ahLst/>
          <a:cxnLst/>
          <a:rect l="0" t="0" r="0" b="0"/>
          <a:pathLst>
            <a:path>
              <a:moveTo>
                <a:pt x="801038" y="0"/>
              </a:moveTo>
              <a:lnTo>
                <a:pt x="801038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F557-2A59-43CA-8593-595FAA67B67A}">
      <dsp:nvSpPr>
        <dsp:cNvPr id="0" name=""/>
        <dsp:cNvSpPr/>
      </dsp:nvSpPr>
      <dsp:spPr>
        <a:xfrm>
          <a:off x="5183635" y="2470674"/>
          <a:ext cx="2317004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317004" y="238659"/>
              </a:lnTo>
              <a:lnTo>
                <a:pt x="2317004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57F8D-59AB-4671-93C1-B2A8B969E71D}">
      <dsp:nvSpPr>
        <dsp:cNvPr id="0" name=""/>
        <dsp:cNvSpPr/>
      </dsp:nvSpPr>
      <dsp:spPr>
        <a:xfrm>
          <a:off x="2915050" y="3585533"/>
          <a:ext cx="2312789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312789" y="238659"/>
              </a:lnTo>
              <a:lnTo>
                <a:pt x="2312789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37C2A-13E1-491B-810D-3E6D3755A1EF}">
      <dsp:nvSpPr>
        <dsp:cNvPr id="0" name=""/>
        <dsp:cNvSpPr/>
      </dsp:nvSpPr>
      <dsp:spPr>
        <a:xfrm>
          <a:off x="2915050" y="3585533"/>
          <a:ext cx="841028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841028" y="238659"/>
              </a:lnTo>
              <a:lnTo>
                <a:pt x="841028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1BDD5-A008-41F8-AA39-385275B286CF}">
      <dsp:nvSpPr>
        <dsp:cNvPr id="0" name=""/>
        <dsp:cNvSpPr/>
      </dsp:nvSpPr>
      <dsp:spPr>
        <a:xfrm>
          <a:off x="2179170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735880" y="0"/>
              </a:moveTo>
              <a:lnTo>
                <a:pt x="735880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056E5-F248-4048-B817-B828C99A323C}">
      <dsp:nvSpPr>
        <dsp:cNvPr id="0" name=""/>
        <dsp:cNvSpPr/>
      </dsp:nvSpPr>
      <dsp:spPr>
        <a:xfrm>
          <a:off x="602260" y="3585533"/>
          <a:ext cx="2312789" cy="350212"/>
        </a:xfrm>
        <a:custGeom>
          <a:avLst/>
          <a:gdLst/>
          <a:ahLst/>
          <a:cxnLst/>
          <a:rect l="0" t="0" r="0" b="0"/>
          <a:pathLst>
            <a:path>
              <a:moveTo>
                <a:pt x="2312789" y="0"/>
              </a:moveTo>
              <a:lnTo>
                <a:pt x="2312789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7AEBA-D1C8-40FC-9A9C-C8EA56E8F820}">
      <dsp:nvSpPr>
        <dsp:cNvPr id="0" name=""/>
        <dsp:cNvSpPr/>
      </dsp:nvSpPr>
      <dsp:spPr>
        <a:xfrm>
          <a:off x="2915050" y="2470674"/>
          <a:ext cx="2268584" cy="350212"/>
        </a:xfrm>
        <a:custGeom>
          <a:avLst/>
          <a:gdLst/>
          <a:ahLst/>
          <a:cxnLst/>
          <a:rect l="0" t="0" r="0" b="0"/>
          <a:pathLst>
            <a:path>
              <a:moveTo>
                <a:pt x="2268584" y="0"/>
              </a:moveTo>
              <a:lnTo>
                <a:pt x="2268584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CA914-215F-4AFB-B69C-A11D1FA17A41}">
      <dsp:nvSpPr>
        <dsp:cNvPr id="0" name=""/>
        <dsp:cNvSpPr/>
      </dsp:nvSpPr>
      <dsp:spPr>
        <a:xfrm>
          <a:off x="5183635" y="1355814"/>
          <a:ext cx="2715527" cy="350212"/>
        </a:xfrm>
        <a:custGeom>
          <a:avLst/>
          <a:gdLst/>
          <a:ahLst/>
          <a:cxnLst/>
          <a:rect l="0" t="0" r="0" b="0"/>
          <a:pathLst>
            <a:path>
              <a:moveTo>
                <a:pt x="2715527" y="0"/>
              </a:moveTo>
              <a:lnTo>
                <a:pt x="2715527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87FB3-7CF9-43F1-BD5E-A82B004589CB}">
      <dsp:nvSpPr>
        <dsp:cNvPr id="0" name=""/>
        <dsp:cNvSpPr/>
      </dsp:nvSpPr>
      <dsp:spPr>
        <a:xfrm>
          <a:off x="7094339" y="591167"/>
          <a:ext cx="1609647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E8195-77EE-49FD-8015-C6403BF2DEEA}">
      <dsp:nvSpPr>
        <dsp:cNvPr id="0" name=""/>
        <dsp:cNvSpPr/>
      </dsp:nvSpPr>
      <dsp:spPr>
        <a:xfrm>
          <a:off x="7228136" y="718274"/>
          <a:ext cx="1609647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0532" y="740670"/>
        <a:ext cx="1564855" cy="719854"/>
      </dsp:txXfrm>
    </dsp:sp>
    <dsp:sp modelId="{534C2CE1-7FF5-471E-B05A-654EA49718D7}">
      <dsp:nvSpPr>
        <dsp:cNvPr id="0" name=""/>
        <dsp:cNvSpPr/>
      </dsp:nvSpPr>
      <dsp:spPr>
        <a:xfrm>
          <a:off x="4581551" y="1706027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EB268-37DF-4973-B4D3-616FFA8BFDDF}">
      <dsp:nvSpPr>
        <dsp:cNvPr id="0" name=""/>
        <dsp:cNvSpPr/>
      </dsp:nvSpPr>
      <dsp:spPr>
        <a:xfrm>
          <a:off x="4715348" y="1833133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37744" y="1855529"/>
        <a:ext cx="1159376" cy="719854"/>
      </dsp:txXfrm>
    </dsp:sp>
    <dsp:sp modelId="{4753666A-910B-4E4B-95B5-B77D4F99B491}">
      <dsp:nvSpPr>
        <dsp:cNvPr id="0" name=""/>
        <dsp:cNvSpPr/>
      </dsp:nvSpPr>
      <dsp:spPr>
        <a:xfrm>
          <a:off x="2071169" y="2820886"/>
          <a:ext cx="1687762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2CFCDD-7FE6-4EE7-8C72-DB3159A50170}">
      <dsp:nvSpPr>
        <dsp:cNvPr id="0" name=""/>
        <dsp:cNvSpPr/>
      </dsp:nvSpPr>
      <dsp:spPr>
        <a:xfrm>
          <a:off x="2204966" y="2947992"/>
          <a:ext cx="1687762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7362" y="2970388"/>
        <a:ext cx="1642970" cy="719854"/>
      </dsp:txXfrm>
    </dsp:sp>
    <dsp:sp modelId="{3D483375-B35E-40F9-A941-692A79E0DD66}">
      <dsp:nvSpPr>
        <dsp:cNvPr id="0" name=""/>
        <dsp:cNvSpPr/>
      </dsp:nvSpPr>
      <dsp:spPr>
        <a:xfrm>
          <a:off x="176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3E9C0D-F2D6-45ED-B078-A4AC965EEF22}">
      <dsp:nvSpPr>
        <dsp:cNvPr id="0" name=""/>
        <dsp:cNvSpPr/>
      </dsp:nvSpPr>
      <dsp:spPr>
        <a:xfrm>
          <a:off x="13397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369" y="4085248"/>
        <a:ext cx="1159376" cy="719854"/>
      </dsp:txXfrm>
    </dsp:sp>
    <dsp:sp modelId="{50186B5A-E2E1-4C17-BD74-7818CCC49E4B}">
      <dsp:nvSpPr>
        <dsp:cNvPr id="0" name=""/>
        <dsp:cNvSpPr/>
      </dsp:nvSpPr>
      <dsp:spPr>
        <a:xfrm>
          <a:off x="1471937" y="3935745"/>
          <a:ext cx="1414464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80E8DF-A567-40D1-A09F-58EB1F7DC8CC}">
      <dsp:nvSpPr>
        <dsp:cNvPr id="0" name=""/>
        <dsp:cNvSpPr/>
      </dsp:nvSpPr>
      <dsp:spPr>
        <a:xfrm>
          <a:off x="1605734" y="4062852"/>
          <a:ext cx="1414464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vần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130" y="4085248"/>
        <a:ext cx="1369672" cy="719854"/>
      </dsp:txXfrm>
    </dsp:sp>
    <dsp:sp modelId="{C35D8CD8-57A7-4BC8-B292-AA8BEDDA1EEF}">
      <dsp:nvSpPr>
        <dsp:cNvPr id="0" name=""/>
        <dsp:cNvSpPr/>
      </dsp:nvSpPr>
      <dsp:spPr>
        <a:xfrm>
          <a:off x="3153995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1759BC-ACFE-4B29-917C-2D870DEF8BD8}">
      <dsp:nvSpPr>
        <dsp:cNvPr id="0" name=""/>
        <dsp:cNvSpPr/>
      </dsp:nvSpPr>
      <dsp:spPr>
        <a:xfrm>
          <a:off x="3287791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187" y="4085248"/>
        <a:ext cx="1159376" cy="719854"/>
      </dsp:txXfrm>
    </dsp:sp>
    <dsp:sp modelId="{8CEEDA66-3D50-496A-8E77-DEA5FF766B36}">
      <dsp:nvSpPr>
        <dsp:cNvPr id="0" name=""/>
        <dsp:cNvSpPr/>
      </dsp:nvSpPr>
      <dsp:spPr>
        <a:xfrm>
          <a:off x="4625756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70B3E8-5AD1-4E41-A9A6-56A3FB8870A5}">
      <dsp:nvSpPr>
        <dsp:cNvPr id="0" name=""/>
        <dsp:cNvSpPr/>
      </dsp:nvSpPr>
      <dsp:spPr>
        <a:xfrm>
          <a:off x="475955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949" y="4085248"/>
        <a:ext cx="1159376" cy="719854"/>
      </dsp:txXfrm>
    </dsp:sp>
    <dsp:sp modelId="{D8A90CD3-6B3D-42BB-938D-9A1A3003D02C}">
      <dsp:nvSpPr>
        <dsp:cNvPr id="0" name=""/>
        <dsp:cNvSpPr/>
      </dsp:nvSpPr>
      <dsp:spPr>
        <a:xfrm>
          <a:off x="6705178" y="2820886"/>
          <a:ext cx="1590923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449601-4584-4BEB-A5A5-255583AA8A7F}">
      <dsp:nvSpPr>
        <dsp:cNvPr id="0" name=""/>
        <dsp:cNvSpPr/>
      </dsp:nvSpPr>
      <dsp:spPr>
        <a:xfrm>
          <a:off x="6838975" y="2947992"/>
          <a:ext cx="1590923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1371" y="2970388"/>
        <a:ext cx="1546131" cy="719854"/>
      </dsp:txXfrm>
    </dsp:sp>
    <dsp:sp modelId="{F5AC8711-1F5E-437A-8A1E-DF857F4803CE}">
      <dsp:nvSpPr>
        <dsp:cNvPr id="0" name=""/>
        <dsp:cNvSpPr/>
      </dsp:nvSpPr>
      <dsp:spPr>
        <a:xfrm>
          <a:off x="6097517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77D95A-2AF5-40CA-83C9-3426A879E16E}">
      <dsp:nvSpPr>
        <dsp:cNvPr id="0" name=""/>
        <dsp:cNvSpPr/>
      </dsp:nvSpPr>
      <dsp:spPr>
        <a:xfrm>
          <a:off x="6231314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3710" y="4085248"/>
        <a:ext cx="1159376" cy="719854"/>
      </dsp:txXfrm>
    </dsp:sp>
    <dsp:sp modelId="{0EDE3C85-90BA-4BCE-BB63-8FB78C0B0E4D}">
      <dsp:nvSpPr>
        <dsp:cNvPr id="0" name=""/>
        <dsp:cNvSpPr/>
      </dsp:nvSpPr>
      <dsp:spPr>
        <a:xfrm>
          <a:off x="7569279" y="3935745"/>
          <a:ext cx="1334483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D24B54-06C2-465B-A460-A49F8B979F0B}">
      <dsp:nvSpPr>
        <dsp:cNvPr id="0" name=""/>
        <dsp:cNvSpPr/>
      </dsp:nvSpPr>
      <dsp:spPr>
        <a:xfrm>
          <a:off x="7703075" y="4062852"/>
          <a:ext cx="1334483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25471" y="4085248"/>
        <a:ext cx="1289691" cy="719854"/>
      </dsp:txXfrm>
    </dsp:sp>
    <dsp:sp modelId="{66FF8A6F-8C4A-46CE-9ABC-60BDE6EDDA7E}">
      <dsp:nvSpPr>
        <dsp:cNvPr id="0" name=""/>
        <dsp:cNvSpPr/>
      </dsp:nvSpPr>
      <dsp:spPr>
        <a:xfrm>
          <a:off x="10012607" y="1706027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7C47E1-1116-485B-BEE6-AC0B99003B85}">
      <dsp:nvSpPr>
        <dsp:cNvPr id="0" name=""/>
        <dsp:cNvSpPr/>
      </dsp:nvSpPr>
      <dsp:spPr>
        <a:xfrm>
          <a:off x="10146403" y="1833133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2, 3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68799" y="1855529"/>
        <a:ext cx="1159376" cy="719854"/>
      </dsp:txXfrm>
    </dsp:sp>
    <dsp:sp modelId="{DCEA9E34-7E43-4C1F-BA5A-655A7EBD9436}">
      <dsp:nvSpPr>
        <dsp:cNvPr id="0" name=""/>
        <dsp:cNvSpPr/>
      </dsp:nvSpPr>
      <dsp:spPr>
        <a:xfrm>
          <a:off x="9815611" y="2820886"/>
          <a:ext cx="1598160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980437-BE48-42C1-AA62-7589E39DCA6E}">
      <dsp:nvSpPr>
        <dsp:cNvPr id="0" name=""/>
        <dsp:cNvSpPr/>
      </dsp:nvSpPr>
      <dsp:spPr>
        <a:xfrm>
          <a:off x="9949407" y="2947992"/>
          <a:ext cx="1598160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71803" y="2970388"/>
        <a:ext cx="1553368" cy="719854"/>
      </dsp:txXfrm>
    </dsp:sp>
    <dsp:sp modelId="{712A7D4A-F54A-4447-91E3-6D439A97A8EB}">
      <dsp:nvSpPr>
        <dsp:cNvPr id="0" name=""/>
        <dsp:cNvSpPr/>
      </dsp:nvSpPr>
      <dsp:spPr>
        <a:xfrm>
          <a:off x="9171355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20FAC2-26C3-454E-BB8F-1F3AE6B84EFB}">
      <dsp:nvSpPr>
        <dsp:cNvPr id="0" name=""/>
        <dsp:cNvSpPr/>
      </dsp:nvSpPr>
      <dsp:spPr>
        <a:xfrm>
          <a:off x="9305152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27548" y="4085248"/>
        <a:ext cx="1159376" cy="719854"/>
      </dsp:txXfrm>
    </dsp:sp>
    <dsp:sp modelId="{5182A9BB-182E-4FE4-BDB4-B3C28DF56A1B}">
      <dsp:nvSpPr>
        <dsp:cNvPr id="0" name=""/>
        <dsp:cNvSpPr/>
      </dsp:nvSpPr>
      <dsp:spPr>
        <a:xfrm>
          <a:off x="10643117" y="3935745"/>
          <a:ext cx="1414909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B1B73-204B-4AEF-994A-C2A79D7C699F}">
      <dsp:nvSpPr>
        <dsp:cNvPr id="0" name=""/>
        <dsp:cNvSpPr/>
      </dsp:nvSpPr>
      <dsp:spPr>
        <a:xfrm>
          <a:off x="10776913" y="4062852"/>
          <a:ext cx="1414909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99309" y="4085248"/>
        <a:ext cx="1370117" cy="7198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33EC7-2C10-4196-9989-3E57E875D922}">
      <dsp:nvSpPr>
        <dsp:cNvPr id="0" name=""/>
        <dsp:cNvSpPr/>
      </dsp:nvSpPr>
      <dsp:spPr>
        <a:xfrm>
          <a:off x="10614691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98409-411E-4D86-B904-D7C08AB4E0C6}">
      <dsp:nvSpPr>
        <dsp:cNvPr id="0" name=""/>
        <dsp:cNvSpPr/>
      </dsp:nvSpPr>
      <dsp:spPr>
        <a:xfrm>
          <a:off x="9773439" y="3585533"/>
          <a:ext cx="841251" cy="350212"/>
        </a:xfrm>
        <a:custGeom>
          <a:avLst/>
          <a:gdLst/>
          <a:ahLst/>
          <a:cxnLst/>
          <a:rect l="0" t="0" r="0" b="0"/>
          <a:pathLst>
            <a:path>
              <a:moveTo>
                <a:pt x="841251" y="0"/>
              </a:moveTo>
              <a:lnTo>
                <a:pt x="841251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E3A00-EC6F-48AA-AF1E-A76CA29FDE50}">
      <dsp:nvSpPr>
        <dsp:cNvPr id="0" name=""/>
        <dsp:cNvSpPr/>
      </dsp:nvSpPr>
      <dsp:spPr>
        <a:xfrm>
          <a:off x="10568971" y="2470674"/>
          <a:ext cx="91440" cy="3502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5534-B7F0-4A7D-B24D-D92E1D65FC27}">
      <dsp:nvSpPr>
        <dsp:cNvPr id="0" name=""/>
        <dsp:cNvSpPr/>
      </dsp:nvSpPr>
      <dsp:spPr>
        <a:xfrm>
          <a:off x="7894515" y="1355814"/>
          <a:ext cx="2720175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720175" y="238659"/>
              </a:lnTo>
              <a:lnTo>
                <a:pt x="2720175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A8695-A734-4721-9DFF-C6109BC554AA}">
      <dsp:nvSpPr>
        <dsp:cNvPr id="0" name=""/>
        <dsp:cNvSpPr/>
      </dsp:nvSpPr>
      <dsp:spPr>
        <a:xfrm>
          <a:off x="7500640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735880" y="238659"/>
              </a:lnTo>
              <a:lnTo>
                <a:pt x="73588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51E95-312F-4145-80EF-2BCBDACB99A5}">
      <dsp:nvSpPr>
        <dsp:cNvPr id="0" name=""/>
        <dsp:cNvSpPr/>
      </dsp:nvSpPr>
      <dsp:spPr>
        <a:xfrm>
          <a:off x="6699602" y="3585533"/>
          <a:ext cx="801038" cy="350212"/>
        </a:xfrm>
        <a:custGeom>
          <a:avLst/>
          <a:gdLst/>
          <a:ahLst/>
          <a:cxnLst/>
          <a:rect l="0" t="0" r="0" b="0"/>
          <a:pathLst>
            <a:path>
              <a:moveTo>
                <a:pt x="801038" y="0"/>
              </a:moveTo>
              <a:lnTo>
                <a:pt x="801038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F557-2A59-43CA-8593-595FAA67B67A}">
      <dsp:nvSpPr>
        <dsp:cNvPr id="0" name=""/>
        <dsp:cNvSpPr/>
      </dsp:nvSpPr>
      <dsp:spPr>
        <a:xfrm>
          <a:off x="5222217" y="2470674"/>
          <a:ext cx="2278423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278423" y="238659"/>
              </a:lnTo>
              <a:lnTo>
                <a:pt x="2278423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57F8D-59AB-4671-93C1-B2A8B969E71D}">
      <dsp:nvSpPr>
        <dsp:cNvPr id="0" name=""/>
        <dsp:cNvSpPr/>
      </dsp:nvSpPr>
      <dsp:spPr>
        <a:xfrm>
          <a:off x="2915050" y="3585533"/>
          <a:ext cx="2312789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2312789" y="238659"/>
              </a:lnTo>
              <a:lnTo>
                <a:pt x="2312789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37C2A-13E1-491B-810D-3E6D3755A1EF}">
      <dsp:nvSpPr>
        <dsp:cNvPr id="0" name=""/>
        <dsp:cNvSpPr/>
      </dsp:nvSpPr>
      <dsp:spPr>
        <a:xfrm>
          <a:off x="2915050" y="3585533"/>
          <a:ext cx="841028" cy="35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59"/>
              </a:lnTo>
              <a:lnTo>
                <a:pt x="841028" y="238659"/>
              </a:lnTo>
              <a:lnTo>
                <a:pt x="841028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1BDD5-A008-41F8-AA39-385275B286CF}">
      <dsp:nvSpPr>
        <dsp:cNvPr id="0" name=""/>
        <dsp:cNvSpPr/>
      </dsp:nvSpPr>
      <dsp:spPr>
        <a:xfrm>
          <a:off x="2179170" y="3585533"/>
          <a:ext cx="735880" cy="350212"/>
        </a:xfrm>
        <a:custGeom>
          <a:avLst/>
          <a:gdLst/>
          <a:ahLst/>
          <a:cxnLst/>
          <a:rect l="0" t="0" r="0" b="0"/>
          <a:pathLst>
            <a:path>
              <a:moveTo>
                <a:pt x="735880" y="0"/>
              </a:moveTo>
              <a:lnTo>
                <a:pt x="735880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056E5-F248-4048-B817-B828C99A323C}">
      <dsp:nvSpPr>
        <dsp:cNvPr id="0" name=""/>
        <dsp:cNvSpPr/>
      </dsp:nvSpPr>
      <dsp:spPr>
        <a:xfrm>
          <a:off x="602260" y="3585533"/>
          <a:ext cx="2312789" cy="350212"/>
        </a:xfrm>
        <a:custGeom>
          <a:avLst/>
          <a:gdLst/>
          <a:ahLst/>
          <a:cxnLst/>
          <a:rect l="0" t="0" r="0" b="0"/>
          <a:pathLst>
            <a:path>
              <a:moveTo>
                <a:pt x="2312789" y="0"/>
              </a:moveTo>
              <a:lnTo>
                <a:pt x="2312789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7AEBA-D1C8-40FC-9A9C-C8EA56E8F820}">
      <dsp:nvSpPr>
        <dsp:cNvPr id="0" name=""/>
        <dsp:cNvSpPr/>
      </dsp:nvSpPr>
      <dsp:spPr>
        <a:xfrm>
          <a:off x="2915050" y="2470674"/>
          <a:ext cx="2307166" cy="350212"/>
        </a:xfrm>
        <a:custGeom>
          <a:avLst/>
          <a:gdLst/>
          <a:ahLst/>
          <a:cxnLst/>
          <a:rect l="0" t="0" r="0" b="0"/>
          <a:pathLst>
            <a:path>
              <a:moveTo>
                <a:pt x="2307166" y="0"/>
              </a:moveTo>
              <a:lnTo>
                <a:pt x="2307166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CA914-215F-4AFB-B69C-A11D1FA17A41}">
      <dsp:nvSpPr>
        <dsp:cNvPr id="0" name=""/>
        <dsp:cNvSpPr/>
      </dsp:nvSpPr>
      <dsp:spPr>
        <a:xfrm>
          <a:off x="5222217" y="1355814"/>
          <a:ext cx="2672298" cy="350212"/>
        </a:xfrm>
        <a:custGeom>
          <a:avLst/>
          <a:gdLst/>
          <a:ahLst/>
          <a:cxnLst/>
          <a:rect l="0" t="0" r="0" b="0"/>
          <a:pathLst>
            <a:path>
              <a:moveTo>
                <a:pt x="2672298" y="0"/>
              </a:moveTo>
              <a:lnTo>
                <a:pt x="2672298" y="238659"/>
              </a:lnTo>
              <a:lnTo>
                <a:pt x="0" y="238659"/>
              </a:lnTo>
              <a:lnTo>
                <a:pt x="0" y="35021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87FB3-7CF9-43F1-BD5E-A82B004589CB}">
      <dsp:nvSpPr>
        <dsp:cNvPr id="0" name=""/>
        <dsp:cNvSpPr/>
      </dsp:nvSpPr>
      <dsp:spPr>
        <a:xfrm>
          <a:off x="6812690" y="591167"/>
          <a:ext cx="2163649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E8195-77EE-49FD-8015-C6403BF2DEEA}">
      <dsp:nvSpPr>
        <dsp:cNvPr id="0" name=""/>
        <dsp:cNvSpPr/>
      </dsp:nvSpPr>
      <dsp:spPr>
        <a:xfrm>
          <a:off x="6946487" y="718274"/>
          <a:ext cx="2163649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8883" y="740670"/>
        <a:ext cx="2118857" cy="719854"/>
      </dsp:txXfrm>
    </dsp:sp>
    <dsp:sp modelId="{534C2CE1-7FF5-471E-B05A-654EA49718D7}">
      <dsp:nvSpPr>
        <dsp:cNvPr id="0" name=""/>
        <dsp:cNvSpPr/>
      </dsp:nvSpPr>
      <dsp:spPr>
        <a:xfrm>
          <a:off x="4340428" y="1706027"/>
          <a:ext cx="1763576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EB268-37DF-4973-B4D3-616FFA8BFDDF}">
      <dsp:nvSpPr>
        <dsp:cNvPr id="0" name=""/>
        <dsp:cNvSpPr/>
      </dsp:nvSpPr>
      <dsp:spPr>
        <a:xfrm>
          <a:off x="4474225" y="1833133"/>
          <a:ext cx="1763576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– 4 đ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6621" y="1855529"/>
        <a:ext cx="1718784" cy="719854"/>
      </dsp:txXfrm>
    </dsp:sp>
    <dsp:sp modelId="{4753666A-910B-4E4B-95B5-B77D4F99B491}">
      <dsp:nvSpPr>
        <dsp:cNvPr id="0" name=""/>
        <dsp:cNvSpPr/>
      </dsp:nvSpPr>
      <dsp:spPr>
        <a:xfrm>
          <a:off x="1899894" y="2820886"/>
          <a:ext cx="2030312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2CFCDD-7FE6-4EE7-8C72-DB3159A50170}">
      <dsp:nvSpPr>
        <dsp:cNvPr id="0" name=""/>
        <dsp:cNvSpPr/>
      </dsp:nvSpPr>
      <dsp:spPr>
        <a:xfrm>
          <a:off x="2033691" y="2947992"/>
          <a:ext cx="2030312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2 đ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6087" y="2970388"/>
        <a:ext cx="1985520" cy="719854"/>
      </dsp:txXfrm>
    </dsp:sp>
    <dsp:sp modelId="{3D483375-B35E-40F9-A941-692A79E0DD66}">
      <dsp:nvSpPr>
        <dsp:cNvPr id="0" name=""/>
        <dsp:cNvSpPr/>
      </dsp:nvSpPr>
      <dsp:spPr>
        <a:xfrm>
          <a:off x="176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3E9C0D-F2D6-45ED-B078-A4AC965EEF22}">
      <dsp:nvSpPr>
        <dsp:cNvPr id="0" name=""/>
        <dsp:cNvSpPr/>
      </dsp:nvSpPr>
      <dsp:spPr>
        <a:xfrm>
          <a:off x="13397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c/k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369" y="4085248"/>
        <a:ext cx="1159376" cy="719854"/>
      </dsp:txXfrm>
    </dsp:sp>
    <dsp:sp modelId="{50186B5A-E2E1-4C17-BD74-7818CCC49E4B}">
      <dsp:nvSpPr>
        <dsp:cNvPr id="0" name=""/>
        <dsp:cNvSpPr/>
      </dsp:nvSpPr>
      <dsp:spPr>
        <a:xfrm>
          <a:off x="1471937" y="3935745"/>
          <a:ext cx="1414464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80E8DF-A567-40D1-A09F-58EB1F7DC8CC}">
      <dsp:nvSpPr>
        <dsp:cNvPr id="0" name=""/>
        <dsp:cNvSpPr/>
      </dsp:nvSpPr>
      <dsp:spPr>
        <a:xfrm>
          <a:off x="1605734" y="4062852"/>
          <a:ext cx="1414464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g/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130" y="4085248"/>
        <a:ext cx="1369672" cy="719854"/>
      </dsp:txXfrm>
    </dsp:sp>
    <dsp:sp modelId="{C35D8CD8-57A7-4BC8-B292-AA8BEDDA1EEF}">
      <dsp:nvSpPr>
        <dsp:cNvPr id="0" name=""/>
        <dsp:cNvSpPr/>
      </dsp:nvSpPr>
      <dsp:spPr>
        <a:xfrm>
          <a:off x="3153995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1759BC-ACFE-4B29-917C-2D870DEF8BD8}">
      <dsp:nvSpPr>
        <dsp:cNvPr id="0" name=""/>
        <dsp:cNvSpPr/>
      </dsp:nvSpPr>
      <dsp:spPr>
        <a:xfrm>
          <a:off x="3287791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ng/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187" y="4085248"/>
        <a:ext cx="1159376" cy="719854"/>
      </dsp:txXfrm>
    </dsp:sp>
    <dsp:sp modelId="{8CEEDA66-3D50-496A-8E77-DEA5FF766B36}">
      <dsp:nvSpPr>
        <dsp:cNvPr id="0" name=""/>
        <dsp:cNvSpPr/>
      </dsp:nvSpPr>
      <dsp:spPr>
        <a:xfrm>
          <a:off x="4625756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70B3E8-5AD1-4E41-A9A6-56A3FB8870A5}">
      <dsp:nvSpPr>
        <dsp:cNvPr id="0" name=""/>
        <dsp:cNvSpPr/>
      </dsp:nvSpPr>
      <dsp:spPr>
        <a:xfrm>
          <a:off x="4759553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...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949" y="4085248"/>
        <a:ext cx="1159376" cy="719854"/>
      </dsp:txXfrm>
    </dsp:sp>
    <dsp:sp modelId="{D8A90CD3-6B3D-42BB-938D-9A1A3003D02C}">
      <dsp:nvSpPr>
        <dsp:cNvPr id="0" name=""/>
        <dsp:cNvSpPr/>
      </dsp:nvSpPr>
      <dsp:spPr>
        <a:xfrm>
          <a:off x="6456740" y="2820886"/>
          <a:ext cx="2087799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449601-4584-4BEB-A5A5-255583AA8A7F}">
      <dsp:nvSpPr>
        <dsp:cNvPr id="0" name=""/>
        <dsp:cNvSpPr/>
      </dsp:nvSpPr>
      <dsp:spPr>
        <a:xfrm>
          <a:off x="6590537" y="2947992"/>
          <a:ext cx="2087799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2 đ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2933" y="2970388"/>
        <a:ext cx="2043007" cy="719854"/>
      </dsp:txXfrm>
    </dsp:sp>
    <dsp:sp modelId="{F5AC8711-1F5E-437A-8A1E-DF857F4803CE}">
      <dsp:nvSpPr>
        <dsp:cNvPr id="0" name=""/>
        <dsp:cNvSpPr/>
      </dsp:nvSpPr>
      <dsp:spPr>
        <a:xfrm>
          <a:off x="6097517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77D95A-2AF5-40CA-83C9-3426A879E16E}">
      <dsp:nvSpPr>
        <dsp:cNvPr id="0" name=""/>
        <dsp:cNvSpPr/>
      </dsp:nvSpPr>
      <dsp:spPr>
        <a:xfrm>
          <a:off x="6231314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3710" y="4085248"/>
        <a:ext cx="1159376" cy="719854"/>
      </dsp:txXfrm>
    </dsp:sp>
    <dsp:sp modelId="{0EDE3C85-90BA-4BCE-BB63-8FB78C0B0E4D}">
      <dsp:nvSpPr>
        <dsp:cNvPr id="0" name=""/>
        <dsp:cNvSpPr/>
      </dsp:nvSpPr>
      <dsp:spPr>
        <a:xfrm>
          <a:off x="7569279" y="3935745"/>
          <a:ext cx="1334483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D24B54-06C2-465B-A460-A49F8B979F0B}">
      <dsp:nvSpPr>
        <dsp:cNvPr id="0" name=""/>
        <dsp:cNvSpPr/>
      </dsp:nvSpPr>
      <dsp:spPr>
        <a:xfrm>
          <a:off x="7703075" y="4062852"/>
          <a:ext cx="1334483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BT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25471" y="4085248"/>
        <a:ext cx="1289691" cy="719854"/>
      </dsp:txXfrm>
    </dsp:sp>
    <dsp:sp modelId="{66FF8A6F-8C4A-46CE-9ABC-60BDE6EDDA7E}">
      <dsp:nvSpPr>
        <dsp:cNvPr id="0" name=""/>
        <dsp:cNvSpPr/>
      </dsp:nvSpPr>
      <dsp:spPr>
        <a:xfrm>
          <a:off x="9780780" y="1706027"/>
          <a:ext cx="1667821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7C47E1-1116-485B-BEE6-AC0B99003B85}">
      <dsp:nvSpPr>
        <dsp:cNvPr id="0" name=""/>
        <dsp:cNvSpPr/>
      </dsp:nvSpPr>
      <dsp:spPr>
        <a:xfrm>
          <a:off x="9914577" y="1833133"/>
          <a:ext cx="1667821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2, 3 – 6 đ</a:t>
          </a:r>
          <a:endParaRPr lang="en-VI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36973" y="1855529"/>
        <a:ext cx="1623029" cy="719854"/>
      </dsp:txXfrm>
    </dsp:sp>
    <dsp:sp modelId="{DCEA9E34-7E43-4C1F-BA5A-655A7EBD9436}">
      <dsp:nvSpPr>
        <dsp:cNvPr id="0" name=""/>
        <dsp:cNvSpPr/>
      </dsp:nvSpPr>
      <dsp:spPr>
        <a:xfrm>
          <a:off x="9602979" y="2820886"/>
          <a:ext cx="2023424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980437-BE48-42C1-AA62-7589E39DCA6E}">
      <dsp:nvSpPr>
        <dsp:cNvPr id="0" name=""/>
        <dsp:cNvSpPr/>
      </dsp:nvSpPr>
      <dsp:spPr>
        <a:xfrm>
          <a:off x="9736775" y="2947992"/>
          <a:ext cx="2023424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6 đ</a:t>
          </a:r>
          <a:endParaRPr lang="en-VI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59171" y="2970388"/>
        <a:ext cx="1978632" cy="719854"/>
      </dsp:txXfrm>
    </dsp:sp>
    <dsp:sp modelId="{712A7D4A-F54A-4447-91E3-6D439A97A8EB}">
      <dsp:nvSpPr>
        <dsp:cNvPr id="0" name=""/>
        <dsp:cNvSpPr/>
      </dsp:nvSpPr>
      <dsp:spPr>
        <a:xfrm>
          <a:off x="9171355" y="3935745"/>
          <a:ext cx="1204168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20FAC2-26C3-454E-BB8F-1F3AE6B84EFB}">
      <dsp:nvSpPr>
        <dsp:cNvPr id="0" name=""/>
        <dsp:cNvSpPr/>
      </dsp:nvSpPr>
      <dsp:spPr>
        <a:xfrm>
          <a:off x="9305152" y="4062852"/>
          <a:ext cx="1204168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VI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27548" y="4085248"/>
        <a:ext cx="1159376" cy="719854"/>
      </dsp:txXfrm>
    </dsp:sp>
    <dsp:sp modelId="{5182A9BB-182E-4FE4-BDB4-B3C28DF56A1B}">
      <dsp:nvSpPr>
        <dsp:cNvPr id="0" name=""/>
        <dsp:cNvSpPr/>
      </dsp:nvSpPr>
      <dsp:spPr>
        <a:xfrm>
          <a:off x="10643117" y="3935745"/>
          <a:ext cx="1414909" cy="764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B1B73-204B-4AEF-994A-C2A79D7C699F}">
      <dsp:nvSpPr>
        <dsp:cNvPr id="0" name=""/>
        <dsp:cNvSpPr/>
      </dsp:nvSpPr>
      <dsp:spPr>
        <a:xfrm>
          <a:off x="10776913" y="4062852"/>
          <a:ext cx="1414909" cy="7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VI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99309" y="4085248"/>
        <a:ext cx="1370117" cy="719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59AD-6D09-40BA-9B80-6C178BCA9471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942C1-CBB4-49E8-8C9A-98FDD167807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8328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C9C56-D163-47CE-916D-44C0B65D78A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97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C9C56-D163-47CE-916D-44C0B65D78A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03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C9C56-D163-47CE-916D-44C0B65D78A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31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58805E4-5D55-DC84-DEFF-75BE5A2F9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38A46B0-DD75-5C58-C852-711A623F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E6130CA-6FFC-C0DA-D4AF-9D34B62A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889D6F0-85C8-307D-EE48-B4636BBA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DFD53B8-967D-A687-0E4A-A4146E51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6137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F3907A7-4842-0B33-53C8-DC1CB630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29016D0-39C2-13BB-F269-556AC3F14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071C5DE-B5FC-49E9-2F45-635D6530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F7B35C-5689-F09A-362A-76DCF931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A4FA690-4553-C7E2-D907-E5F1D9AD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6515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D8F5991E-F8D2-BE73-AD0D-C27349FA0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25A85B0-8BED-D55E-1C3B-4FC009791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11337EF-3F68-5DB6-D3EF-58E2966C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09A2AC1-9F6B-7D59-2FB7-82789071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3BA4716-9CE9-E2F3-1F25-7B02D9E0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5675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934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2856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4281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56339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79857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711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9762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172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69B684-B5CE-CAA5-8499-E52DB5E5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C337A2D-0C85-8085-87B8-3182E73B1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2100E52-9EC0-79BD-9115-EBA0E894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3C1FC9E-FB5A-F6D5-DBB0-C3A82C5C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C4B08F-E095-AFA2-F2B0-68370355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09730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22760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376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134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114293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434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4355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22924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56589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05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8341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B86742-6904-2D33-138B-9ED0DCE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2C175F8-8D19-EC4E-52EF-278B58DEA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F3056C0-0B12-A441-7F09-58F9C8C5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3A57778-0047-E2C3-B41A-40AC4EC7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188789F-5E07-D6C6-3FFD-479D2B94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03959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44457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736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38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4C05-18D6-4F35-9F87-FF962AAEDBC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0185-265C-436D-BF3C-AF98F4CEA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675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 cstate="print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482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 cstate="print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710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841375"/>
            <a:ext cx="12192000" cy="456565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3" name="Picture 8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17" y="13827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984" y="1185863"/>
            <a:ext cx="294216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651" y="18145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92275"/>
            <a:ext cx="15451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ight_white"/>
          <p:cNvPicPr>
            <a:picLocks noChangeAspect="1" noChangeArrowheads="1"/>
          </p:cNvPicPr>
          <p:nvPr/>
        </p:nvPicPr>
        <p:blipFill>
          <a:blip r:embed="rId2">
            <a:lum contrast="-4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4234" y="1619250"/>
            <a:ext cx="4296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ight_whit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767" y="12192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827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6451" y="2979738"/>
            <a:ext cx="277283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7534" y="1468438"/>
            <a:ext cx="24341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ight_white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633" y="189388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ight_white"/>
          <p:cNvPicPr>
            <a:picLocks noChangeAspect="1" noChangeArrowheads="1"/>
          </p:cNvPicPr>
          <p:nvPr/>
        </p:nvPicPr>
        <p:blipFill>
          <a:blip r:embed="rId2">
            <a:lum contrast="-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4517" y="1624013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2067" y="1862138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ight_white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9417" y="1511300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Unknown Shape"/>
          <p:cNvSpPr>
            <a:spLocks/>
          </p:cNvSpPr>
          <p:nvPr/>
        </p:nvSpPr>
        <p:spPr bwMode="auto">
          <a:xfrm>
            <a:off x="-2117" y="836613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2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03325"/>
            <a:ext cx="177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light_white"/>
          <p:cNvPicPr>
            <a:picLocks noChangeAspect="1" noChangeArrowheads="1"/>
          </p:cNvPicPr>
          <p:nvPr/>
        </p:nvPicPr>
        <p:blipFill>
          <a:blip r:embed="rId2">
            <a:lum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568" y="1793876"/>
            <a:ext cx="14181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light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285" y="1425575"/>
            <a:ext cx="154516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light_white"/>
          <p:cNvPicPr>
            <a:picLocks noChangeAspect="1" noChangeArrowheads="1"/>
          </p:cNvPicPr>
          <p:nvPr/>
        </p:nvPicPr>
        <p:blipFill>
          <a:blip r:embed="rId2">
            <a:lum contrast="-54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567" y="962026"/>
            <a:ext cx="24341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nknown Shape"/>
          <p:cNvSpPr>
            <a:spLocks/>
          </p:cNvSpPr>
          <p:nvPr/>
        </p:nvSpPr>
        <p:spPr bwMode="auto">
          <a:xfrm rot="10800000">
            <a:off x="-2117" y="5087938"/>
            <a:ext cx="12192001" cy="361950"/>
          </a:xfrm>
          <a:custGeom>
            <a:avLst/>
            <a:gdLst>
              <a:gd name="T0" fmla="*/ 0 w 5761"/>
              <a:gd name="T1" fmla="*/ 1 h 228"/>
              <a:gd name="T2" fmla="*/ 5761 w 5761"/>
              <a:gd name="T3" fmla="*/ 0 h 228"/>
              <a:gd name="T4" fmla="*/ 5761 w 5761"/>
              <a:gd name="T5" fmla="*/ 228 h 228"/>
              <a:gd name="T6" fmla="*/ 3629 w 5761"/>
              <a:gd name="T7" fmla="*/ 228 h 228"/>
              <a:gd name="T8" fmla="*/ 3493 w 5761"/>
              <a:gd name="T9" fmla="*/ 92 h 228"/>
              <a:gd name="T10" fmla="*/ 0 w 5761"/>
              <a:gd name="T11" fmla="*/ 92 h 228"/>
              <a:gd name="T12" fmla="*/ 0 w 5761"/>
              <a:gd name="T13" fmla="*/ 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1" h="228">
                <a:moveTo>
                  <a:pt x="0" y="1"/>
                </a:moveTo>
                <a:lnTo>
                  <a:pt x="5761" y="0"/>
                </a:lnTo>
                <a:lnTo>
                  <a:pt x="5761" y="228"/>
                </a:lnTo>
                <a:lnTo>
                  <a:pt x="3629" y="228"/>
                </a:lnTo>
                <a:lnTo>
                  <a:pt x="3493" y="92"/>
                </a:lnTo>
                <a:lnTo>
                  <a:pt x="0" y="92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50000">
                <a:schemeClr val="tx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>
              <a:buFont typeface="Arial" panose="020B0604020202020204" pitchFamily="34" charset="0"/>
              <a:buNone/>
              <a:defRPr/>
            </a:pPr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20480180">
            <a:off x="4703234" y="3844926"/>
            <a:ext cx="1513417" cy="1135063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defRPr/>
            </a:pPr>
            <a:endParaRPr lang="ko-KR" altLang="en-US" sz="1800">
              <a:solidFill>
                <a:srgbClr val="FFFFFF"/>
              </a:solidFill>
              <a:ea typeface="Gulim" panose="020B0600000101010101" pitchFamily="34" charset="-127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rot="20480180" flipV="1">
            <a:off x="3414185" y="2481264"/>
            <a:ext cx="436033" cy="327025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rot="20480180" flipH="1" flipV="1">
            <a:off x="3869267" y="3748089"/>
            <a:ext cx="738717" cy="554037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20480180" flipH="1" flipV="1">
            <a:off x="1625601" y="2936876"/>
            <a:ext cx="302684" cy="227013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20480180">
            <a:off x="114300" y="2211389"/>
            <a:ext cx="1576917" cy="118427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" name="Oval 32" descr="cloud2"/>
          <p:cNvSpPr>
            <a:spLocks noChangeArrowheads="1"/>
          </p:cNvSpPr>
          <p:nvPr/>
        </p:nvSpPr>
        <p:spPr bwMode="auto">
          <a:xfrm rot="20480180">
            <a:off x="1972734" y="2798764"/>
            <a:ext cx="1881717" cy="1411287"/>
          </a:xfrm>
          <a:prstGeom prst="ellipse">
            <a:avLst/>
          </a:prstGeom>
          <a:blipFill dpi="0" rotWithShape="1">
            <a:blip r:embed="rId5" cstate="print">
              <a:lum contrast="6000"/>
            </a:blip>
            <a:srcRect/>
            <a:stretch>
              <a:fillRect/>
            </a:stretch>
          </a:blipFill>
          <a:ln w="38100">
            <a:solidFill>
              <a:schemeClr val="bg1">
                <a:alpha val="50195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28" name="Picture 33" descr="globe_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785" y="2809875"/>
            <a:ext cx="1841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34"/>
          <p:cNvSpPr>
            <a:spLocks noChangeShapeType="1"/>
          </p:cNvSpPr>
          <p:nvPr/>
        </p:nvSpPr>
        <p:spPr bwMode="auto">
          <a:xfrm rot="20480180" flipV="1">
            <a:off x="2372784" y="4224338"/>
            <a:ext cx="194733" cy="146050"/>
          </a:xfrm>
          <a:prstGeom prst="line">
            <a:avLst/>
          </a:prstGeom>
          <a:noFill/>
          <a:ln w="57150" cap="rnd">
            <a:solidFill>
              <a:schemeClr val="bg1">
                <a:alpha val="50195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endParaRPr 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 rot="20480180">
            <a:off x="1526118" y="4395788"/>
            <a:ext cx="1109133" cy="83185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 rot="20480180">
            <a:off x="3342218" y="1125538"/>
            <a:ext cx="1813983" cy="1360487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bg1">
                <a:alpha val="50195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28448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152400"/>
          </a:xfrm>
          <a:prstGeom prst="rect">
            <a:avLst/>
          </a:prstGeom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15240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4F03F5-B6E2-426D-9D6A-9F53E6AEBC95}" type="slidenum">
              <a:rPr lang="ko-KR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434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5557B-777E-4A92-BEEA-AEC10DDA3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86E420-1093-4497-8F92-3DF312786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57858-4520-4770-9FC8-3C006195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71AA93-5167-4EFF-B9D6-FB59040C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AFE06C-DC68-4EA3-B361-C3CE62AB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85963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7D02A-38BE-4E17-AE08-9F995BC6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10087E-9ED5-466F-980D-3AF08F8E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FD7D3-C48A-46D1-8C13-DCF1F77F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DDC69A-7EBC-498D-9C17-E870FBFA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E12AF3-BEEB-450B-80E0-64093CBF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95916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D2212-5377-43B5-976C-6CD8AA03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F80A27-B945-4171-AADC-8FE0B2332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7A7649-DD02-409C-B112-7C642B0E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3614CA-28F5-4A87-BF45-06FE9AD6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8476D9-626D-4C4F-AEBA-E5B3DC3D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1975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7324F23-FFB4-48E8-BAC6-9B928DCB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10F25E6-9287-692B-E5F9-2E053DFB6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A90A500-E1D3-2423-063C-205424DA8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7BD6C1A-3954-730D-2778-F5E17445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A878EF5-32A7-EDCF-BA8F-65DDDC90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0E91006-FADA-F4C4-9E77-6D77AB06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42540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B1CD61-D0A7-4C3F-9841-26A919AF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9153D9-6FFE-4FB3-8B6A-9BADB4019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64D36D-A47E-47D2-96BA-BA4A9A82A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E0582D-347D-49EB-850C-64B74B0E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1F5426-C63B-4FBB-9155-1CEF7842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BE101-4DAE-4ED5-A9CC-3C93DBDB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60895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8BC7B-5332-46BC-B672-2C5D1E0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9769C5-E567-4964-8677-B12B7CB0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DB133C-9BBE-4559-9F02-78EB92436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666CAA-BDB5-4C75-ACA1-77E0377DF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F7FA1F-433F-4861-815D-3D5D63A6B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F72DCA-5A0B-44B0-8D63-4B05FA86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F1A754A-B58E-4529-A7F0-50B1AB32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5FE175-D962-41D8-AFD3-9802D4C4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24124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8DCEC-A513-4FFF-873A-606F7304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6821B7-5108-4AAC-B890-6559E002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E3A7A6-7B83-4126-9741-8EF19AD0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A3D5AC-2B77-456E-B6B1-EED28A7D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0106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F11341-BFF8-4FF0-9256-E99E4688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C7806F-2947-4F55-829E-2F984919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11F1DB-1756-4063-84F2-31D86B43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94127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E0D36-0F93-4A4E-804E-33BD9FCA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0641FF-5380-4BA0-A011-E44F3785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F5EC63-B27E-4D28-A127-46FC514CF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A5832B-3FDF-476C-9054-0EF6BE45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839925-E77F-4C79-852B-4E0B0047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6A767C-9A4F-4CCE-943F-78C58898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50249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E75D6-2ED8-4804-94D3-D11430E1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32D67B-6A5B-403C-A237-F62300B29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BBCFB6-968E-485A-A80A-59DE54D2A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2FBD31-101C-40F5-8105-5C411942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6F784F-BB66-4C8F-BEF0-199B246D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AD079C-A0C0-4C53-A412-763C67BA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84126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1C7DB-1796-4BA0-9E3A-06AFBE17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F00B96-1BFF-430E-9BB0-D6A0DE270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927B7-5DB1-4596-BE41-26553526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290D17-A7C3-4107-A6AE-79363723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628A81-8ADE-4C1F-A9AD-839B7CA1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90222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2F4952-E6A0-4211-A522-EE3EDA8B2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59CA05-0E78-49B0-83D9-68C658303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ED4E30-03A4-4070-90CA-9F84B3CF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218EA-0415-47BA-9870-2BFA10E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CC693-2B2E-4A02-85A3-1987B688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9129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6392AA8-9319-1B9A-D449-CC1088F2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106E644-F7BA-7EE3-ECD3-1224BAED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353B6F8-7B61-1404-A3FD-2F89DFA7D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4FE8DA9-B047-F7B4-1774-E7D70E22A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3EB9DC0F-66DF-955B-5DC1-70402C37E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A91F561-9F87-5AE6-672E-3FEC9234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6C12B48-DCD7-5CEF-D0BC-1DA72240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280C2AE-C15E-2FD5-9E79-767F84D6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863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B36F99-9AD9-9F98-67F9-6CC668D8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FB3B28B-A7E3-8B04-BB4A-4F3855F99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1FE7783-E58A-659C-3EA5-8EA9AC16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5D8120A6-3423-0250-A8AB-F8BACE4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5110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D5F8DF3-03FD-AD82-0D88-4F124873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D67793DC-CC8C-247E-7FC4-465C77E9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55D3FD83-5275-5099-750B-458B59C5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8593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32AC294-3172-C9EE-B2CF-8F9831B8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AA16E3E-C6E4-8080-95B0-6EC87078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4F9258F-60B4-32DF-8518-FF5EC289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39F71DF-8C6B-B0FF-E139-9AB8DCC8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0AE3BA8-62E0-382F-77D4-9F234A45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5EE8520-9B9C-9540-B1C3-44D137C5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7850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F89EB4A-1935-442C-1464-89034591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3974C5B3-DC0C-C35B-D121-FD236A402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109C6E6-D097-E198-9C33-4754845D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61EA9F-BD1A-A466-3CBD-16BBCA5C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7E63573-B547-F979-756F-831355D8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12CE8C0-70BF-176C-FA38-3E09C041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6929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91DB9BD7-35D9-3334-E279-5803EA76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x-none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D65FF94-33EF-7A63-35F8-B93D4BBFF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x-none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F6BF07A-75E3-F5C4-A5D2-D7017A4CB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066E7-5296-41ED-A0ED-A3378E618786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32C0C0-9CD8-5740-2C00-76D1A7FC3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126729-698D-A887-F4DD-04BC62FA5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1CBC8-C4C9-4675-AD43-E5E08D04830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651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098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FEC4343-5B51-4047-AA8F-BF6CA7124681}" type="slidenum">
              <a:rPr lang="en-US" altLang="en-US" smtClean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6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16F701-9229-4F79-A8A3-C9E35BD3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5A7187-0D3E-498A-9088-EF2BB794C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19FEA-D0F6-49E8-8587-A29396696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7FC3-1E8B-413A-9C88-121EF1BC39E5}" type="datetimeFigureOut">
              <a:rPr lang="x-none" smtClean="0"/>
              <a:pPr/>
              <a:t>21/08/2022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455ABF-681A-4952-A611-9701AFCA7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2DB7BE-FF26-4CBE-86B7-61913020D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2A938-39F4-4CE2-A255-ECE2E81CD6E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626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1754821-EE06-A9F6-0361-891C1F05B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CD4764F-9846-3B4A-3E64-D65864288711}"/>
              </a:ext>
            </a:extLst>
          </p:cNvPr>
          <p:cNvSpPr txBox="1">
            <a:spLocks/>
          </p:cNvSpPr>
          <p:nvPr/>
        </p:nvSpPr>
        <p:spPr>
          <a:xfrm>
            <a:off x="541866" y="2049957"/>
            <a:ext cx="11370734" cy="1996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TIẾNG VIỆT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HƯỚNG TIẾP CẬN PHẨM CHẤT 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NĂNG LỰC HỌC SINH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E581D6C6-AE66-4C3F-5387-085C5FF8B23D}"/>
              </a:ext>
            </a:extLst>
          </p:cNvPr>
          <p:cNvSpPr txBox="1">
            <a:spLocks/>
          </p:cNvSpPr>
          <p:nvPr/>
        </p:nvSpPr>
        <p:spPr>
          <a:xfrm>
            <a:off x="1037168" y="237180"/>
            <a:ext cx="10202332" cy="812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QUẬN GÒ VẤP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</a:t>
            </a:r>
            <a:endParaRPr lang="x-none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40C53D90-B781-E0B9-58C5-925FD96E8169}"/>
              </a:ext>
            </a:extLst>
          </p:cNvPr>
          <p:cNvSpPr txBox="1">
            <a:spLocks/>
          </p:cNvSpPr>
          <p:nvPr/>
        </p:nvSpPr>
        <p:spPr>
          <a:xfrm>
            <a:off x="994834" y="5461134"/>
            <a:ext cx="10202332" cy="812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x-none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6B341E6-7591-7DF7-6412-B02CCB78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883" y="5047044"/>
            <a:ext cx="3196917" cy="19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59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êu đề 1">
            <a:extLst>
              <a:ext uri="{FF2B5EF4-FFF2-40B4-BE49-F238E27FC236}">
                <a16:creationId xmlns:a16="http://schemas.microsoft.com/office/drawing/2014/main" xmlns="" id="{8B507CEF-73B9-4EC3-B84E-14A3D7E2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271" y="1419497"/>
            <a:ext cx="10515600" cy="6000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BẰNG GÌ? – TÀI NGUYÊN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02DE59C-E40C-4D9D-90ED-1F38A6505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014"/>
            <a:ext cx="5466523" cy="330279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D4BD6A7-A016-49B8-B96D-51CF6AFDE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3" y="2289766"/>
            <a:ext cx="6966857" cy="456823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24AB9E39-14B5-664F-7F61-D84F92CCB7C5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17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20" y="817939"/>
            <a:ext cx="11726333" cy="6000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NHƯ THẾ NÀO? – PHƯƠNG PHÁP/ KĨ THUẬT &amp; KIỂM TRA, ĐÁNH GIÁ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3942C1F4-A3B2-4D3B-BC8F-CBDB64123245}"/>
              </a:ext>
            </a:extLst>
          </p:cNvPr>
          <p:cNvGrpSpPr/>
          <p:nvPr/>
        </p:nvGrpSpPr>
        <p:grpSpPr>
          <a:xfrm>
            <a:off x="3674038" y="1622426"/>
            <a:ext cx="4843924" cy="4917015"/>
            <a:chOff x="3702685" y="970493"/>
            <a:chExt cx="4843924" cy="4917015"/>
          </a:xfrm>
        </p:grpSpPr>
        <p:grpSp>
          <p:nvGrpSpPr>
            <p:cNvPr id="6" name="Group 15">
              <a:extLst>
                <a:ext uri="{FF2B5EF4-FFF2-40B4-BE49-F238E27FC236}">
                  <a16:creationId xmlns:a16="http://schemas.microsoft.com/office/drawing/2014/main" xmlns="" id="{5336496F-165E-42F1-8374-E9EB77EEC712}"/>
                </a:ext>
              </a:extLst>
            </p:cNvPr>
            <p:cNvGrpSpPr/>
            <p:nvPr/>
          </p:nvGrpSpPr>
          <p:grpSpPr>
            <a:xfrm>
              <a:off x="5755601" y="970493"/>
              <a:ext cx="1600974" cy="2416372"/>
              <a:chOff x="5755601" y="970493"/>
              <a:chExt cx="1600974" cy="2416372"/>
            </a:xfrm>
          </p:grpSpPr>
          <p:sp>
            <p:nvSpPr>
              <p:cNvPr id="7" name="Freeform: Shape 72">
                <a:extLst>
                  <a:ext uri="{FF2B5EF4-FFF2-40B4-BE49-F238E27FC236}">
                    <a16:creationId xmlns:a16="http://schemas.microsoft.com/office/drawing/2014/main" xmlns="" id="{968E0E1E-045F-449A-948F-FF6B4BBADC58}"/>
                  </a:ext>
                </a:extLst>
              </p:cNvPr>
              <p:cNvSpPr/>
              <p:nvPr/>
            </p:nvSpPr>
            <p:spPr>
              <a:xfrm>
                <a:off x="5755601" y="970493"/>
                <a:ext cx="1600974" cy="2416372"/>
              </a:xfrm>
              <a:custGeom>
                <a:avLst/>
                <a:gdLst>
                  <a:gd name="connsiteX0" fmla="*/ 837169 w 837168"/>
                  <a:gd name="connsiteY0" fmla="*/ 446467 h 1263550"/>
                  <a:gd name="connsiteX1" fmla="*/ 652384 w 837168"/>
                  <a:gd name="connsiteY1" fmla="*/ 1069402 h 1263550"/>
                  <a:gd name="connsiteX2" fmla="*/ 287576 w 837168"/>
                  <a:gd name="connsiteY2" fmla="*/ 1262759 h 1263550"/>
                  <a:gd name="connsiteX3" fmla="*/ 234236 w 837168"/>
                  <a:gd name="connsiteY3" fmla="*/ 1224659 h 1263550"/>
                  <a:gd name="connsiteX4" fmla="*/ 240904 w 837168"/>
                  <a:gd name="connsiteY4" fmla="*/ 1096072 h 1263550"/>
                  <a:gd name="connsiteX5" fmla="*/ 126604 w 837168"/>
                  <a:gd name="connsiteY5" fmla="*/ 612202 h 1263550"/>
                  <a:gd name="connsiteX6" fmla="*/ 15161 w 837168"/>
                  <a:gd name="connsiteY6" fmla="*/ 501712 h 1263550"/>
                  <a:gd name="connsiteX7" fmla="*/ 6589 w 837168"/>
                  <a:gd name="connsiteY7" fmla="*/ 457897 h 1263550"/>
                  <a:gd name="connsiteX8" fmla="*/ 414259 w 837168"/>
                  <a:gd name="connsiteY8" fmla="*/ 47369 h 1263550"/>
                  <a:gd name="connsiteX9" fmla="*/ 534274 w 837168"/>
                  <a:gd name="connsiteY9" fmla="*/ 4507 h 1263550"/>
                  <a:gd name="connsiteX10" fmla="*/ 768589 w 837168"/>
                  <a:gd name="connsiteY10" fmla="*/ 116902 h 1263550"/>
                  <a:gd name="connsiteX11" fmla="*/ 837169 w 837168"/>
                  <a:gd name="connsiteY11" fmla="*/ 446467 h 12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7168" h="1263550">
                    <a:moveTo>
                      <a:pt x="837169" y="446467"/>
                    </a:moveTo>
                    <a:cubicBezTo>
                      <a:pt x="827644" y="668399"/>
                      <a:pt x="781924" y="882712"/>
                      <a:pt x="652384" y="1069402"/>
                    </a:cubicBezTo>
                    <a:cubicBezTo>
                      <a:pt x="564754" y="1195132"/>
                      <a:pt x="448549" y="1272284"/>
                      <a:pt x="287576" y="1262759"/>
                    </a:cubicBezTo>
                    <a:cubicBezTo>
                      <a:pt x="259954" y="1260854"/>
                      <a:pt x="247571" y="1254187"/>
                      <a:pt x="234236" y="1224659"/>
                    </a:cubicBezTo>
                    <a:cubicBezTo>
                      <a:pt x="213281" y="1177034"/>
                      <a:pt x="224711" y="1140839"/>
                      <a:pt x="240904" y="1096072"/>
                    </a:cubicBezTo>
                    <a:cubicBezTo>
                      <a:pt x="307579" y="911287"/>
                      <a:pt x="244714" y="754124"/>
                      <a:pt x="126604" y="612202"/>
                    </a:cubicBezTo>
                    <a:cubicBezTo>
                      <a:pt x="93266" y="572197"/>
                      <a:pt x="56119" y="535049"/>
                      <a:pt x="15161" y="501712"/>
                    </a:cubicBezTo>
                    <a:cubicBezTo>
                      <a:pt x="-1031" y="488377"/>
                      <a:pt x="-4841" y="476947"/>
                      <a:pt x="6589" y="457897"/>
                    </a:cubicBezTo>
                    <a:cubicBezTo>
                      <a:pt x="111364" y="289304"/>
                      <a:pt x="238046" y="143572"/>
                      <a:pt x="414259" y="47369"/>
                    </a:cubicBezTo>
                    <a:cubicBezTo>
                      <a:pt x="452359" y="26414"/>
                      <a:pt x="492364" y="11174"/>
                      <a:pt x="534274" y="4507"/>
                    </a:cubicBezTo>
                    <a:cubicBezTo>
                      <a:pt x="640001" y="-13591"/>
                      <a:pt x="717154" y="22604"/>
                      <a:pt x="768589" y="116902"/>
                    </a:cubicBezTo>
                    <a:cubicBezTo>
                      <a:pt x="825739" y="218819"/>
                      <a:pt x="834311" y="331214"/>
                      <a:pt x="837169" y="44646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xmlns="" id="{D3CE5A88-E430-462B-ADD2-2966BC845BFD}"/>
                  </a:ext>
                </a:extLst>
              </p:cNvPr>
              <p:cNvSpPr txBox="1"/>
              <p:nvPr/>
            </p:nvSpPr>
            <p:spPr>
              <a:xfrm>
                <a:off x="6175660" y="1681693"/>
                <a:ext cx="10091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HOÁ</a:t>
                </a:r>
              </a:p>
            </p:txBody>
          </p: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xmlns="" id="{EA662D2D-BDD4-41FC-9971-306F743C0D09}"/>
                </a:ext>
              </a:extLst>
            </p:cNvPr>
            <p:cNvGrpSpPr/>
            <p:nvPr/>
          </p:nvGrpSpPr>
          <p:grpSpPr>
            <a:xfrm>
              <a:off x="6045034" y="2684669"/>
              <a:ext cx="2501575" cy="1611449"/>
              <a:chOff x="6045034" y="2684669"/>
              <a:chExt cx="2501575" cy="1611449"/>
            </a:xfrm>
          </p:grpSpPr>
          <p:sp>
            <p:nvSpPr>
              <p:cNvPr id="10" name="Freeform: Shape 73">
                <a:extLst>
                  <a:ext uri="{FF2B5EF4-FFF2-40B4-BE49-F238E27FC236}">
                    <a16:creationId xmlns:a16="http://schemas.microsoft.com/office/drawing/2014/main" xmlns="" id="{805A1880-24E8-4155-9B03-813F06BCCEDF}"/>
                  </a:ext>
                </a:extLst>
              </p:cNvPr>
              <p:cNvSpPr/>
              <p:nvPr/>
            </p:nvSpPr>
            <p:spPr>
              <a:xfrm>
                <a:off x="6045034" y="2684669"/>
                <a:ext cx="2501575" cy="1611449"/>
              </a:xfrm>
              <a:custGeom>
                <a:avLst/>
                <a:gdLst>
                  <a:gd name="connsiteX0" fmla="*/ 580093 w 1308103"/>
                  <a:gd name="connsiteY0" fmla="*/ 842646 h 842646"/>
                  <a:gd name="connsiteX1" fmla="*/ 201950 w 1308103"/>
                  <a:gd name="connsiteY1" fmla="*/ 763589 h 842646"/>
                  <a:gd name="connsiteX2" fmla="*/ 3830 w 1308103"/>
                  <a:gd name="connsiteY2" fmla="*/ 519749 h 842646"/>
                  <a:gd name="connsiteX3" fmla="*/ 26690 w 1308103"/>
                  <a:gd name="connsiteY3" fmla="*/ 454026 h 842646"/>
                  <a:gd name="connsiteX4" fmla="*/ 141943 w 1308103"/>
                  <a:gd name="connsiteY4" fmla="*/ 422593 h 842646"/>
                  <a:gd name="connsiteX5" fmla="*/ 532468 w 1308103"/>
                  <a:gd name="connsiteY5" fmla="*/ 224474 h 842646"/>
                  <a:gd name="connsiteX6" fmla="*/ 641053 w 1308103"/>
                  <a:gd name="connsiteY6" fmla="*/ 30163 h 842646"/>
                  <a:gd name="connsiteX7" fmla="*/ 684868 w 1308103"/>
                  <a:gd name="connsiteY7" fmla="*/ 1588 h 842646"/>
                  <a:gd name="connsiteX8" fmla="*/ 1186835 w 1308103"/>
                  <a:gd name="connsiteY8" fmla="*/ 250191 h 842646"/>
                  <a:gd name="connsiteX9" fmla="*/ 1288753 w 1308103"/>
                  <a:gd name="connsiteY9" fmla="*/ 386399 h 842646"/>
                  <a:gd name="connsiteX10" fmla="*/ 1244937 w 1308103"/>
                  <a:gd name="connsiteY10" fmla="*/ 618809 h 842646"/>
                  <a:gd name="connsiteX11" fmla="*/ 932518 w 1308103"/>
                  <a:gd name="connsiteY11" fmla="*/ 792164 h 842646"/>
                  <a:gd name="connsiteX12" fmla="*/ 580093 w 1308103"/>
                  <a:gd name="connsiteY12" fmla="*/ 842646 h 842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8103" h="842646">
                    <a:moveTo>
                      <a:pt x="580093" y="842646"/>
                    </a:moveTo>
                    <a:cubicBezTo>
                      <a:pt x="448648" y="841693"/>
                      <a:pt x="320060" y="825501"/>
                      <a:pt x="201950" y="763589"/>
                    </a:cubicBezTo>
                    <a:cubicBezTo>
                      <a:pt x="101938" y="710249"/>
                      <a:pt x="34310" y="630239"/>
                      <a:pt x="3830" y="519749"/>
                    </a:cubicBezTo>
                    <a:cubicBezTo>
                      <a:pt x="-3790" y="493079"/>
                      <a:pt x="-1885" y="475934"/>
                      <a:pt x="26690" y="454026"/>
                    </a:cubicBezTo>
                    <a:cubicBezTo>
                      <a:pt x="63838" y="424499"/>
                      <a:pt x="98127" y="420688"/>
                      <a:pt x="141943" y="422593"/>
                    </a:cubicBezTo>
                    <a:cubicBezTo>
                      <a:pt x="308630" y="430213"/>
                      <a:pt x="433408" y="352109"/>
                      <a:pt x="532468" y="224474"/>
                    </a:cubicBezTo>
                    <a:cubicBezTo>
                      <a:pt x="578188" y="165419"/>
                      <a:pt x="613430" y="99696"/>
                      <a:pt x="641053" y="30163"/>
                    </a:cubicBezTo>
                    <a:cubicBezTo>
                      <a:pt x="648673" y="10161"/>
                      <a:pt x="655340" y="-5079"/>
                      <a:pt x="684868" y="1588"/>
                    </a:cubicBezTo>
                    <a:cubicBezTo>
                      <a:pt x="870605" y="47309"/>
                      <a:pt x="1042055" y="120651"/>
                      <a:pt x="1186835" y="250191"/>
                    </a:cubicBezTo>
                    <a:cubicBezTo>
                      <a:pt x="1229698" y="288291"/>
                      <a:pt x="1265893" y="333059"/>
                      <a:pt x="1288753" y="386399"/>
                    </a:cubicBezTo>
                    <a:cubicBezTo>
                      <a:pt x="1326853" y="474029"/>
                      <a:pt x="1306850" y="551181"/>
                      <a:pt x="1244937" y="618809"/>
                    </a:cubicBezTo>
                    <a:cubicBezTo>
                      <a:pt x="1160165" y="711201"/>
                      <a:pt x="1048723" y="756921"/>
                      <a:pt x="932518" y="792164"/>
                    </a:cubicBezTo>
                    <a:cubicBezTo>
                      <a:pt x="817265" y="826454"/>
                      <a:pt x="700108" y="842646"/>
                      <a:pt x="580093" y="842646"/>
                    </a:cubicBezTo>
                    <a:close/>
                  </a:path>
                </a:pathLst>
              </a:custGeom>
              <a:solidFill>
                <a:srgbClr val="E74B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xmlns="" id="{F6EF0C39-01A5-4FA6-86D4-FDDD49E1AD5A}"/>
                  </a:ext>
                </a:extLst>
              </p:cNvPr>
              <p:cNvSpPr txBox="1"/>
              <p:nvPr/>
            </p:nvSpPr>
            <p:spPr>
              <a:xfrm>
                <a:off x="6556088" y="3269608"/>
                <a:ext cx="18518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HỢP</a:t>
                </a: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xmlns="" id="{3E035419-E300-4F18-A5F5-B39DC8D3E83A}"/>
                </a:ext>
              </a:extLst>
            </p:cNvPr>
            <p:cNvGrpSpPr/>
            <p:nvPr/>
          </p:nvGrpSpPr>
          <p:grpSpPr>
            <a:xfrm>
              <a:off x="5353721" y="3497352"/>
              <a:ext cx="1758792" cy="2390156"/>
              <a:chOff x="5353721" y="3497352"/>
              <a:chExt cx="1758792" cy="2390156"/>
            </a:xfrm>
          </p:grpSpPr>
          <p:sp>
            <p:nvSpPr>
              <p:cNvPr id="13" name="Freeform: Shape 70">
                <a:extLst>
                  <a:ext uri="{FF2B5EF4-FFF2-40B4-BE49-F238E27FC236}">
                    <a16:creationId xmlns:a16="http://schemas.microsoft.com/office/drawing/2014/main" xmlns="" id="{4C27A440-096B-4C36-BA1E-BDBA82C941E2}"/>
                  </a:ext>
                </a:extLst>
              </p:cNvPr>
              <p:cNvSpPr/>
              <p:nvPr/>
            </p:nvSpPr>
            <p:spPr>
              <a:xfrm>
                <a:off x="5353721" y="3497352"/>
                <a:ext cx="1700480" cy="2390156"/>
              </a:xfrm>
              <a:custGeom>
                <a:avLst/>
                <a:gdLst>
                  <a:gd name="connsiteX0" fmla="*/ 889201 w 889201"/>
                  <a:gd name="connsiteY0" fmla="*/ 611994 h 1249841"/>
                  <a:gd name="connsiteX1" fmla="*/ 788236 w 889201"/>
                  <a:gd name="connsiteY1" fmla="*/ 1081577 h 1249841"/>
                  <a:gd name="connsiteX2" fmla="*/ 375804 w 889201"/>
                  <a:gd name="connsiteY2" fmla="*/ 1166349 h 1249841"/>
                  <a:gd name="connsiteX3" fmla="*/ 11949 w 889201"/>
                  <a:gd name="connsiteY3" fmla="*/ 499599 h 1249841"/>
                  <a:gd name="connsiteX4" fmla="*/ 30999 w 889201"/>
                  <a:gd name="connsiteY4" fmla="*/ 199562 h 1249841"/>
                  <a:gd name="connsiteX5" fmla="*/ 188161 w 889201"/>
                  <a:gd name="connsiteY5" fmla="*/ 9062 h 1249841"/>
                  <a:gd name="connsiteX6" fmla="*/ 245311 w 889201"/>
                  <a:gd name="connsiteY6" fmla="*/ 10967 h 1249841"/>
                  <a:gd name="connsiteX7" fmla="*/ 320559 w 889201"/>
                  <a:gd name="connsiteY7" fmla="*/ 127171 h 1249841"/>
                  <a:gd name="connsiteX8" fmla="*/ 697749 w 889201"/>
                  <a:gd name="connsiteY8" fmla="*/ 445306 h 1249841"/>
                  <a:gd name="connsiteX9" fmla="*/ 838719 w 889201"/>
                  <a:gd name="connsiteY9" fmla="*/ 466262 h 1249841"/>
                  <a:gd name="connsiteX10" fmla="*/ 884439 w 889201"/>
                  <a:gd name="connsiteY10" fmla="*/ 511981 h 1249841"/>
                  <a:gd name="connsiteX11" fmla="*/ 889201 w 889201"/>
                  <a:gd name="connsiteY11" fmla="*/ 611994 h 12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9201" h="1249841">
                    <a:moveTo>
                      <a:pt x="889201" y="611994"/>
                    </a:moveTo>
                    <a:cubicBezTo>
                      <a:pt x="884439" y="777729"/>
                      <a:pt x="864436" y="935844"/>
                      <a:pt x="788236" y="1081577"/>
                    </a:cubicBezTo>
                    <a:cubicBezTo>
                      <a:pt x="690129" y="1269219"/>
                      <a:pt x="537729" y="1303509"/>
                      <a:pt x="375804" y="1166349"/>
                    </a:cubicBezTo>
                    <a:cubicBezTo>
                      <a:pt x="170064" y="992042"/>
                      <a:pt x="61479" y="761537"/>
                      <a:pt x="11949" y="499599"/>
                    </a:cubicBezTo>
                    <a:cubicBezTo>
                      <a:pt x="-7101" y="398634"/>
                      <a:pt x="-5196" y="297669"/>
                      <a:pt x="30999" y="199562"/>
                    </a:cubicBezTo>
                    <a:cubicBezTo>
                      <a:pt x="61479" y="117646"/>
                      <a:pt x="114819" y="54781"/>
                      <a:pt x="188161" y="9062"/>
                    </a:cubicBezTo>
                    <a:cubicBezTo>
                      <a:pt x="208164" y="-3321"/>
                      <a:pt x="221499" y="-3321"/>
                      <a:pt x="245311" y="10967"/>
                    </a:cubicBezTo>
                    <a:cubicBezTo>
                      <a:pt x="292936" y="38589"/>
                      <a:pt x="305319" y="79546"/>
                      <a:pt x="320559" y="127171"/>
                    </a:cubicBezTo>
                    <a:cubicBezTo>
                      <a:pt x="377709" y="311956"/>
                      <a:pt x="519631" y="400539"/>
                      <a:pt x="697749" y="445306"/>
                    </a:cubicBezTo>
                    <a:cubicBezTo>
                      <a:pt x="743469" y="456737"/>
                      <a:pt x="791094" y="467214"/>
                      <a:pt x="838719" y="466262"/>
                    </a:cubicBezTo>
                    <a:cubicBezTo>
                      <a:pt x="872056" y="466262"/>
                      <a:pt x="883486" y="482454"/>
                      <a:pt x="884439" y="511981"/>
                    </a:cubicBezTo>
                    <a:cubicBezTo>
                      <a:pt x="885391" y="547224"/>
                      <a:pt x="887296" y="581514"/>
                      <a:pt x="889201" y="611994"/>
                    </a:cubicBezTo>
                    <a:close/>
                  </a:path>
                </a:pathLst>
              </a:custGeom>
              <a:solidFill>
                <a:srgbClr val="ED7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xmlns="" id="{55C075A9-A353-436F-A655-1324C7A58B96}"/>
                  </a:ext>
                </a:extLst>
              </p:cNvPr>
              <p:cNvSpPr txBox="1"/>
              <p:nvPr/>
            </p:nvSpPr>
            <p:spPr>
              <a:xfrm>
                <a:off x="5395427" y="4585456"/>
                <a:ext cx="17170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CỰC</a:t>
                </a:r>
              </a:p>
            </p:txBody>
          </p:sp>
        </p:grpSp>
        <p:grpSp>
          <p:nvGrpSpPr>
            <p:cNvPr id="15" name="Group 39">
              <a:extLst>
                <a:ext uri="{FF2B5EF4-FFF2-40B4-BE49-F238E27FC236}">
                  <a16:creationId xmlns:a16="http://schemas.microsoft.com/office/drawing/2014/main" xmlns="" id="{836CB6DC-90DF-42ED-906F-4F1CD4DC5658}"/>
                </a:ext>
              </a:extLst>
            </p:cNvPr>
            <p:cNvGrpSpPr/>
            <p:nvPr/>
          </p:nvGrpSpPr>
          <p:grpSpPr>
            <a:xfrm>
              <a:off x="3964836" y="1490152"/>
              <a:ext cx="2197099" cy="1652712"/>
              <a:chOff x="3964836" y="1490152"/>
              <a:chExt cx="2197099" cy="1652712"/>
            </a:xfrm>
          </p:grpSpPr>
          <p:sp>
            <p:nvSpPr>
              <p:cNvPr id="16" name="Freeform: Shape 74">
                <a:extLst>
                  <a:ext uri="{FF2B5EF4-FFF2-40B4-BE49-F238E27FC236}">
                    <a16:creationId xmlns:a16="http://schemas.microsoft.com/office/drawing/2014/main" xmlns="" id="{B64BA2F7-83C5-4B73-A80D-E16331AA0939}"/>
                  </a:ext>
                </a:extLst>
              </p:cNvPr>
              <p:cNvSpPr/>
              <p:nvPr/>
            </p:nvSpPr>
            <p:spPr>
              <a:xfrm>
                <a:off x="3964836" y="1490152"/>
                <a:ext cx="2197099" cy="1652712"/>
              </a:xfrm>
              <a:custGeom>
                <a:avLst/>
                <a:gdLst>
                  <a:gd name="connsiteX0" fmla="*/ 273393 w 1148889"/>
                  <a:gd name="connsiteY0" fmla="*/ 423 h 864223"/>
                  <a:gd name="connsiteX1" fmla="*/ 884898 w 1148889"/>
                  <a:gd name="connsiteY1" fmla="*/ 247121 h 864223"/>
                  <a:gd name="connsiteX2" fmla="*/ 1105878 w 1148889"/>
                  <a:gd name="connsiteY2" fmla="*/ 504296 h 864223"/>
                  <a:gd name="connsiteX3" fmla="*/ 1122070 w 1148889"/>
                  <a:gd name="connsiteY3" fmla="*/ 817668 h 864223"/>
                  <a:gd name="connsiteX4" fmla="*/ 994435 w 1148889"/>
                  <a:gd name="connsiteY4" fmla="*/ 851006 h 864223"/>
                  <a:gd name="connsiteX5" fmla="*/ 386740 w 1148889"/>
                  <a:gd name="connsiteY5" fmla="*/ 803381 h 864223"/>
                  <a:gd name="connsiteX6" fmla="*/ 348640 w 1148889"/>
                  <a:gd name="connsiteY6" fmla="*/ 823383 h 864223"/>
                  <a:gd name="connsiteX7" fmla="*/ 241960 w 1148889"/>
                  <a:gd name="connsiteY7" fmla="*/ 804333 h 864223"/>
                  <a:gd name="connsiteX8" fmla="*/ 10503 w 1148889"/>
                  <a:gd name="connsiteY8" fmla="*/ 346181 h 864223"/>
                  <a:gd name="connsiteX9" fmla="*/ 3835 w 1148889"/>
                  <a:gd name="connsiteY9" fmla="*/ 189971 h 864223"/>
                  <a:gd name="connsiteX10" fmla="*/ 225768 w 1148889"/>
                  <a:gd name="connsiteY10" fmla="*/ 423 h 864223"/>
                  <a:gd name="connsiteX11" fmla="*/ 273393 w 1148889"/>
                  <a:gd name="connsiteY11" fmla="*/ 423 h 86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8889" h="864223">
                    <a:moveTo>
                      <a:pt x="273393" y="423"/>
                    </a:moveTo>
                    <a:cubicBezTo>
                      <a:pt x="504850" y="13758"/>
                      <a:pt x="704875" y="107103"/>
                      <a:pt x="884898" y="247121"/>
                    </a:cubicBezTo>
                    <a:cubicBezTo>
                      <a:pt x="975385" y="317606"/>
                      <a:pt x="1055395" y="399521"/>
                      <a:pt x="1105878" y="504296"/>
                    </a:cubicBezTo>
                    <a:cubicBezTo>
                      <a:pt x="1155408" y="606213"/>
                      <a:pt x="1163980" y="710988"/>
                      <a:pt x="1122070" y="817668"/>
                    </a:cubicBezTo>
                    <a:cubicBezTo>
                      <a:pt x="1106830" y="856721"/>
                      <a:pt x="1025868" y="880533"/>
                      <a:pt x="994435" y="851006"/>
                    </a:cubicBezTo>
                    <a:cubicBezTo>
                      <a:pt x="803935" y="673841"/>
                      <a:pt x="598195" y="699558"/>
                      <a:pt x="386740" y="803381"/>
                    </a:cubicBezTo>
                    <a:cubicBezTo>
                      <a:pt x="374358" y="810048"/>
                      <a:pt x="361023" y="816716"/>
                      <a:pt x="348640" y="823383"/>
                    </a:cubicBezTo>
                    <a:cubicBezTo>
                      <a:pt x="285775" y="858626"/>
                      <a:pt x="285775" y="859578"/>
                      <a:pt x="241960" y="804333"/>
                    </a:cubicBezTo>
                    <a:cubicBezTo>
                      <a:pt x="132423" y="668126"/>
                      <a:pt x="47650" y="518583"/>
                      <a:pt x="10503" y="346181"/>
                    </a:cubicBezTo>
                    <a:cubicBezTo>
                      <a:pt x="-927" y="294746"/>
                      <a:pt x="-2832" y="242358"/>
                      <a:pt x="3835" y="189971"/>
                    </a:cubicBezTo>
                    <a:cubicBezTo>
                      <a:pt x="18123" y="79481"/>
                      <a:pt x="100990" y="8996"/>
                      <a:pt x="225768" y="423"/>
                    </a:cubicBezTo>
                    <a:cubicBezTo>
                      <a:pt x="241960" y="-529"/>
                      <a:pt x="257200" y="423"/>
                      <a:pt x="273393" y="423"/>
                    </a:cubicBezTo>
                    <a:close/>
                  </a:path>
                </a:pathLst>
              </a:custGeom>
              <a:solidFill>
                <a:srgbClr val="0D9724"/>
              </a:solidFill>
              <a:ln w="9525" cap="flat">
                <a:solidFill>
                  <a:srgbClr val="00B0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xmlns="" id="{AA18E0AF-A462-4DA5-82FE-AD1BD5305B15}"/>
                  </a:ext>
                </a:extLst>
              </p:cNvPr>
              <p:cNvSpPr txBox="1"/>
              <p:nvPr/>
            </p:nvSpPr>
            <p:spPr>
              <a:xfrm>
                <a:off x="4062457" y="1988196"/>
                <a:ext cx="17501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VÌ SỰ TIẾN BỘ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 HỌC SINH</a:t>
                </a:r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xmlns="" id="{F4F4BA06-CCBF-4B67-BDD4-BB26D4BF1EA4}"/>
                </a:ext>
              </a:extLst>
            </p:cNvPr>
            <p:cNvGrpSpPr/>
            <p:nvPr/>
          </p:nvGrpSpPr>
          <p:grpSpPr>
            <a:xfrm>
              <a:off x="3702685" y="2974259"/>
              <a:ext cx="2084839" cy="1922962"/>
              <a:chOff x="3702685" y="2974259"/>
              <a:chExt cx="2084839" cy="1922962"/>
            </a:xfrm>
          </p:grpSpPr>
          <p:sp>
            <p:nvSpPr>
              <p:cNvPr id="19" name="Freeform: Shape 71">
                <a:extLst>
                  <a:ext uri="{FF2B5EF4-FFF2-40B4-BE49-F238E27FC236}">
                    <a16:creationId xmlns:a16="http://schemas.microsoft.com/office/drawing/2014/main" xmlns="" id="{74B85315-A97E-49EA-939A-475577F417AB}"/>
                  </a:ext>
                </a:extLst>
              </p:cNvPr>
              <p:cNvSpPr/>
              <p:nvPr/>
            </p:nvSpPr>
            <p:spPr>
              <a:xfrm>
                <a:off x="3702685" y="2974259"/>
                <a:ext cx="2084839" cy="1922962"/>
              </a:xfrm>
              <a:custGeom>
                <a:avLst/>
                <a:gdLst>
                  <a:gd name="connsiteX0" fmla="*/ 375233 w 1090187"/>
                  <a:gd name="connsiteY0" fmla="*/ 1005541 h 1005540"/>
                  <a:gd name="connsiteX1" fmla="*/ 139013 w 1090187"/>
                  <a:gd name="connsiteY1" fmla="*/ 966488 h 1005540"/>
                  <a:gd name="connsiteX2" fmla="*/ 3758 w 1090187"/>
                  <a:gd name="connsiteY2" fmla="*/ 722648 h 1005540"/>
                  <a:gd name="connsiteX3" fmla="*/ 173303 w 1090187"/>
                  <a:gd name="connsiteY3" fmla="*/ 387368 h 1005540"/>
                  <a:gd name="connsiteX4" fmla="*/ 725753 w 1090187"/>
                  <a:gd name="connsiteY4" fmla="*/ 12083 h 1005540"/>
                  <a:gd name="connsiteX5" fmla="*/ 1069605 w 1090187"/>
                  <a:gd name="connsiteY5" fmla="*/ 92093 h 1005540"/>
                  <a:gd name="connsiteX6" fmla="*/ 1086750 w 1090187"/>
                  <a:gd name="connsiteY6" fmla="*/ 151148 h 1005540"/>
                  <a:gd name="connsiteX7" fmla="*/ 1001025 w 1090187"/>
                  <a:gd name="connsiteY7" fmla="*/ 254018 h 1005540"/>
                  <a:gd name="connsiteX8" fmla="*/ 812430 w 1090187"/>
                  <a:gd name="connsiteY8" fmla="*/ 705503 h 1005540"/>
                  <a:gd name="connsiteX9" fmla="*/ 837195 w 1090187"/>
                  <a:gd name="connsiteY9" fmla="*/ 859808 h 1005540"/>
                  <a:gd name="connsiteX10" fmla="*/ 810525 w 1090187"/>
                  <a:gd name="connsiteY10" fmla="*/ 909338 h 1005540"/>
                  <a:gd name="connsiteX11" fmla="*/ 375233 w 1090187"/>
                  <a:gd name="connsiteY11" fmla="*/ 1005541 h 100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0187" h="1005540">
                    <a:moveTo>
                      <a:pt x="375233" y="1005541"/>
                    </a:moveTo>
                    <a:cubicBezTo>
                      <a:pt x="282840" y="1005541"/>
                      <a:pt x="208545" y="996016"/>
                      <a:pt x="139013" y="966488"/>
                    </a:cubicBezTo>
                    <a:cubicBezTo>
                      <a:pt x="33285" y="921721"/>
                      <a:pt x="-14340" y="835043"/>
                      <a:pt x="3758" y="722648"/>
                    </a:cubicBezTo>
                    <a:cubicBezTo>
                      <a:pt x="24713" y="593108"/>
                      <a:pt x="91388" y="485476"/>
                      <a:pt x="173303" y="387368"/>
                    </a:cubicBezTo>
                    <a:cubicBezTo>
                      <a:pt x="321893" y="210203"/>
                      <a:pt x="494295" y="66376"/>
                      <a:pt x="725753" y="12083"/>
                    </a:cubicBezTo>
                    <a:cubicBezTo>
                      <a:pt x="851483" y="-17444"/>
                      <a:pt x="968640" y="6368"/>
                      <a:pt x="1069605" y="92093"/>
                    </a:cubicBezTo>
                    <a:cubicBezTo>
                      <a:pt x="1089608" y="108286"/>
                      <a:pt x="1094370" y="121621"/>
                      <a:pt x="1086750" y="151148"/>
                    </a:cubicBezTo>
                    <a:cubicBezTo>
                      <a:pt x="1074368" y="203536"/>
                      <a:pt x="1040078" y="226396"/>
                      <a:pt x="1001025" y="254018"/>
                    </a:cubicBezTo>
                    <a:cubicBezTo>
                      <a:pt x="843863" y="364508"/>
                      <a:pt x="801000" y="524528"/>
                      <a:pt x="812430" y="705503"/>
                    </a:cubicBezTo>
                    <a:cubicBezTo>
                      <a:pt x="815288" y="757891"/>
                      <a:pt x="821955" y="810278"/>
                      <a:pt x="837195" y="859808"/>
                    </a:cubicBezTo>
                    <a:cubicBezTo>
                      <a:pt x="845768" y="887431"/>
                      <a:pt x="835290" y="899813"/>
                      <a:pt x="810525" y="909338"/>
                    </a:cubicBezTo>
                    <a:cubicBezTo>
                      <a:pt x="665745" y="966488"/>
                      <a:pt x="515250" y="1002683"/>
                      <a:pt x="375233" y="100554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xmlns="" id="{81073BE9-4D92-4EE2-A5AF-A4A3920EE9EA}"/>
                  </a:ext>
                </a:extLst>
              </p:cNvPr>
              <p:cNvSpPr txBox="1"/>
              <p:nvPr/>
            </p:nvSpPr>
            <p:spPr>
              <a:xfrm>
                <a:off x="3771081" y="3822327"/>
                <a:ext cx="16371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THƯỜNG XUYÊN</a:t>
                </a:r>
              </a:p>
            </p:txBody>
          </p:sp>
        </p:grp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5A708E54-E505-9F1E-9CBA-C5748011D9F0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84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6000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YÊU CẦU CẦN ĐẠT – VIẾT CÂU, ĐOẠN, VĂN BẢN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xmlns="" id="{76F5BDAA-63EE-4154-B8D7-9B6FD922B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0103257"/>
              </p:ext>
            </p:extLst>
          </p:nvPr>
        </p:nvGraphicFramePr>
        <p:xfrm>
          <a:off x="1" y="613661"/>
          <a:ext cx="12191999" cy="6244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666">
                  <a:extLst>
                    <a:ext uri="{9D8B030D-6E8A-4147-A177-3AD203B41FA5}">
                      <a16:colId xmlns:a16="http://schemas.microsoft.com/office/drawing/2014/main" xmlns="" val="782801788"/>
                    </a:ext>
                  </a:extLst>
                </a:gridCol>
                <a:gridCol w="4030133">
                  <a:extLst>
                    <a:ext uri="{9D8B030D-6E8A-4147-A177-3AD203B41FA5}">
                      <a16:colId xmlns:a16="http://schemas.microsoft.com/office/drawing/2014/main" xmlns="" val="3758678615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xmlns="" val="730790786"/>
                    </a:ext>
                  </a:extLst>
                </a:gridCol>
              </a:tblGrid>
              <a:tr h="37301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1</a:t>
                      </a:r>
                      <a:endParaRPr lang="x-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2</a:t>
                      </a:r>
                      <a:endParaRPr lang="x-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3</a:t>
                      </a:r>
                      <a:endParaRPr lang="x-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1961618"/>
                  </a:ext>
                </a:extLst>
              </a:tr>
              <a:tr h="5871324">
                <a:tc>
                  <a:txBody>
                    <a:bodyPr/>
                    <a:lstStyle/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như: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ai?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b="0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tranh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tranh trong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trên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  <a:endParaRPr lang="x-none" sz="1800" b="0" i="0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?”;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nháp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viên,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hoa,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– 5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tham gia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– 5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quen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– 5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thân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– 5 câu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quen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gian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bưu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ơn,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="1" i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1800" b="1" i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tham gia.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miêu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nêu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nêu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sao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không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nhân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thân, nêu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tin quan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như: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tên,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sinh, nơi sinh,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mơ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thân.</a:t>
                      </a:r>
                    </a:p>
                    <a:p>
                      <a:pPr algn="just"/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thông tin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 in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thư cho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thân hay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(thư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tay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thư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vi-VN" sz="18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1874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552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ĐỌC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1E2A763-5719-4040-BCD4-4CE38C1B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89"/>
            <a:ext cx="9347200" cy="6479112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2BA18B73-595E-4407-B889-2060679624A4}"/>
              </a:ext>
            </a:extLst>
          </p:cNvPr>
          <p:cNvGrpSpPr/>
          <p:nvPr/>
        </p:nvGrpSpPr>
        <p:grpSpPr>
          <a:xfrm>
            <a:off x="9556886" y="1392554"/>
            <a:ext cx="2351314" cy="3854744"/>
            <a:chOff x="9167245" y="943821"/>
            <a:chExt cx="2351314" cy="3854744"/>
          </a:xfrm>
        </p:grpSpPr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xmlns="" id="{5CB1A7CF-28C2-4E79-BA89-05933A206520}"/>
                </a:ext>
              </a:extLst>
            </p:cNvPr>
            <p:cNvSpPr/>
            <p:nvPr/>
          </p:nvSpPr>
          <p:spPr>
            <a:xfrm>
              <a:off x="9167245" y="943821"/>
              <a:ext cx="2351314" cy="76367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BABAE67B-E9CE-4BF9-9753-32B3E94E96E1}"/>
                </a:ext>
              </a:extLst>
            </p:cNvPr>
            <p:cNvSpPr/>
            <p:nvPr/>
          </p:nvSpPr>
          <p:spPr>
            <a:xfrm>
              <a:off x="9167245" y="2484781"/>
              <a:ext cx="2351314" cy="76367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xmlns="" id="{28FD852B-02EA-4F1E-98D7-D6F1AED753FB}"/>
                </a:ext>
              </a:extLst>
            </p:cNvPr>
            <p:cNvSpPr/>
            <p:nvPr/>
          </p:nvSpPr>
          <p:spPr>
            <a:xfrm>
              <a:off x="9167245" y="4034890"/>
              <a:ext cx="2351314" cy="763675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nâng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Mũi tên: Xuống 10">
              <a:extLst>
                <a:ext uri="{FF2B5EF4-FFF2-40B4-BE49-F238E27FC236}">
                  <a16:creationId xmlns:a16="http://schemas.microsoft.com/office/drawing/2014/main" xmlns="" id="{60C3FFF7-32E4-4BD4-96A7-1FEF57A9AAEF}"/>
                </a:ext>
              </a:extLst>
            </p:cNvPr>
            <p:cNvSpPr/>
            <p:nvPr/>
          </p:nvSpPr>
          <p:spPr>
            <a:xfrm>
              <a:off x="10079515" y="1838739"/>
              <a:ext cx="526774" cy="477078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Mũi tên: Xuống 11">
              <a:extLst>
                <a:ext uri="{FF2B5EF4-FFF2-40B4-BE49-F238E27FC236}">
                  <a16:creationId xmlns:a16="http://schemas.microsoft.com/office/drawing/2014/main" xmlns="" id="{97C0684D-C19E-4C09-994B-71CCDF243E88}"/>
                </a:ext>
              </a:extLst>
            </p:cNvPr>
            <p:cNvSpPr/>
            <p:nvPr/>
          </p:nvSpPr>
          <p:spPr>
            <a:xfrm>
              <a:off x="10079515" y="3403134"/>
              <a:ext cx="526774" cy="477078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8037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NÓI VÀ NGHE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DDFBAC65-CFEE-48D2-9609-BC361ECF8844}"/>
              </a:ext>
            </a:extLst>
          </p:cNvPr>
          <p:cNvGrpSpPr/>
          <p:nvPr/>
        </p:nvGrpSpPr>
        <p:grpSpPr>
          <a:xfrm>
            <a:off x="0" y="438083"/>
            <a:ext cx="9189589" cy="6419918"/>
            <a:chOff x="0" y="438083"/>
            <a:chExt cx="9189589" cy="6419918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0FC0060D-864F-4F57-A6BD-8505E7D7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9542" y="438083"/>
              <a:ext cx="4610047" cy="6419917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9CAC379C-8655-4940-8267-B1F76BA2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8083"/>
              <a:ext cx="4579542" cy="6419918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FCA78DC1-6CEA-4E73-98C9-41A202A5A310}"/>
              </a:ext>
            </a:extLst>
          </p:cNvPr>
          <p:cNvGrpSpPr/>
          <p:nvPr/>
        </p:nvGrpSpPr>
        <p:grpSpPr>
          <a:xfrm>
            <a:off x="9464589" y="96711"/>
            <a:ext cx="2443611" cy="6578799"/>
            <a:chOff x="9464589" y="96711"/>
            <a:chExt cx="2443611" cy="6578799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xmlns="" id="{086D37D0-45C9-4950-9239-BB0E710E3DC3}"/>
                </a:ext>
              </a:extLst>
            </p:cNvPr>
            <p:cNvGrpSpPr/>
            <p:nvPr/>
          </p:nvGrpSpPr>
          <p:grpSpPr>
            <a:xfrm>
              <a:off x="9464589" y="96711"/>
              <a:ext cx="2351314" cy="3641893"/>
              <a:chOff x="9167245" y="943821"/>
              <a:chExt cx="2351314" cy="3641893"/>
            </a:xfrm>
          </p:grpSpPr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xmlns="" id="{9FB80D76-9BC7-4390-9BF2-825D0D651E2D}"/>
                  </a:ext>
                </a:extLst>
              </p:cNvPr>
              <p:cNvSpPr/>
              <p:nvPr/>
            </p:nvSpPr>
            <p:spPr>
              <a:xfrm>
                <a:off x="9167245" y="943821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Phán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đoán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4">
                <a:extLst>
                  <a:ext uri="{FF2B5EF4-FFF2-40B4-BE49-F238E27FC236}">
                    <a16:creationId xmlns:a16="http://schemas.microsoft.com/office/drawing/2014/main" xmlns="" id="{F94A41E7-5CB1-4A48-8816-615A1BCE337A}"/>
                  </a:ext>
                </a:extLst>
              </p:cNvPr>
              <p:cNvSpPr/>
              <p:nvPr/>
            </p:nvSpPr>
            <p:spPr>
              <a:xfrm>
                <a:off x="9167245" y="2382930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Nghe –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Xem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xmlns="" id="{B45959E4-AE64-43E9-9EA7-7CFA888D5554}"/>
                  </a:ext>
                </a:extLst>
              </p:cNvPr>
              <p:cNvSpPr/>
              <p:nvPr/>
            </p:nvSpPr>
            <p:spPr>
              <a:xfrm>
                <a:off x="9167245" y="3822039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chuyện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Mũi tên: Xuống 19">
                <a:extLst>
                  <a:ext uri="{FF2B5EF4-FFF2-40B4-BE49-F238E27FC236}">
                    <a16:creationId xmlns:a16="http://schemas.microsoft.com/office/drawing/2014/main" xmlns="" id="{E68322A2-4012-46F6-AF6C-B722C3E7E046}"/>
                  </a:ext>
                </a:extLst>
              </p:cNvPr>
              <p:cNvSpPr/>
              <p:nvPr/>
            </p:nvSpPr>
            <p:spPr>
              <a:xfrm>
                <a:off x="10079515" y="1838739"/>
                <a:ext cx="526774" cy="477078"/>
              </a:xfrm>
              <a:prstGeom prst="down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Mũi tên: Xuống 20">
                <a:extLst>
                  <a:ext uri="{FF2B5EF4-FFF2-40B4-BE49-F238E27FC236}">
                    <a16:creationId xmlns:a16="http://schemas.microsoft.com/office/drawing/2014/main" xmlns="" id="{6E1664ED-0124-4281-8A8A-63AF2725657F}"/>
                  </a:ext>
                </a:extLst>
              </p:cNvPr>
              <p:cNvSpPr/>
              <p:nvPr/>
            </p:nvSpPr>
            <p:spPr>
              <a:xfrm>
                <a:off x="10079515" y="3259835"/>
                <a:ext cx="526774" cy="477078"/>
              </a:xfrm>
              <a:prstGeom prst="down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xmlns="" id="{E30F86D0-6CCD-4923-8398-2CF14F0B4353}"/>
                </a:ext>
              </a:extLst>
            </p:cNvPr>
            <p:cNvSpPr/>
            <p:nvPr/>
          </p:nvSpPr>
          <p:spPr>
            <a:xfrm>
              <a:off x="9464589" y="4445928"/>
              <a:ext cx="2351314" cy="763675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Mũi tên: Xuống 22">
              <a:extLst>
                <a:ext uri="{FF2B5EF4-FFF2-40B4-BE49-F238E27FC236}">
                  <a16:creationId xmlns:a16="http://schemas.microsoft.com/office/drawing/2014/main" xmlns="" id="{B47F3B8C-CE0B-4B80-A847-D9445EE6C76B}"/>
                </a:ext>
              </a:extLst>
            </p:cNvPr>
            <p:cNvSpPr/>
            <p:nvPr/>
          </p:nvSpPr>
          <p:spPr>
            <a:xfrm>
              <a:off x="10376859" y="3848622"/>
              <a:ext cx="526774" cy="477078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xmlns="" id="{55DAB965-FD32-4253-9CDF-9980635D77BB}"/>
                </a:ext>
              </a:extLst>
            </p:cNvPr>
            <p:cNvSpPr/>
            <p:nvPr/>
          </p:nvSpPr>
          <p:spPr>
            <a:xfrm>
              <a:off x="9556886" y="5911835"/>
              <a:ext cx="2351314" cy="763675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Trao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dung, ý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Mũi tên: Xuống 24">
              <a:extLst>
                <a:ext uri="{FF2B5EF4-FFF2-40B4-BE49-F238E27FC236}">
                  <a16:creationId xmlns:a16="http://schemas.microsoft.com/office/drawing/2014/main" xmlns="" id="{48A3271F-0411-461A-8C70-F3143A83CE1B}"/>
                </a:ext>
              </a:extLst>
            </p:cNvPr>
            <p:cNvSpPr/>
            <p:nvPr/>
          </p:nvSpPr>
          <p:spPr>
            <a:xfrm>
              <a:off x="10408372" y="5322180"/>
              <a:ext cx="526774" cy="477078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9124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667" y="0"/>
            <a:ext cx="11726333" cy="4380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 HOẠ DẠY HỌC PHÁT TRIỂN NĂNG LỰC – DẠY VIẾT SÁNG TẠO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FCA78DC1-6CEA-4E73-98C9-41A202A5A310}"/>
              </a:ext>
            </a:extLst>
          </p:cNvPr>
          <p:cNvGrpSpPr/>
          <p:nvPr/>
        </p:nvGrpSpPr>
        <p:grpSpPr>
          <a:xfrm>
            <a:off x="9464589" y="96711"/>
            <a:ext cx="2443611" cy="6578799"/>
            <a:chOff x="9464589" y="96711"/>
            <a:chExt cx="2443611" cy="6578799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xmlns="" id="{086D37D0-45C9-4950-9239-BB0E710E3DC3}"/>
                </a:ext>
              </a:extLst>
            </p:cNvPr>
            <p:cNvGrpSpPr/>
            <p:nvPr/>
          </p:nvGrpSpPr>
          <p:grpSpPr>
            <a:xfrm>
              <a:off x="9464589" y="96711"/>
              <a:ext cx="2351314" cy="3641893"/>
              <a:chOff x="9167245" y="943821"/>
              <a:chExt cx="2351314" cy="3641893"/>
            </a:xfrm>
          </p:grpSpPr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xmlns="" id="{9FB80D76-9BC7-4390-9BF2-825D0D651E2D}"/>
                  </a:ext>
                </a:extLst>
              </p:cNvPr>
              <p:cNvSpPr/>
              <p:nvPr/>
            </p:nvSpPr>
            <p:spPr>
              <a:xfrm>
                <a:off x="9167245" y="943821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4">
                <a:extLst>
                  <a:ext uri="{FF2B5EF4-FFF2-40B4-BE49-F238E27FC236}">
                    <a16:creationId xmlns:a16="http://schemas.microsoft.com/office/drawing/2014/main" xmlns="" id="{F94A41E7-5CB1-4A48-8816-615A1BCE337A}"/>
                  </a:ext>
                </a:extLst>
              </p:cNvPr>
              <p:cNvSpPr/>
              <p:nvPr/>
            </p:nvSpPr>
            <p:spPr>
              <a:xfrm>
                <a:off x="9167245" y="2382930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nháp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xmlns="" id="{B45959E4-AE64-43E9-9EA7-7CFA888D5554}"/>
                  </a:ext>
                </a:extLst>
              </p:cNvPr>
              <p:cNvSpPr/>
              <p:nvPr/>
            </p:nvSpPr>
            <p:spPr>
              <a:xfrm>
                <a:off x="9167245" y="3822039"/>
                <a:ext cx="2351314" cy="763675"/>
              </a:xfrm>
              <a:prstGeom prst="round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ý</a:t>
                </a:r>
                <a:endParaRPr kumimoji="0" lang="x-none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Mũi tên: Xuống 19">
                <a:extLst>
                  <a:ext uri="{FF2B5EF4-FFF2-40B4-BE49-F238E27FC236}">
                    <a16:creationId xmlns:a16="http://schemas.microsoft.com/office/drawing/2014/main" xmlns="" id="{E68322A2-4012-46F6-AF6C-B722C3E7E046}"/>
                  </a:ext>
                </a:extLst>
              </p:cNvPr>
              <p:cNvSpPr/>
              <p:nvPr/>
            </p:nvSpPr>
            <p:spPr>
              <a:xfrm>
                <a:off x="10079515" y="1838739"/>
                <a:ext cx="526774" cy="477078"/>
              </a:xfrm>
              <a:prstGeom prst="down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Mũi tên: Xuống 20">
                <a:extLst>
                  <a:ext uri="{FF2B5EF4-FFF2-40B4-BE49-F238E27FC236}">
                    <a16:creationId xmlns:a16="http://schemas.microsoft.com/office/drawing/2014/main" xmlns="" id="{6E1664ED-0124-4281-8A8A-63AF2725657F}"/>
                  </a:ext>
                </a:extLst>
              </p:cNvPr>
              <p:cNvSpPr/>
              <p:nvPr/>
            </p:nvSpPr>
            <p:spPr>
              <a:xfrm>
                <a:off x="10079515" y="3259835"/>
                <a:ext cx="526774" cy="477078"/>
              </a:xfrm>
              <a:prstGeom prst="down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xmlns="" id="{E30F86D0-6CCD-4923-8398-2CF14F0B4353}"/>
                </a:ext>
              </a:extLst>
            </p:cNvPr>
            <p:cNvSpPr/>
            <p:nvPr/>
          </p:nvSpPr>
          <p:spPr>
            <a:xfrm>
              <a:off x="9464589" y="4445928"/>
              <a:ext cx="2351314" cy="763675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Mũi tên: Xuống 22">
              <a:extLst>
                <a:ext uri="{FF2B5EF4-FFF2-40B4-BE49-F238E27FC236}">
                  <a16:creationId xmlns:a16="http://schemas.microsoft.com/office/drawing/2014/main" xmlns="" id="{B47F3B8C-CE0B-4B80-A847-D9445EE6C76B}"/>
                </a:ext>
              </a:extLst>
            </p:cNvPr>
            <p:cNvSpPr/>
            <p:nvPr/>
          </p:nvSpPr>
          <p:spPr>
            <a:xfrm>
              <a:off x="10376859" y="3848622"/>
              <a:ext cx="526774" cy="47707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xmlns="" id="{55DAB965-FD32-4253-9CDF-9980635D77BB}"/>
                </a:ext>
              </a:extLst>
            </p:cNvPr>
            <p:cNvSpPr/>
            <p:nvPr/>
          </p:nvSpPr>
          <p:spPr>
            <a:xfrm>
              <a:off x="9556886" y="5911835"/>
              <a:ext cx="2351314" cy="763675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Chỉnh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sửa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Mũi tên: Xuống 24">
              <a:extLst>
                <a:ext uri="{FF2B5EF4-FFF2-40B4-BE49-F238E27FC236}">
                  <a16:creationId xmlns:a16="http://schemas.microsoft.com/office/drawing/2014/main" xmlns="" id="{48A3271F-0411-461A-8C70-F3143A83CE1B}"/>
                </a:ext>
              </a:extLst>
            </p:cNvPr>
            <p:cNvSpPr/>
            <p:nvPr/>
          </p:nvSpPr>
          <p:spPr>
            <a:xfrm>
              <a:off x="10408372" y="5322180"/>
              <a:ext cx="526774" cy="47707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268DB0E-B157-44FF-B7D3-5373C6FD9901}"/>
              </a:ext>
            </a:extLst>
          </p:cNvPr>
          <p:cNvGrpSpPr/>
          <p:nvPr/>
        </p:nvGrpSpPr>
        <p:grpSpPr>
          <a:xfrm>
            <a:off x="-135467" y="438083"/>
            <a:ext cx="5427133" cy="5709189"/>
            <a:chOff x="417966" y="569681"/>
            <a:chExt cx="4465420" cy="490870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308F79C7-8634-4D3B-8259-E1918F83E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40" r="4894"/>
            <a:stretch/>
          </p:blipFill>
          <p:spPr>
            <a:xfrm>
              <a:off x="417966" y="569681"/>
              <a:ext cx="4465419" cy="2695951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D19212A4-5E28-40AF-BB9C-9794A09F2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4" r="7924"/>
            <a:stretch/>
          </p:blipFill>
          <p:spPr>
            <a:xfrm>
              <a:off x="417966" y="3173014"/>
              <a:ext cx="4465420" cy="2305372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1656A28-8FEE-4457-8595-1F8B09FC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669" y="3735042"/>
            <a:ext cx="4752665" cy="21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69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Google Shape;2808;p43">
            <a:extLst>
              <a:ext uri="{FF2B5EF4-FFF2-40B4-BE49-F238E27FC236}">
                <a16:creationId xmlns:a16="http://schemas.microsoft.com/office/drawing/2014/main" xmlns="" id="{4B2B415D-6F8A-114C-9AF1-BBF32B600D2F}"/>
              </a:ext>
            </a:extLst>
          </p:cNvPr>
          <p:cNvSpPr txBox="1">
            <a:spLocks/>
          </p:cNvSpPr>
          <p:nvPr/>
        </p:nvSpPr>
        <p:spPr>
          <a:xfrm>
            <a:off x="1143349" y="2017643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A06"/>
              </a:buClr>
              <a:buSzPts val="6000"/>
              <a:buFont typeface="Fredoka One"/>
              <a:buNone/>
              <a:tabLst/>
              <a:defRPr/>
            </a:pPr>
            <a:r>
              <a:rPr kumimoji="0" lang="vi-VN" sz="47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75000"/>
                  </a:srgbClr>
                </a:solidFill>
                <a:effectLst/>
                <a:uLnTx/>
                <a:uFillTx/>
                <a:sym typeface="Fredoka One"/>
              </a:rPr>
              <a:t>0</a:t>
            </a:r>
            <a:r>
              <a:rPr kumimoji="0" lang="en-US" sz="4700" b="0" i="0" u="none" strike="noStrike" kern="0" cap="none" spc="0" normalizeH="0" baseline="0" noProof="0" dirty="0">
                <a:ln>
                  <a:noFill/>
                </a:ln>
                <a:solidFill>
                  <a:srgbClr val="82B7F8">
                    <a:lumMod val="75000"/>
                  </a:srgbClr>
                </a:solidFill>
                <a:effectLst/>
                <a:uLnTx/>
                <a:uFillTx/>
                <a:sym typeface="Fredoka One"/>
              </a:rPr>
              <a:t>1</a:t>
            </a:r>
            <a:endParaRPr kumimoji="0" lang="vi-VN" sz="4700" b="0" i="0" u="none" strike="noStrike" kern="0" cap="none" spc="0" normalizeH="0" baseline="0" noProof="0" dirty="0">
              <a:ln>
                <a:noFill/>
              </a:ln>
              <a:solidFill>
                <a:srgbClr val="82B7F8">
                  <a:lumMod val="75000"/>
                </a:srgbClr>
              </a:solidFill>
              <a:effectLst/>
              <a:uLnTx/>
              <a:uFillTx/>
              <a:sym typeface="Fredoka One"/>
            </a:endParaRPr>
          </a:p>
        </p:txBody>
      </p:sp>
      <p:grpSp>
        <p:nvGrpSpPr>
          <p:cNvPr id="8" name="Google Shape;407;p48">
            <a:extLst>
              <a:ext uri="{FF2B5EF4-FFF2-40B4-BE49-F238E27FC236}">
                <a16:creationId xmlns:a16="http://schemas.microsoft.com/office/drawing/2014/main" xmlns="" id="{A5972741-608C-6F67-4CD5-2EA4C7548463}"/>
              </a:ext>
            </a:extLst>
          </p:cNvPr>
          <p:cNvGrpSpPr/>
          <p:nvPr/>
        </p:nvGrpSpPr>
        <p:grpSpPr>
          <a:xfrm>
            <a:off x="2377805" y="1332198"/>
            <a:ext cx="2604475" cy="2632298"/>
            <a:chOff x="1491307" y="2332525"/>
            <a:chExt cx="915443" cy="927000"/>
          </a:xfrm>
        </p:grpSpPr>
        <p:sp>
          <p:nvSpPr>
            <p:cNvPr id="9" name="Google Shape;408;p48">
              <a:extLst>
                <a:ext uri="{FF2B5EF4-FFF2-40B4-BE49-F238E27FC236}">
                  <a16:creationId xmlns:a16="http://schemas.microsoft.com/office/drawing/2014/main" xmlns="" id="{D088727E-7972-F936-6017-B98D24322EC2}"/>
                </a:ext>
              </a:extLst>
            </p:cNvPr>
            <p:cNvSpPr/>
            <p:nvPr/>
          </p:nvSpPr>
          <p:spPr>
            <a:xfrm>
              <a:off x="1522010" y="2375370"/>
              <a:ext cx="884700" cy="884100"/>
            </a:xfrm>
            <a:prstGeom prst="ellipse">
              <a:avLst/>
            </a:prstGeom>
            <a:noFill/>
            <a:ln w="9525" cap="flat" cmpd="sng">
              <a:solidFill>
                <a:srgbClr val="6366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09;p48">
              <a:extLst>
                <a:ext uri="{FF2B5EF4-FFF2-40B4-BE49-F238E27FC236}">
                  <a16:creationId xmlns:a16="http://schemas.microsoft.com/office/drawing/2014/main" xmlns="" id="{1DB405F1-5088-2885-EEA9-8EAD5D9F9884}"/>
                </a:ext>
              </a:extLst>
            </p:cNvPr>
            <p:cNvSpPr/>
            <p:nvPr/>
          </p:nvSpPr>
          <p:spPr>
            <a:xfrm>
              <a:off x="1491307" y="2332534"/>
              <a:ext cx="884700" cy="884100"/>
            </a:xfrm>
            <a:prstGeom prst="ellipse">
              <a:avLst/>
            </a:prstGeom>
            <a:noFill/>
            <a:ln w="9525" cap="flat" cmpd="sng">
              <a:solidFill>
                <a:srgbClr val="6366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10;p48">
              <a:extLst>
                <a:ext uri="{FF2B5EF4-FFF2-40B4-BE49-F238E27FC236}">
                  <a16:creationId xmlns:a16="http://schemas.microsoft.com/office/drawing/2014/main" xmlns="" id="{76D83DBE-336A-4FF7-19BE-284E9145B964}"/>
                </a:ext>
              </a:extLst>
            </p:cNvPr>
            <p:cNvSpPr/>
            <p:nvPr/>
          </p:nvSpPr>
          <p:spPr>
            <a:xfrm>
              <a:off x="1491450" y="2332525"/>
              <a:ext cx="915300" cy="927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2" name="Straight Connector 116">
            <a:extLst>
              <a:ext uri="{FF2B5EF4-FFF2-40B4-BE49-F238E27FC236}">
                <a16:creationId xmlns:a16="http://schemas.microsoft.com/office/drawing/2014/main" xmlns="" id="{C41E22B8-F18D-8603-937D-2A5CCBE39F8C}"/>
              </a:ext>
            </a:extLst>
          </p:cNvPr>
          <p:cNvCxnSpPr>
            <a:stCxn id="10" idx="4"/>
          </p:cNvCxnSpPr>
          <p:nvPr/>
        </p:nvCxnSpPr>
        <p:spPr>
          <a:xfrm>
            <a:off x="3636310" y="3842704"/>
            <a:ext cx="0" cy="898967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3" name="Rectangle: Rounded Corners 124">
            <a:extLst>
              <a:ext uri="{FF2B5EF4-FFF2-40B4-BE49-F238E27FC236}">
                <a16:creationId xmlns:a16="http://schemas.microsoft.com/office/drawing/2014/main" xmlns="" id="{6A330DCC-843C-9124-5BBE-7D7051F77740}"/>
              </a:ext>
            </a:extLst>
          </p:cNvPr>
          <p:cNvSpPr/>
          <p:nvPr/>
        </p:nvSpPr>
        <p:spPr>
          <a:xfrm>
            <a:off x="2409456" y="4736846"/>
            <a:ext cx="2425622" cy="971327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0074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2808;p43">
            <a:extLst>
              <a:ext uri="{FF2B5EF4-FFF2-40B4-BE49-F238E27FC236}">
                <a16:creationId xmlns:a16="http://schemas.microsoft.com/office/drawing/2014/main" xmlns="" id="{180CAB12-25BF-BEFC-3A35-8601F5C57ED5}"/>
              </a:ext>
            </a:extLst>
          </p:cNvPr>
          <p:cNvSpPr txBox="1">
            <a:spLocks/>
          </p:cNvSpPr>
          <p:nvPr/>
        </p:nvSpPr>
        <p:spPr>
          <a:xfrm>
            <a:off x="5912526" y="180328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A06"/>
              </a:buClr>
              <a:buSzPts val="6000"/>
              <a:buFont typeface="Fredoka One"/>
              <a:buNone/>
              <a:tabLst/>
              <a:defRPr/>
            </a:pPr>
            <a:r>
              <a:rPr kumimoji="0" lang="vi-VN" sz="47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sym typeface="Fredoka One"/>
              </a:rPr>
              <a:t>02</a:t>
            </a:r>
          </a:p>
        </p:txBody>
      </p:sp>
      <p:grpSp>
        <p:nvGrpSpPr>
          <p:cNvPr id="15" name="Google Shape;407;p48">
            <a:extLst>
              <a:ext uri="{FF2B5EF4-FFF2-40B4-BE49-F238E27FC236}">
                <a16:creationId xmlns:a16="http://schemas.microsoft.com/office/drawing/2014/main" xmlns="" id="{15E84265-DD10-B6E4-B3E0-75F14106FC86}"/>
              </a:ext>
            </a:extLst>
          </p:cNvPr>
          <p:cNvGrpSpPr/>
          <p:nvPr/>
        </p:nvGrpSpPr>
        <p:grpSpPr>
          <a:xfrm>
            <a:off x="7221849" y="969434"/>
            <a:ext cx="2604475" cy="2632298"/>
            <a:chOff x="1491307" y="2332525"/>
            <a:chExt cx="915443" cy="927000"/>
          </a:xfrm>
        </p:grpSpPr>
        <p:sp>
          <p:nvSpPr>
            <p:cNvPr id="16" name="Google Shape;408;p48">
              <a:extLst>
                <a:ext uri="{FF2B5EF4-FFF2-40B4-BE49-F238E27FC236}">
                  <a16:creationId xmlns:a16="http://schemas.microsoft.com/office/drawing/2014/main" xmlns="" id="{8BF506C9-AA4E-CD1D-9099-CE9664026EC6}"/>
                </a:ext>
              </a:extLst>
            </p:cNvPr>
            <p:cNvSpPr/>
            <p:nvPr/>
          </p:nvSpPr>
          <p:spPr>
            <a:xfrm>
              <a:off x="1522010" y="2375370"/>
              <a:ext cx="884700" cy="884100"/>
            </a:xfrm>
            <a:prstGeom prst="ellipse">
              <a:avLst/>
            </a:prstGeom>
            <a:noFill/>
            <a:ln w="9525" cap="flat" cmpd="sng">
              <a:solidFill>
                <a:srgbClr val="6366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09;p48">
              <a:extLst>
                <a:ext uri="{FF2B5EF4-FFF2-40B4-BE49-F238E27FC236}">
                  <a16:creationId xmlns:a16="http://schemas.microsoft.com/office/drawing/2014/main" xmlns="" id="{7291B5B6-B98F-0A79-1491-F4FEF3040B7F}"/>
                </a:ext>
              </a:extLst>
            </p:cNvPr>
            <p:cNvSpPr/>
            <p:nvPr/>
          </p:nvSpPr>
          <p:spPr>
            <a:xfrm>
              <a:off x="1491307" y="2332534"/>
              <a:ext cx="884700" cy="884100"/>
            </a:xfrm>
            <a:prstGeom prst="ellipse">
              <a:avLst/>
            </a:prstGeom>
            <a:noFill/>
            <a:ln w="9525" cap="flat" cmpd="sng">
              <a:solidFill>
                <a:srgbClr val="6366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10;p48">
              <a:extLst>
                <a:ext uri="{FF2B5EF4-FFF2-40B4-BE49-F238E27FC236}">
                  <a16:creationId xmlns:a16="http://schemas.microsoft.com/office/drawing/2014/main" xmlns="" id="{5F534BC4-39C6-4328-F1BC-1BB6D0B1B7C2}"/>
                </a:ext>
              </a:extLst>
            </p:cNvPr>
            <p:cNvSpPr/>
            <p:nvPr/>
          </p:nvSpPr>
          <p:spPr>
            <a:xfrm>
              <a:off x="1491450" y="2332525"/>
              <a:ext cx="915300" cy="927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9" name="Straight Connector 116">
            <a:extLst>
              <a:ext uri="{FF2B5EF4-FFF2-40B4-BE49-F238E27FC236}">
                <a16:creationId xmlns:a16="http://schemas.microsoft.com/office/drawing/2014/main" xmlns="" id="{59EE37D7-9C2C-7FCD-BF20-F95FD6D34E4A}"/>
              </a:ext>
            </a:extLst>
          </p:cNvPr>
          <p:cNvCxnSpPr>
            <a:cxnSpLocks/>
          </p:cNvCxnSpPr>
          <p:nvPr/>
        </p:nvCxnSpPr>
        <p:spPr>
          <a:xfrm>
            <a:off x="8606792" y="3479940"/>
            <a:ext cx="0" cy="89896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1">
            <a:extLst>
              <a:ext uri="{FF2B5EF4-FFF2-40B4-BE49-F238E27FC236}">
                <a16:creationId xmlns:a16="http://schemas.microsoft.com/office/drawing/2014/main" xmlns="" id="{52370E09-D135-F08C-9843-47CF1D020F1C}"/>
              </a:ext>
            </a:extLst>
          </p:cNvPr>
          <p:cNvSpPr txBox="1"/>
          <p:nvPr/>
        </p:nvSpPr>
        <p:spPr>
          <a:xfrm>
            <a:off x="2502470" y="1945595"/>
            <a:ext cx="23555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10A06"/>
              </a:buClr>
              <a:buSzPts val="2400"/>
              <a:buFont typeface="Fredoka One"/>
              <a:buNone/>
              <a:defRPr/>
            </a:pPr>
            <a:r>
              <a:rPr lang="en-US" sz="3200" b="1" kern="0" dirty="0" err="1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Đánh</a:t>
            </a:r>
            <a:r>
              <a:rPr lang="en-US" sz="3200" b="1" kern="0" dirty="0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giá</a:t>
            </a:r>
            <a:r>
              <a:rPr lang="en-US" sz="3200" b="1" kern="0" dirty="0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thường</a:t>
            </a:r>
            <a:r>
              <a:rPr lang="en-US" sz="3200" b="1" kern="0" dirty="0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82B7F8">
                    <a:lumMod val="75000"/>
                  </a:srgbClr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xuyên</a:t>
            </a:r>
            <a:endParaRPr lang="vi-VN" sz="3200" b="1" kern="0" dirty="0">
              <a:solidFill>
                <a:srgbClr val="82B7F8">
                  <a:lumMod val="75000"/>
                </a:srgbClr>
              </a:solidFill>
              <a:latin typeface="Bahnschrift" panose="020B0502040204020203" pitchFamily="34" charset="0"/>
              <a:ea typeface="DengXian" panose="02010600030101010101" pitchFamily="2" charset="-122"/>
              <a:sym typeface="Fredoka One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xmlns="" id="{ADAE9506-CA6A-7E7C-0A0D-6178474B2FA9}"/>
              </a:ext>
            </a:extLst>
          </p:cNvPr>
          <p:cNvSpPr txBox="1"/>
          <p:nvPr/>
        </p:nvSpPr>
        <p:spPr>
          <a:xfrm>
            <a:off x="7333979" y="1803282"/>
            <a:ext cx="2355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10A06"/>
              </a:buClr>
              <a:buSzPts val="2400"/>
              <a:buFont typeface="Fredoka One"/>
              <a:buNone/>
              <a:defRPr/>
            </a:pPr>
            <a:r>
              <a:rPr lang="en-US" sz="3200" b="1" kern="0" dirty="0" err="1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Đánh</a:t>
            </a:r>
            <a:r>
              <a:rPr lang="en-US" sz="3200" b="1" kern="0" dirty="0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giá</a:t>
            </a:r>
            <a:r>
              <a:rPr lang="en-US" sz="3200" b="1" kern="0" dirty="0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định</a:t>
            </a:r>
            <a:r>
              <a:rPr lang="en-US" sz="3200" b="1" kern="0" dirty="0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FFC000"/>
                </a:solidFill>
                <a:latin typeface="Bahnschrift" panose="020B0502040204020203" pitchFamily="34" charset="0"/>
                <a:ea typeface="DengXian" panose="02010600030101010101" pitchFamily="2" charset="-122"/>
                <a:sym typeface="Fredoka One"/>
              </a:rPr>
              <a:t>kì</a:t>
            </a:r>
            <a:endParaRPr lang="vi-VN" sz="3200" b="1" kern="0" dirty="0">
              <a:solidFill>
                <a:srgbClr val="FFC000"/>
              </a:solidFill>
              <a:latin typeface="Bahnschrift" panose="020B0502040204020203" pitchFamily="34" charset="0"/>
              <a:ea typeface="DengXian" panose="02010600030101010101" pitchFamily="2" charset="-122"/>
              <a:sym typeface="Fredoka One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F48C3B5C-A45D-0527-7FB2-F20EF61F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122" b="15704"/>
          <a:stretch/>
        </p:blipFill>
        <p:spPr>
          <a:xfrm>
            <a:off x="2289766" y="4646386"/>
            <a:ext cx="2692400" cy="188935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336A8C60-47FA-293E-AB04-3748B2265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397" t="10213" r="11111" b="14568"/>
          <a:stretch/>
        </p:blipFill>
        <p:spPr>
          <a:xfrm>
            <a:off x="7841658" y="4253456"/>
            <a:ext cx="1847872" cy="212236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5F853CBA-3267-09C4-BF6E-7E72BF81D396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50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AAA81B92-0E18-8290-4841-700208C2C871}"/>
              </a:ext>
            </a:extLst>
          </p:cNvPr>
          <p:cNvSpPr txBox="1">
            <a:spLocks/>
          </p:cNvSpPr>
          <p:nvPr/>
        </p:nvSpPr>
        <p:spPr>
          <a:xfrm>
            <a:off x="-2743202" y="650245"/>
            <a:ext cx="9144000" cy="647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17388586-1EAB-5E60-6F83-283441EFB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05177374"/>
              </p:ext>
            </p:extLst>
          </p:nvPr>
        </p:nvGraphicFramePr>
        <p:xfrm>
          <a:off x="1337732" y="1058333"/>
          <a:ext cx="8771467" cy="458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DC0E5A0-F30E-E289-6771-5A511E3C873E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38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3134"/>
            <a:ext cx="12192001" cy="685800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AAA81B92-0E18-8290-4841-700208C2C871}"/>
              </a:ext>
            </a:extLst>
          </p:cNvPr>
          <p:cNvSpPr txBox="1">
            <a:spLocks/>
          </p:cNvSpPr>
          <p:nvPr/>
        </p:nvSpPr>
        <p:spPr>
          <a:xfrm>
            <a:off x="-2707399" y="561250"/>
            <a:ext cx="9144000" cy="647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17388586-1EAB-5E60-6F83-283441EFB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06132349"/>
              </p:ext>
            </p:extLst>
          </p:nvPr>
        </p:nvGraphicFramePr>
        <p:xfrm>
          <a:off x="-1" y="373148"/>
          <a:ext cx="12192000" cy="624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419D7DA-BD4C-69B2-922D-2986EE70D410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732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27"/>
            <a:ext cx="12192001" cy="6951134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D3A7951E-1C80-E475-754D-326A0BBAAF59}"/>
              </a:ext>
            </a:extLst>
          </p:cNvPr>
          <p:cNvSpPr txBox="1">
            <a:spLocks/>
          </p:cNvSpPr>
          <p:nvPr/>
        </p:nvSpPr>
        <p:spPr>
          <a:xfrm>
            <a:off x="-205135" y="771824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xuyên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F5DC9DC0-1634-8384-C261-3E12D8E54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34155676"/>
              </p:ext>
            </p:extLst>
          </p:nvPr>
        </p:nvGraphicFramePr>
        <p:xfrm>
          <a:off x="2286000" y="1405467"/>
          <a:ext cx="9744891" cy="545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B2A2743A-4416-4AE2-0B60-31491F18706F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4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A524B08-6A74-4146-B683-6BC8FFB27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39"/>
            <a:ext cx="12192000" cy="6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4011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-93134"/>
            <a:ext cx="12192001" cy="695113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5A37D7C-3228-0C0F-86A0-B2D45B4E0B16}"/>
              </a:ext>
            </a:extLst>
          </p:cNvPr>
          <p:cNvSpPr txBox="1"/>
          <p:nvPr/>
        </p:nvSpPr>
        <p:spPr>
          <a:xfrm>
            <a:off x="287379" y="1276936"/>
            <a:ext cx="11617235" cy="373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KĨ THUẬT ĐỌC</a:t>
            </a:r>
          </a:p>
          <a:p>
            <a:pPr algn="l">
              <a:lnSpc>
                <a:spcPct val="150000"/>
              </a:lnSpc>
            </a:pP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Ngồi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(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hoặc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đứng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)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thẳng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lưng;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vở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mở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rộng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trên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mặt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bàn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(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hoặc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trên hai tay).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Giữ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khoảng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cách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giữa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mắt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với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vở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khoảng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25cm.</a:t>
            </a:r>
          </a:p>
          <a:p>
            <a:pPr algn="l">
              <a:lnSpc>
                <a:spcPct val="150000"/>
              </a:lnSpc>
            </a:pP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đúng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âm,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vần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từ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câu (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có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thể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chưa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thật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đúng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một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số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có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khó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ít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dùng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).</a:t>
            </a:r>
          </a:p>
          <a:p>
            <a:pPr algn="l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–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đúng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và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rõ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ràng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đoạn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văn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hoặc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văn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bản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ngắn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.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Tốc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độ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khoảng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40 – 60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trong 1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phút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.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ngắt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hơi ở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chỗ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có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dấu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phẩy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dấu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kết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thúc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câu hay ở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chỗ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thúc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dòng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thơ.</a:t>
            </a:r>
          </a:p>
          <a:p>
            <a:pPr algn="l">
              <a:lnSpc>
                <a:spcPct val="150000"/>
              </a:lnSpc>
            </a:pP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Bước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đầu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thầm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Nhận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được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bìa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và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tên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.</a:t>
            </a:r>
            <a:endParaRPr lang="x-none" sz="2000" dirty="0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F3FCF762-0D67-264E-699C-5D936F844598}"/>
              </a:ext>
            </a:extLst>
          </p:cNvPr>
          <p:cNvSpPr/>
          <p:nvPr/>
        </p:nvSpPr>
        <p:spPr>
          <a:xfrm>
            <a:off x="6095997" y="4084710"/>
            <a:ext cx="5617029" cy="2773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x-none" dirty="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7BE908E4-713F-8039-256E-6C5B4595BEB5}"/>
              </a:ext>
            </a:extLst>
          </p:cNvPr>
          <p:cNvSpPr/>
          <p:nvPr/>
        </p:nvSpPr>
        <p:spPr>
          <a:xfrm>
            <a:off x="5228528" y="1045955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2696903-D4DA-549A-04FE-4EE7ED13E2C9}"/>
              </a:ext>
            </a:extLst>
          </p:cNvPr>
          <p:cNvSpPr txBox="1">
            <a:spLocks/>
          </p:cNvSpPr>
          <p:nvPr/>
        </p:nvSpPr>
        <p:spPr>
          <a:xfrm>
            <a:off x="-149981" y="757228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xuyên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CC79B3-434C-8E19-8E58-E72EEAB67EBE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818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7621"/>
            <a:ext cx="12192001" cy="695113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5A37D7C-3228-0C0F-86A0-B2D45B4E0B16}"/>
              </a:ext>
            </a:extLst>
          </p:cNvPr>
          <p:cNvSpPr txBox="1"/>
          <p:nvPr/>
        </p:nvSpPr>
        <p:spPr>
          <a:xfrm>
            <a:off x="1701800" y="1503616"/>
            <a:ext cx="10202814" cy="465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KĨ THUẬT ĐỌC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đúng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các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(bao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gồm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cả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một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số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có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vần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khó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ít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dùng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).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Thuộc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chữ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cái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tiếng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Việt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;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phân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biệt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tên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cái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(a,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bê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xê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,...)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và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âm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(a,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bờ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cờ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,...)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chữ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cái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và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con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chữ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biểu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hiện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đúng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và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rõ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ràng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các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đoạn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văn, câu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chuyện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bài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thơ, văn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bản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thông tin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ngắn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.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Tốc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khoảng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60 – 70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trong 1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ngắt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hơi ở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chỗ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có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dấu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câu,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chỗ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ngắt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nhịp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thơ.</a:t>
            </a:r>
          </a:p>
          <a:p>
            <a:pPr algn="just">
              <a:lnSpc>
                <a:spcPct val="150000"/>
              </a:lnSpc>
            </a:pPr>
            <a:r>
              <a:rPr lang="vi-VN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phân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nhân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trong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thoại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kể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vi-VN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thầm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Nhận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biết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được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thông tin trên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bìa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: tranh minh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hoạ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tên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tên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tác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giả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xuất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 err="1">
                <a:latin typeface="Times New Roman" panose="02020603050405020304" pitchFamily="18" charset="0"/>
              </a:rPr>
              <a:t>bản</a:t>
            </a:r>
            <a:r>
              <a:rPr lang="en-US" sz="20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Điền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được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những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thông tin quan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trọng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vào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phiếu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đọc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vi-VN" sz="2000" b="0" i="0" u="none" strike="noStrike" baseline="0" dirty="0" err="1">
                <a:latin typeface="Times New Roman" panose="02020603050405020304" pitchFamily="18" charset="0"/>
              </a:rPr>
              <a:t>sách</a:t>
            </a:r>
            <a:r>
              <a:rPr lang="vi-VN" sz="2000" b="0" i="0" u="none" strike="noStrike" baseline="0" dirty="0">
                <a:latin typeface="Times New Roman" panose="02020603050405020304" pitchFamily="18" charset="0"/>
              </a:rPr>
              <a:t>.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7BE908E4-713F-8039-256E-6C5B4595BEB5}"/>
              </a:ext>
            </a:extLst>
          </p:cNvPr>
          <p:cNvSpPr/>
          <p:nvPr/>
        </p:nvSpPr>
        <p:spPr>
          <a:xfrm>
            <a:off x="5447209" y="1272635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F0DAF56D-DD96-3BB2-8C94-B21BF87CAA8D}"/>
              </a:ext>
            </a:extLst>
          </p:cNvPr>
          <p:cNvSpPr txBox="1">
            <a:spLocks/>
          </p:cNvSpPr>
          <p:nvPr/>
        </p:nvSpPr>
        <p:spPr>
          <a:xfrm>
            <a:off x="-149981" y="757228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xuyên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4D4634D-50B2-A634-B3F0-38199697684C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34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951134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7BE908E4-713F-8039-256E-6C5B4595BEB5}"/>
              </a:ext>
            </a:extLst>
          </p:cNvPr>
          <p:cNvSpPr/>
          <p:nvPr/>
        </p:nvSpPr>
        <p:spPr>
          <a:xfrm>
            <a:off x="5162490" y="1040849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7A16044A-21C6-CA1A-C289-1719A421D223}"/>
              </a:ext>
            </a:extLst>
          </p:cNvPr>
          <p:cNvSpPr/>
          <p:nvPr/>
        </p:nvSpPr>
        <p:spPr>
          <a:xfrm>
            <a:off x="843038" y="1861218"/>
            <a:ext cx="5617029" cy="3039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x-none" dirty="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E3AAEA4-14FD-10DC-3958-59EF4EF4F1A5}"/>
              </a:ext>
            </a:extLst>
          </p:cNvPr>
          <p:cNvSpPr/>
          <p:nvPr/>
        </p:nvSpPr>
        <p:spPr>
          <a:xfrm>
            <a:off x="5386249" y="2960367"/>
            <a:ext cx="5617029" cy="34055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x-none" dirty="0"/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DE42266A-6C50-5F53-D617-1CF6F1F071DC}"/>
              </a:ext>
            </a:extLst>
          </p:cNvPr>
          <p:cNvSpPr txBox="1">
            <a:spLocks/>
          </p:cNvSpPr>
          <p:nvPr/>
        </p:nvSpPr>
        <p:spPr>
          <a:xfrm>
            <a:off x="-149981" y="757228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xuyên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63F034EE-6418-A2ED-53E5-C7D2148E1EAC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48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EC9063E6-03D3-6B06-17C3-5AA972FB4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84780213"/>
              </p:ext>
            </p:extLst>
          </p:nvPr>
        </p:nvGraphicFramePr>
        <p:xfrm>
          <a:off x="0" y="719666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C051566-B3FA-83EA-4E97-DC06F3272E4C}"/>
              </a:ext>
            </a:extLst>
          </p:cNvPr>
          <p:cNvSpPr txBox="1">
            <a:spLocks/>
          </p:cNvSpPr>
          <p:nvPr/>
        </p:nvSpPr>
        <p:spPr>
          <a:xfrm>
            <a:off x="-149981" y="757228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9C81CAAB-2E8F-522D-936D-C38D310783E9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951134"/>
          </a:xfrm>
          <a:prstGeom prst="rect">
            <a:avLst/>
          </a:prstGeom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EC9063E6-03D3-6B06-17C3-5AA972FB4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5200812"/>
              </p:ext>
            </p:extLst>
          </p:nvPr>
        </p:nvGraphicFramePr>
        <p:xfrm>
          <a:off x="-1" y="509209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F896409-C708-A49C-3C33-28F78FB620CC}"/>
              </a:ext>
            </a:extLst>
          </p:cNvPr>
          <p:cNvSpPr/>
          <p:nvPr/>
        </p:nvSpPr>
        <p:spPr>
          <a:xfrm>
            <a:off x="278916" y="4169713"/>
            <a:ext cx="4624250" cy="25516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0.5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0.5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DDDB42A4-D682-6844-D617-D97F88665A2A}"/>
              </a:ext>
            </a:extLst>
          </p:cNvPr>
          <p:cNvSpPr txBox="1">
            <a:spLocks/>
          </p:cNvSpPr>
          <p:nvPr/>
        </p:nvSpPr>
        <p:spPr>
          <a:xfrm>
            <a:off x="-657981" y="685046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9AF4FBB-57E6-889B-884D-2A5E1F0C4649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86A7C43-81AF-8140-E8A0-D16DCBD821BD}"/>
              </a:ext>
            </a:extLst>
          </p:cNvPr>
          <p:cNvSpPr/>
          <p:nvPr/>
        </p:nvSpPr>
        <p:spPr>
          <a:xfrm>
            <a:off x="351728" y="1312751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44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5113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ACA420C-3AAB-6E90-AB87-8005CAE7282C}"/>
              </a:ext>
            </a:extLst>
          </p:cNvPr>
          <p:cNvSpPr txBox="1"/>
          <p:nvPr/>
        </p:nvSpPr>
        <p:spPr>
          <a:xfrm>
            <a:off x="742405" y="1688395"/>
            <a:ext cx="1003880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7188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(~ 50%)</a:t>
            </a:r>
            <a:endParaRPr kumimoji="0" lang="x-non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57188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(~ 30%)</a:t>
            </a:r>
            <a:endParaRPr kumimoji="0" lang="x-non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57188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(~ 20%)</a:t>
            </a:r>
            <a:endParaRPr kumimoji="0" lang="x-non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C9735483-6684-7048-5531-EF5A093F2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5470374"/>
              </p:ext>
            </p:extLst>
          </p:nvPr>
        </p:nvGraphicFramePr>
        <p:xfrm>
          <a:off x="3531183" y="5019981"/>
          <a:ext cx="6997482" cy="1750122"/>
        </p:xfrm>
        <a:graphic>
          <a:graphicData uri="http://schemas.openxmlformats.org/drawingml/2006/table">
            <a:tbl>
              <a:tblPr firstRow="1" firstCol="1" bandRow="1"/>
              <a:tblGrid>
                <a:gridCol w="1950264">
                  <a:extLst>
                    <a:ext uri="{9D8B030D-6E8A-4147-A177-3AD203B41FA5}">
                      <a16:colId xmlns:a16="http://schemas.microsoft.com/office/drawing/2014/main" xmlns="" val="1719190385"/>
                    </a:ext>
                  </a:extLst>
                </a:gridCol>
                <a:gridCol w="1825045">
                  <a:extLst>
                    <a:ext uri="{9D8B030D-6E8A-4147-A177-3AD203B41FA5}">
                      <a16:colId xmlns:a16="http://schemas.microsoft.com/office/drawing/2014/main" xmlns="" val="4238624461"/>
                    </a:ext>
                  </a:extLst>
                </a:gridCol>
                <a:gridCol w="927983">
                  <a:extLst>
                    <a:ext uri="{9D8B030D-6E8A-4147-A177-3AD203B41FA5}">
                      <a16:colId xmlns:a16="http://schemas.microsoft.com/office/drawing/2014/main" xmlns="" val="278154013"/>
                    </a:ext>
                  </a:extLst>
                </a:gridCol>
                <a:gridCol w="802764">
                  <a:extLst>
                    <a:ext uri="{9D8B030D-6E8A-4147-A177-3AD203B41FA5}">
                      <a16:colId xmlns:a16="http://schemas.microsoft.com/office/drawing/2014/main" xmlns="" val="2490792895"/>
                    </a:ext>
                  </a:extLst>
                </a:gridCol>
                <a:gridCol w="802764">
                  <a:extLst>
                    <a:ext uri="{9D8B030D-6E8A-4147-A177-3AD203B41FA5}">
                      <a16:colId xmlns:a16="http://schemas.microsoft.com/office/drawing/2014/main" xmlns="" val="3808784768"/>
                    </a:ext>
                  </a:extLst>
                </a:gridCol>
                <a:gridCol w="688662">
                  <a:extLst>
                    <a:ext uri="{9D8B030D-6E8A-4147-A177-3AD203B41FA5}">
                      <a16:colId xmlns:a16="http://schemas.microsoft.com/office/drawing/2014/main" xmlns="" val="3242983274"/>
                    </a:ext>
                  </a:extLst>
                </a:gridCol>
              </a:tblGrid>
              <a:tr h="58409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9665836"/>
                  </a:ext>
                </a:extLst>
              </a:tr>
              <a:tr h="418011">
                <a:tc rowSpan="3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 hiểu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câu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TN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TN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TL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1977672"/>
                  </a:ext>
                </a:extLst>
              </a:tr>
              <a:tr h="37446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 2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4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1288224"/>
                  </a:ext>
                </a:extLst>
              </a:tr>
              <a:tr h="37354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điểm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43198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1EA9D975-F2BB-1568-FA06-8A9379BC5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7" y="4438840"/>
            <a:ext cx="14431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36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HK2 - </a:t>
            </a:r>
            <a:r>
              <a:rPr kumimoji="0" lang="en-US" altLang="x-none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altLang="x-non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097470BC-A8B8-1D97-233B-CF73F102BF9B}"/>
              </a:ext>
            </a:extLst>
          </p:cNvPr>
          <p:cNvSpPr/>
          <p:nvPr/>
        </p:nvSpPr>
        <p:spPr>
          <a:xfrm>
            <a:off x="5232917" y="1147008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6D2497E1-3395-5ECE-A15F-233A182538F5}"/>
              </a:ext>
            </a:extLst>
          </p:cNvPr>
          <p:cNvSpPr txBox="1">
            <a:spLocks/>
          </p:cNvSpPr>
          <p:nvPr/>
        </p:nvSpPr>
        <p:spPr>
          <a:xfrm>
            <a:off x="-657981" y="685046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6A2143FA-17FD-8693-F3FD-96BFB638C16F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20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-93134"/>
            <a:ext cx="12192001" cy="6951134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C9735483-6684-7048-5531-EF5A093F2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065178"/>
              </p:ext>
            </p:extLst>
          </p:nvPr>
        </p:nvGraphicFramePr>
        <p:xfrm>
          <a:off x="3518262" y="5040682"/>
          <a:ext cx="7471954" cy="1719532"/>
        </p:xfrm>
        <a:graphic>
          <a:graphicData uri="http://schemas.openxmlformats.org/drawingml/2006/table">
            <a:tbl>
              <a:tblPr firstRow="1" firstCol="1" bandRow="1"/>
              <a:tblGrid>
                <a:gridCol w="1594762">
                  <a:extLst>
                    <a:ext uri="{9D8B030D-6E8A-4147-A177-3AD203B41FA5}">
                      <a16:colId xmlns:a16="http://schemas.microsoft.com/office/drawing/2014/main" xmlns="" val="1719190385"/>
                    </a:ext>
                  </a:extLst>
                </a:gridCol>
                <a:gridCol w="3068240">
                  <a:extLst>
                    <a:ext uri="{9D8B030D-6E8A-4147-A177-3AD203B41FA5}">
                      <a16:colId xmlns:a16="http://schemas.microsoft.com/office/drawing/2014/main" xmlns="" val="4238624461"/>
                    </a:ext>
                  </a:extLst>
                </a:gridCol>
                <a:gridCol w="829721">
                  <a:extLst>
                    <a:ext uri="{9D8B030D-6E8A-4147-A177-3AD203B41FA5}">
                      <a16:colId xmlns:a16="http://schemas.microsoft.com/office/drawing/2014/main" xmlns="" val="278154013"/>
                    </a:ext>
                  </a:extLst>
                </a:gridCol>
                <a:gridCol w="1149510">
                  <a:extLst>
                    <a:ext uri="{9D8B030D-6E8A-4147-A177-3AD203B41FA5}">
                      <a16:colId xmlns:a16="http://schemas.microsoft.com/office/drawing/2014/main" xmlns="" val="2490792895"/>
                    </a:ext>
                  </a:extLst>
                </a:gridCol>
                <a:gridCol w="829721">
                  <a:extLst>
                    <a:ext uri="{9D8B030D-6E8A-4147-A177-3AD203B41FA5}">
                      <a16:colId xmlns:a16="http://schemas.microsoft.com/office/drawing/2014/main" xmlns="" val="3808784768"/>
                    </a:ext>
                  </a:extLst>
                </a:gridCol>
              </a:tblGrid>
              <a:tr h="57634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9665836"/>
                  </a:ext>
                </a:extLst>
              </a:tr>
              <a:tr h="348422">
                <a:tc rowSpan="3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2 - 3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TN/TL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1977672"/>
                  </a:ext>
                </a:extLst>
              </a:tr>
              <a:tr h="43534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(VB </a:t>
                      </a:r>
                      <a:r>
                        <a:rPr lang="en-US" sz="1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18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0 - 1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TN/TL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1288224"/>
                  </a:ext>
                </a:extLst>
              </a:tr>
              <a:tr h="35941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so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x-none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43198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1EA9D975-F2BB-1568-FA06-8A9379BC5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668" y="4542786"/>
            <a:ext cx="14431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36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HK2 -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alt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5077C55-5E45-009F-49A6-9344DEE8CC74}"/>
              </a:ext>
            </a:extLst>
          </p:cNvPr>
          <p:cNvSpPr txBox="1"/>
          <p:nvPr/>
        </p:nvSpPr>
        <p:spPr>
          <a:xfrm>
            <a:off x="374467" y="1126466"/>
            <a:ext cx="111643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</a:p>
          <a:p>
            <a:pPr algn="l"/>
            <a:r>
              <a:rPr lang="en-US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cơ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i="1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viên.</a:t>
            </a:r>
          </a:p>
          <a:p>
            <a:pPr algn="l"/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b="1" i="1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Liên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minh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văn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Nêu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4DE3A4B9-F3B6-2C55-BAA0-27E6EAEA0389}"/>
              </a:ext>
            </a:extLst>
          </p:cNvPr>
          <p:cNvSpPr/>
          <p:nvPr/>
        </p:nvSpPr>
        <p:spPr>
          <a:xfrm>
            <a:off x="4959530" y="895485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AABB3F22-9F85-1240-21C6-89626F578A18}"/>
              </a:ext>
            </a:extLst>
          </p:cNvPr>
          <p:cNvSpPr txBox="1">
            <a:spLocks/>
          </p:cNvSpPr>
          <p:nvPr/>
        </p:nvSpPr>
        <p:spPr>
          <a:xfrm>
            <a:off x="-671085" y="515564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2B84850B-A3B8-2DD6-641F-85682CFBD39A}"/>
              </a:ext>
            </a:extLst>
          </p:cNvPr>
          <p:cNvSpPr txBox="1">
            <a:spLocks/>
          </p:cNvSpPr>
          <p:nvPr/>
        </p:nvSpPr>
        <p:spPr>
          <a:xfrm>
            <a:off x="221135" y="-6824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504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951134"/>
          </a:xfrm>
          <a:prstGeom prst="rect">
            <a:avLst/>
          </a:prstGeom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EC9063E6-03D3-6B06-17C3-5AA972FB4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37426270"/>
              </p:ext>
            </p:extLst>
          </p:nvPr>
        </p:nvGraphicFramePr>
        <p:xfrm>
          <a:off x="-1" y="509209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F896409-C708-A49C-3C33-28F78FB620CC}"/>
              </a:ext>
            </a:extLst>
          </p:cNvPr>
          <p:cNvSpPr/>
          <p:nvPr/>
        </p:nvSpPr>
        <p:spPr>
          <a:xfrm>
            <a:off x="278916" y="4169713"/>
            <a:ext cx="4624250" cy="25516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0.25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0.25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dung: 1.0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0.5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0.5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0.5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DDDB42A4-D682-6844-D617-D97F88665A2A}"/>
              </a:ext>
            </a:extLst>
          </p:cNvPr>
          <p:cNvSpPr txBox="1">
            <a:spLocks/>
          </p:cNvSpPr>
          <p:nvPr/>
        </p:nvSpPr>
        <p:spPr>
          <a:xfrm>
            <a:off x="-657981" y="685046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9AF4FBB-57E6-889B-884D-2A5E1F0C4649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86A7C43-81AF-8140-E8A0-D16DCBD821BD}"/>
              </a:ext>
            </a:extLst>
          </p:cNvPr>
          <p:cNvSpPr/>
          <p:nvPr/>
        </p:nvSpPr>
        <p:spPr>
          <a:xfrm>
            <a:off x="351728" y="1312751"/>
            <a:ext cx="129757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80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1EA9D975-F2BB-1568-FA06-8A9379BC5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1714" y="0"/>
            <a:ext cx="14431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36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Ma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– VB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x-non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49BB7F4-DC23-6D8A-CB62-D43CCBB5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52" y="400110"/>
            <a:ext cx="10622095" cy="64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879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951134"/>
          </a:xfrm>
          <a:prstGeom prst="rect">
            <a:avLst/>
          </a:prstGeom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EC9063E6-03D3-6B06-17C3-5AA972FB4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14122590"/>
              </p:ext>
            </p:extLst>
          </p:nvPr>
        </p:nvGraphicFramePr>
        <p:xfrm>
          <a:off x="0" y="827721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C66C7F6C-CFD3-E6E0-7591-45E4F12C710D}"/>
              </a:ext>
            </a:extLst>
          </p:cNvPr>
          <p:cNvSpPr txBox="1">
            <a:spLocks/>
          </p:cNvSpPr>
          <p:nvPr/>
        </p:nvSpPr>
        <p:spPr>
          <a:xfrm>
            <a:off x="-657981" y="685046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E70772F7-4FBA-EE79-E30F-11271897FE3B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81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C72CBE56-27E5-8072-DF7A-24E5ED970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04918006"/>
              </p:ext>
            </p:extLst>
          </p:nvPr>
        </p:nvGraphicFramePr>
        <p:xfrm>
          <a:off x="702733" y="1291698"/>
          <a:ext cx="10786533" cy="460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E23EBDDC-069D-A3F3-E53E-DAD9F59EE10D}"/>
              </a:ext>
            </a:extLst>
          </p:cNvPr>
          <p:cNvSpPr txBox="1">
            <a:spLocks/>
          </p:cNvSpPr>
          <p:nvPr/>
        </p:nvSpPr>
        <p:spPr>
          <a:xfrm>
            <a:off x="1269999" y="322264"/>
            <a:ext cx="9144000" cy="647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67"/>
            <a:ext cx="12192001" cy="6951134"/>
          </a:xfrm>
          <a:prstGeom prst="rect">
            <a:avLst/>
          </a:prstGeom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xmlns="" id="{EC9063E6-03D3-6B06-17C3-5AA972FB4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650228375"/>
              </p:ext>
            </p:extLst>
          </p:nvPr>
        </p:nvGraphicFramePr>
        <p:xfrm>
          <a:off x="0" y="585092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C06A9AAD-6789-D1E6-56A7-4DDEC5467667}"/>
              </a:ext>
            </a:extLst>
          </p:cNvPr>
          <p:cNvSpPr txBox="1">
            <a:spLocks/>
          </p:cNvSpPr>
          <p:nvPr/>
        </p:nvSpPr>
        <p:spPr>
          <a:xfrm>
            <a:off x="-657981" y="685046"/>
            <a:ext cx="5130801" cy="4619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2.2.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9058A80-5CB8-B049-C31A-2BDCC0B7A06F}"/>
              </a:ext>
            </a:extLst>
          </p:cNvPr>
          <p:cNvSpPr txBox="1">
            <a:spLocks/>
          </p:cNvSpPr>
          <p:nvPr/>
        </p:nvSpPr>
        <p:spPr>
          <a:xfrm>
            <a:off x="241977" y="61684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ĐỔI MỚI ĐÁNH GIÁ HỌC SINH TIỂU HỌC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760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B15A91EB-3DE3-13F7-7C06-BE1ECACC4B83}"/>
              </a:ext>
            </a:extLst>
          </p:cNvPr>
          <p:cNvGrpSpPr/>
          <p:nvPr/>
        </p:nvGrpSpPr>
        <p:grpSpPr>
          <a:xfrm>
            <a:off x="1516319" y="0"/>
            <a:ext cx="9715819" cy="6858000"/>
            <a:chOff x="1516319" y="0"/>
            <a:chExt cx="9715819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41D69B6F-8737-F651-51B8-F5A87ED5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319" y="0"/>
              <a:ext cx="485903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35483FB7-B4B0-88D5-C6AB-4218C693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5350" y="0"/>
              <a:ext cx="485678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74287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302C1B1-2EDD-4D4F-D441-B64A13286836}"/>
              </a:ext>
            </a:extLst>
          </p:cNvPr>
          <p:cNvGrpSpPr/>
          <p:nvPr/>
        </p:nvGrpSpPr>
        <p:grpSpPr>
          <a:xfrm>
            <a:off x="1630766" y="0"/>
            <a:ext cx="9679369" cy="6858000"/>
            <a:chOff x="1630766" y="0"/>
            <a:chExt cx="9679369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654F982F-5ED8-F70C-7842-A181BA27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766" y="0"/>
              <a:ext cx="4866468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BA5FEEDD-0B63-1A70-1F28-24958FC75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7234" y="0"/>
              <a:ext cx="481290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18710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A0731928-C452-263E-FD20-83E1B68463FC}"/>
              </a:ext>
            </a:extLst>
          </p:cNvPr>
          <p:cNvGrpSpPr/>
          <p:nvPr/>
        </p:nvGrpSpPr>
        <p:grpSpPr>
          <a:xfrm>
            <a:off x="1670597" y="0"/>
            <a:ext cx="9724264" cy="6858000"/>
            <a:chOff x="1670597" y="0"/>
            <a:chExt cx="9724264" cy="685800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C345FD71-6772-0138-CD5C-BA930B03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597" y="0"/>
              <a:ext cx="485454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883CF193-217B-1C00-B190-1F62F262B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137" y="0"/>
              <a:ext cx="486972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4669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8AA88DB3-6236-CCEC-E4AF-BF7D1CDF7251}"/>
              </a:ext>
            </a:extLst>
          </p:cNvPr>
          <p:cNvGrpSpPr/>
          <p:nvPr/>
        </p:nvGrpSpPr>
        <p:grpSpPr>
          <a:xfrm>
            <a:off x="1611330" y="0"/>
            <a:ext cx="9677411" cy="6858000"/>
            <a:chOff x="1611330" y="0"/>
            <a:chExt cx="9677411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536F8A1B-F036-5208-8707-EEFCABF8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1330" y="0"/>
              <a:ext cx="4854540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E00B1577-B266-F02B-6900-49D649B3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5870" y="0"/>
              <a:ext cx="482287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10295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05C122BD-CA8E-099E-E935-4AAC1054D651}"/>
              </a:ext>
            </a:extLst>
          </p:cNvPr>
          <p:cNvGrpSpPr/>
          <p:nvPr/>
        </p:nvGrpSpPr>
        <p:grpSpPr>
          <a:xfrm>
            <a:off x="1682284" y="0"/>
            <a:ext cx="9750353" cy="6858000"/>
            <a:chOff x="1682284" y="0"/>
            <a:chExt cx="9750353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09A10166-0216-17CC-5575-07157F303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2284" y="0"/>
              <a:ext cx="4881966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1037D9AA-2751-265A-70D1-44BA0712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4250" y="0"/>
              <a:ext cx="4868387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25617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B5FDF7B8-E1F0-766E-0418-CBC5AF99C5D0}"/>
              </a:ext>
            </a:extLst>
          </p:cNvPr>
          <p:cNvGrpSpPr/>
          <p:nvPr/>
        </p:nvGrpSpPr>
        <p:grpSpPr>
          <a:xfrm>
            <a:off x="1655206" y="0"/>
            <a:ext cx="9726868" cy="6858000"/>
            <a:chOff x="1655206" y="0"/>
            <a:chExt cx="9726868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F82F2FEE-5AC6-5552-C44B-AF53AE87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5206" y="0"/>
              <a:ext cx="4868387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7AEB4FE-BC1C-4AE4-BA81-51856D42A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593" y="0"/>
              <a:ext cx="485848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4232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758B7F86-1F3D-FEFF-6214-A5134AE6C4A8}"/>
              </a:ext>
            </a:extLst>
          </p:cNvPr>
          <p:cNvGrpSpPr/>
          <p:nvPr/>
        </p:nvGrpSpPr>
        <p:grpSpPr>
          <a:xfrm>
            <a:off x="1682252" y="0"/>
            <a:ext cx="9692723" cy="6858000"/>
            <a:chOff x="1682252" y="0"/>
            <a:chExt cx="9692723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CFE82ACD-B1BB-B00C-6987-B4745F61C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2252" y="0"/>
              <a:ext cx="484816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85992595-5707-1E0A-5601-2547A12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0413" y="0"/>
              <a:ext cx="484456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25784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7CA86C67-0B10-9D65-8487-81240B2891E4}"/>
              </a:ext>
            </a:extLst>
          </p:cNvPr>
          <p:cNvGrpSpPr/>
          <p:nvPr/>
        </p:nvGrpSpPr>
        <p:grpSpPr>
          <a:xfrm>
            <a:off x="1930204" y="0"/>
            <a:ext cx="9759455" cy="6858000"/>
            <a:chOff x="1930204" y="0"/>
            <a:chExt cx="9759455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0D15B3A4-DF1D-0EC8-01A2-8DF33B3C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0204" y="0"/>
              <a:ext cx="487719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BCB7F50E-DF9D-BEC8-EE6E-2235C4CF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7395" y="0"/>
              <a:ext cx="488226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73479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E8C6F46-DE37-BFC1-FAF0-F2094F9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696" y="0"/>
            <a:ext cx="4908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778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E42DD46-2BBA-4304-B9EB-BD30BCDEB598}"/>
              </a:ext>
            </a:extLst>
          </p:cNvPr>
          <p:cNvGrpSpPr/>
          <p:nvPr/>
        </p:nvGrpSpPr>
        <p:grpSpPr>
          <a:xfrm>
            <a:off x="1035271" y="3338785"/>
            <a:ext cx="9711731" cy="1835047"/>
            <a:chOff x="616891" y="3534890"/>
            <a:chExt cx="9711731" cy="18350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CE7AC9C-60D0-4676-80CA-44BBD69D8068}"/>
                </a:ext>
              </a:extLst>
            </p:cNvPr>
            <p:cNvSpPr/>
            <p:nvPr/>
          </p:nvSpPr>
          <p:spPr>
            <a:xfrm>
              <a:off x="616891" y="3534891"/>
              <a:ext cx="2351314" cy="763675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Chương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890B888-413C-45DB-889E-1EA60BE1C50C}"/>
                </a:ext>
              </a:extLst>
            </p:cNvPr>
            <p:cNvSpPr/>
            <p:nvPr/>
          </p:nvSpPr>
          <p:spPr>
            <a:xfrm>
              <a:off x="2115770" y="4606261"/>
              <a:ext cx="2351314" cy="763675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PPDH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6B987180-BFDA-4A2C-BE72-D34288190C45}"/>
                </a:ext>
              </a:extLst>
            </p:cNvPr>
            <p:cNvSpPr/>
            <p:nvPr/>
          </p:nvSpPr>
          <p:spPr>
            <a:xfrm>
              <a:off x="5169041" y="4606261"/>
              <a:ext cx="2351314" cy="763675"/>
            </a:xfrm>
            <a:prstGeom prst="round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PPKTĐG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3F1CC91-CBF5-4F14-9D02-9333E38530FB}"/>
                </a:ext>
              </a:extLst>
            </p:cNvPr>
            <p:cNvSpPr/>
            <p:nvPr/>
          </p:nvSpPr>
          <p:spPr>
            <a:xfrm>
              <a:off x="7977308" y="4606262"/>
              <a:ext cx="2351314" cy="763675"/>
            </a:xfrm>
            <a:prstGeom prst="roundRect">
              <a:avLst/>
            </a:prstGeom>
            <a:noFill/>
            <a:ln w="9525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4BDA87F7-BF20-4B68-ADB9-CB5EFF68C540}"/>
                </a:ext>
              </a:extLst>
            </p:cNvPr>
            <p:cNvSpPr/>
            <p:nvPr/>
          </p:nvSpPr>
          <p:spPr>
            <a:xfrm>
              <a:off x="6722939" y="3534890"/>
              <a:ext cx="2351314" cy="763675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2DDAA36-789D-4F7B-B43A-4126E1EE5A22}"/>
                </a:ext>
              </a:extLst>
            </p:cNvPr>
            <p:cNvSpPr/>
            <p:nvPr/>
          </p:nvSpPr>
          <p:spPr>
            <a:xfrm>
              <a:off x="3632947" y="3534891"/>
              <a:ext cx="2351314" cy="763675"/>
            </a:xfrm>
            <a:prstGeom prst="round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</a:t>
              </a:r>
              <a:endParaRPr kumimoji="0" lang="x-none" sz="2400" b="1" i="1" u="none" strike="noStrike" kern="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78BACD8-92A2-425B-A25C-242732D7489B}"/>
              </a:ext>
            </a:extLst>
          </p:cNvPr>
          <p:cNvSpPr txBox="1">
            <a:spLocks/>
          </p:cNvSpPr>
          <p:nvPr/>
        </p:nvSpPr>
        <p:spPr>
          <a:xfrm>
            <a:off x="443382" y="1697230"/>
            <a:ext cx="11471049" cy="13845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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khoa CTGDPT 2018;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dạy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khoa CTGDPT 2006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cap="none" dirty="0" err="1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sz="2400" cap="none" dirty="0">
                <a:solidFill>
                  <a:srgbClr val="1F6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6F82EE90-58DF-4EA7-A77A-4F808049261C}"/>
              </a:ext>
            </a:extLst>
          </p:cNvPr>
          <p:cNvSpPr txBox="1">
            <a:spLocks/>
          </p:cNvSpPr>
          <p:nvPr/>
        </p:nvSpPr>
        <p:spPr>
          <a:xfrm>
            <a:off x="147147" y="983486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 NGẪM</a:t>
            </a:r>
            <a:endParaRPr kumimoji="0" lang="x-none" sz="3200" b="1" i="0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D9A71A-248F-423F-ABD4-5C43983577F3}"/>
              </a:ext>
            </a:extLst>
          </p:cNvPr>
          <p:cNvSpPr txBox="1">
            <a:spLocks/>
          </p:cNvSpPr>
          <p:nvPr/>
        </p:nvSpPr>
        <p:spPr>
          <a:xfrm>
            <a:off x="360475" y="5430859"/>
            <a:ext cx="11471049" cy="85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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BCV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1F95A8F2-1EDC-92AD-3853-410FAB6BB6A8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0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AAA81B92-0E18-8290-4841-700208C2C871}"/>
              </a:ext>
            </a:extLst>
          </p:cNvPr>
          <p:cNvSpPr txBox="1">
            <a:spLocks/>
          </p:cNvSpPr>
          <p:nvPr/>
        </p:nvSpPr>
        <p:spPr>
          <a:xfrm>
            <a:off x="1151465" y="93134"/>
            <a:ext cx="9144000" cy="647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mở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rộng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17388586-1EAB-5E60-6F83-283441EFB94D}"/>
              </a:ext>
            </a:extLst>
          </p:cNvPr>
          <p:cNvGraphicFramePr/>
          <p:nvPr/>
        </p:nvGraphicFramePr>
        <p:xfrm>
          <a:off x="1" y="-15081"/>
          <a:ext cx="12191999" cy="688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68960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xmlns="" id="{AAA81B92-0E18-8290-4841-700208C2C871}"/>
              </a:ext>
            </a:extLst>
          </p:cNvPr>
          <p:cNvSpPr txBox="1">
            <a:spLocks/>
          </p:cNvSpPr>
          <p:nvPr/>
        </p:nvSpPr>
        <p:spPr>
          <a:xfrm>
            <a:off x="1151465" y="93134"/>
            <a:ext cx="9144000" cy="647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mở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rộng</a:t>
            </a:r>
            <a:endParaRPr kumimoji="0" lang="x-none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C8A9B2C0-4E54-5B59-5140-65A20069C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3528212"/>
              </p:ext>
            </p:extLst>
          </p:nvPr>
        </p:nvGraphicFramePr>
        <p:xfrm>
          <a:off x="3076785" y="1530048"/>
          <a:ext cx="8128000" cy="469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87213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19AB7749-D09E-7D12-DE66-030FA3DEB535}"/>
              </a:ext>
            </a:extLst>
          </p:cNvPr>
          <p:cNvGrpSpPr/>
          <p:nvPr/>
        </p:nvGrpSpPr>
        <p:grpSpPr>
          <a:xfrm>
            <a:off x="1543284" y="0"/>
            <a:ext cx="9668782" cy="6858000"/>
            <a:chOff x="1543284" y="0"/>
            <a:chExt cx="9668782" cy="6858000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E77C4B6D-B3C8-4D77-03D9-0D47AEC42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284" y="0"/>
              <a:ext cx="4838231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94C979CF-1090-21BF-1A73-6B2452C7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515" y="0"/>
              <a:ext cx="483055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21128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F1F038C7-373D-4938-78D0-987BE25AFCE0}"/>
              </a:ext>
            </a:extLst>
          </p:cNvPr>
          <p:cNvGrpSpPr/>
          <p:nvPr/>
        </p:nvGrpSpPr>
        <p:grpSpPr>
          <a:xfrm>
            <a:off x="1636076" y="0"/>
            <a:ext cx="9765143" cy="6858000"/>
            <a:chOff x="1636076" y="0"/>
            <a:chExt cx="9765143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BED20498-0439-F195-233D-13741B850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6076" y="0"/>
              <a:ext cx="4889715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9C181D9-1DB2-EFE0-D421-0E1257DC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791" y="0"/>
              <a:ext cx="487542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07149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BA5879FC-11A3-BAA8-8603-E3435AB85ACE}"/>
              </a:ext>
            </a:extLst>
          </p:cNvPr>
          <p:cNvGrpSpPr/>
          <p:nvPr/>
        </p:nvGrpSpPr>
        <p:grpSpPr>
          <a:xfrm>
            <a:off x="1615216" y="0"/>
            <a:ext cx="9667441" cy="6858000"/>
            <a:chOff x="1615216" y="0"/>
            <a:chExt cx="9667441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7ECB5A2F-C098-0BB6-BE30-E471A288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5216" y="0"/>
              <a:ext cx="481290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EEA9F3F0-A5CE-83AA-2437-05308E03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8117" y="0"/>
              <a:ext cx="485454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0834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5B129E8E-0EB5-1886-EE18-0B70895FAC6D}"/>
              </a:ext>
            </a:extLst>
          </p:cNvPr>
          <p:cNvGrpSpPr/>
          <p:nvPr/>
        </p:nvGrpSpPr>
        <p:grpSpPr>
          <a:xfrm>
            <a:off x="1648417" y="0"/>
            <a:ext cx="9728800" cy="6858000"/>
            <a:chOff x="1648417" y="0"/>
            <a:chExt cx="9728800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D6EE74CC-D58D-0545-2B38-5C5059276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4"/>
            <a:stretch/>
          </p:blipFill>
          <p:spPr>
            <a:xfrm>
              <a:off x="1648417" y="59266"/>
              <a:ext cx="4881966" cy="6798733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ABDE407F-BAEC-3C64-4F2F-480B547E0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0383" y="0"/>
              <a:ext cx="484683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01771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D88D35F1-402F-7388-93B6-9AE3918EB7C5}"/>
              </a:ext>
            </a:extLst>
          </p:cNvPr>
          <p:cNvGrpSpPr/>
          <p:nvPr/>
        </p:nvGrpSpPr>
        <p:grpSpPr>
          <a:xfrm>
            <a:off x="1660936" y="0"/>
            <a:ext cx="9770526" cy="6858000"/>
            <a:chOff x="1660936" y="0"/>
            <a:chExt cx="9770526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1CE88A35-619F-28B6-8CCB-E78F970D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0936" y="0"/>
              <a:ext cx="4890795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D8A5EDB7-5AE5-24C4-1FB9-8F478BD48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1731" y="0"/>
              <a:ext cx="487973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40288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0AD0C8B-E084-7953-1686-6818CFA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ABF603B9-F646-C4B8-BA27-464F768018B4}"/>
              </a:ext>
            </a:extLst>
          </p:cNvPr>
          <p:cNvGrpSpPr/>
          <p:nvPr/>
        </p:nvGrpSpPr>
        <p:grpSpPr>
          <a:xfrm>
            <a:off x="1661031" y="0"/>
            <a:ext cx="9661999" cy="6858000"/>
            <a:chOff x="1661031" y="0"/>
            <a:chExt cx="9661999" cy="685800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547352D1-A309-A0BC-4DCF-6910AE67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1031" y="0"/>
              <a:ext cx="4822871" cy="685800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898D5379-BA99-44A7-D069-7B0DE993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3902" y="0"/>
              <a:ext cx="483912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00285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2A447B1-9060-CD59-CE24-FAF7431C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D20F661-3421-8719-CC3C-7BDCAFFFF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0" t="8456" r="6637" b="10807"/>
          <a:stretch/>
        </p:blipFill>
        <p:spPr>
          <a:xfrm>
            <a:off x="4363278" y="189879"/>
            <a:ext cx="2650067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5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0E2808-23CC-E791-9927-11CEC110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A518DDB-D404-1561-D185-6B0DB183E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46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78BACD8-92A2-425B-A25C-242732D7489B}"/>
              </a:ext>
            </a:extLst>
          </p:cNvPr>
          <p:cNvSpPr txBox="1">
            <a:spLocks/>
          </p:cNvSpPr>
          <p:nvPr/>
        </p:nvSpPr>
        <p:spPr>
          <a:xfrm>
            <a:off x="162033" y="792265"/>
            <a:ext cx="11471049" cy="85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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601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1F601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AE609-0086-4A27-BB2C-FDEEC8D0D4E8}"/>
              </a:ext>
            </a:extLst>
          </p:cNvPr>
          <p:cNvGrpSpPr/>
          <p:nvPr/>
        </p:nvGrpSpPr>
        <p:grpSpPr>
          <a:xfrm>
            <a:off x="1680755" y="1766252"/>
            <a:ext cx="10511245" cy="4299483"/>
            <a:chOff x="269103" y="1911870"/>
            <a:chExt cx="11831183" cy="44343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E42DD46-2BBA-4304-B9EB-BD30BCDEB598}"/>
                </a:ext>
              </a:extLst>
            </p:cNvPr>
            <p:cNvGrpSpPr/>
            <p:nvPr/>
          </p:nvGrpSpPr>
          <p:grpSpPr>
            <a:xfrm>
              <a:off x="269103" y="1911870"/>
              <a:ext cx="5510015" cy="4417385"/>
              <a:chOff x="300708" y="1943120"/>
              <a:chExt cx="5510015" cy="441738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CCE7AC9C-60D0-4676-80CA-44BBD69D8068}"/>
                  </a:ext>
                </a:extLst>
              </p:cNvPr>
              <p:cNvSpPr/>
              <p:nvPr/>
            </p:nvSpPr>
            <p:spPr>
              <a:xfrm>
                <a:off x="300708" y="1943120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FFC000"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ai? 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5890B888-413C-45DB-889E-1EA60BE1C50C}"/>
                  </a:ext>
                </a:extLst>
              </p:cNvPr>
              <p:cNvSpPr/>
              <p:nvPr/>
            </p:nvSpPr>
            <p:spPr>
              <a:xfrm>
                <a:off x="2124235" y="4689413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A5A5A5">
                      <a:lumMod val="110000"/>
                      <a:satMod val="105000"/>
                      <a:tint val="67000"/>
                    </a:srgbClr>
                  </a:gs>
                  <a:gs pos="50000">
                    <a:srgbClr val="A5A5A5">
                      <a:lumMod val="105000"/>
                      <a:satMod val="103000"/>
                      <a:tint val="73000"/>
                    </a:srgbClr>
                  </a:gs>
                  <a:gs pos="100000">
                    <a:srgbClr val="A5A5A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6B987180-BFDA-4A2C-BE72-D34288190C45}"/>
                  </a:ext>
                </a:extLst>
              </p:cNvPr>
              <p:cNvSpPr/>
              <p:nvPr/>
            </p:nvSpPr>
            <p:spPr>
              <a:xfrm>
                <a:off x="2898214" y="5596830"/>
                <a:ext cx="2912509" cy="763675"/>
              </a:xfrm>
              <a:prstGeom prst="roundRect">
                <a:avLst/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4BDA87F7-BF20-4B68-ADB9-CB5EFF68C540}"/>
                  </a:ext>
                </a:extLst>
              </p:cNvPr>
              <p:cNvSpPr/>
              <p:nvPr/>
            </p:nvSpPr>
            <p:spPr>
              <a:xfrm>
                <a:off x="1530559" y="3782914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C2DDAA36-789D-4F7B-B43A-4126E1EE5A22}"/>
                  </a:ext>
                </a:extLst>
              </p:cNvPr>
              <p:cNvSpPr/>
              <p:nvPr/>
            </p:nvSpPr>
            <p:spPr>
              <a:xfrm>
                <a:off x="834106" y="2858551"/>
                <a:ext cx="2799328" cy="763675"/>
              </a:xfrm>
              <a:prstGeom prst="round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xmlns="" id="{A439A34E-50DF-414C-8DFE-ABE7C157E3D0}"/>
                </a:ext>
              </a:extLst>
            </p:cNvPr>
            <p:cNvGrpSpPr/>
            <p:nvPr/>
          </p:nvGrpSpPr>
          <p:grpSpPr>
            <a:xfrm>
              <a:off x="5158128" y="1911870"/>
              <a:ext cx="6942158" cy="4434329"/>
              <a:chOff x="300708" y="1943120"/>
              <a:chExt cx="5096259" cy="4434329"/>
            </a:xfrm>
          </p:grpSpPr>
          <p:sp>
            <p:nvSpPr>
              <p:cNvPr id="14" name="Rectangle: Rounded Corners 4">
                <a:extLst>
                  <a:ext uri="{FF2B5EF4-FFF2-40B4-BE49-F238E27FC236}">
                    <a16:creationId xmlns:a16="http://schemas.microsoft.com/office/drawing/2014/main" xmlns="" id="{8DC45F94-346E-43CF-A386-CF4FA29579D1}"/>
                  </a:ext>
                </a:extLst>
              </p:cNvPr>
              <p:cNvSpPr/>
              <p:nvPr/>
            </p:nvSpPr>
            <p:spPr>
              <a:xfrm>
                <a:off x="300708" y="1943120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FFC000"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ĐỐI TƯỢNG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5">
                <a:extLst>
                  <a:ext uri="{FF2B5EF4-FFF2-40B4-BE49-F238E27FC236}">
                    <a16:creationId xmlns:a16="http://schemas.microsoft.com/office/drawing/2014/main" xmlns="" id="{87A14CA7-0D2A-4D68-A6C7-1F99C1767C4E}"/>
                  </a:ext>
                </a:extLst>
              </p:cNvPr>
              <p:cNvSpPr/>
              <p:nvPr/>
            </p:nvSpPr>
            <p:spPr>
              <a:xfrm>
                <a:off x="1732665" y="4689413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A5A5A5">
                      <a:lumMod val="110000"/>
                      <a:satMod val="105000"/>
                      <a:tint val="67000"/>
                    </a:srgbClr>
                  </a:gs>
                  <a:gs pos="50000">
                    <a:srgbClr val="A5A5A5">
                      <a:lumMod val="105000"/>
                      <a:satMod val="103000"/>
                      <a:tint val="73000"/>
                    </a:srgbClr>
                  </a:gs>
                  <a:gs pos="100000">
                    <a:srgbClr val="A5A5A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TÀI NGUYÊN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: Rounded Corners 6">
                <a:extLst>
                  <a:ext uri="{FF2B5EF4-FFF2-40B4-BE49-F238E27FC236}">
                    <a16:creationId xmlns:a16="http://schemas.microsoft.com/office/drawing/2014/main" xmlns="" id="{5769392D-3EB1-4FF0-8B32-0438571FDFAE}"/>
                  </a:ext>
                </a:extLst>
              </p:cNvPr>
              <p:cNvSpPr/>
              <p:nvPr/>
            </p:nvSpPr>
            <p:spPr>
              <a:xfrm>
                <a:off x="2313966" y="5613774"/>
                <a:ext cx="3083001" cy="763675"/>
              </a:xfrm>
              <a:prstGeom prst="roundRect">
                <a:avLst/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PP-KT, HT &amp; ĐÁNH GIÁ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Rounded Corners 8">
                <a:extLst>
                  <a:ext uri="{FF2B5EF4-FFF2-40B4-BE49-F238E27FC236}">
                    <a16:creationId xmlns:a16="http://schemas.microsoft.com/office/drawing/2014/main" xmlns="" id="{885BA8CA-5C1A-4C29-B540-7E49C4444296}"/>
                  </a:ext>
                </a:extLst>
              </p:cNvPr>
              <p:cNvSpPr/>
              <p:nvPr/>
            </p:nvSpPr>
            <p:spPr>
              <a:xfrm>
                <a:off x="1274666" y="3783845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NỘI DUNG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: Rounded Corners 9">
                <a:extLst>
                  <a:ext uri="{FF2B5EF4-FFF2-40B4-BE49-F238E27FC236}">
                    <a16:creationId xmlns:a16="http://schemas.microsoft.com/office/drawing/2014/main" xmlns="" id="{CE8D2B4B-82F9-4731-9D66-A50B17C37276}"/>
                  </a:ext>
                </a:extLst>
              </p:cNvPr>
              <p:cNvSpPr/>
              <p:nvPr/>
            </p:nvSpPr>
            <p:spPr>
              <a:xfrm>
                <a:off x="756579" y="2858551"/>
                <a:ext cx="2735311" cy="763675"/>
              </a:xfrm>
              <a:prstGeom prst="round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601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YÊU CẦU CẦN ĐẠT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601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Mũi tên: Trái-Phải 2">
              <a:extLst>
                <a:ext uri="{FF2B5EF4-FFF2-40B4-BE49-F238E27FC236}">
                  <a16:creationId xmlns:a16="http://schemas.microsoft.com/office/drawing/2014/main" xmlns="" id="{191608A9-13A4-4666-B703-0A72473CA1C4}"/>
                </a:ext>
              </a:extLst>
            </p:cNvPr>
            <p:cNvSpPr/>
            <p:nvPr/>
          </p:nvSpPr>
          <p:spPr>
            <a:xfrm>
              <a:off x="3547871" y="2129074"/>
              <a:ext cx="1066800" cy="346983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Mũi tên: Trái-Phải 20">
              <a:extLst>
                <a:ext uri="{FF2B5EF4-FFF2-40B4-BE49-F238E27FC236}">
                  <a16:creationId xmlns:a16="http://schemas.microsoft.com/office/drawing/2014/main" xmlns="" id="{7ECF54AE-4C8F-415D-A360-3C5E791AC0B6}"/>
                </a:ext>
              </a:extLst>
            </p:cNvPr>
            <p:cNvSpPr/>
            <p:nvPr/>
          </p:nvSpPr>
          <p:spPr>
            <a:xfrm>
              <a:off x="4125066" y="3072552"/>
              <a:ext cx="1066800" cy="346983"/>
            </a:xfrm>
            <a:prstGeom prst="left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Mũi tên: Trái-Phải 21">
              <a:extLst>
                <a:ext uri="{FF2B5EF4-FFF2-40B4-BE49-F238E27FC236}">
                  <a16:creationId xmlns:a16="http://schemas.microsoft.com/office/drawing/2014/main" xmlns="" id="{76805169-3B7D-4199-ADEF-C4E40C39685C}"/>
                </a:ext>
              </a:extLst>
            </p:cNvPr>
            <p:cNvSpPr/>
            <p:nvPr/>
          </p:nvSpPr>
          <p:spPr>
            <a:xfrm>
              <a:off x="4824337" y="3987983"/>
              <a:ext cx="1066800" cy="346983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Mũi tên: Trái-Phải 22">
              <a:extLst>
                <a:ext uri="{FF2B5EF4-FFF2-40B4-BE49-F238E27FC236}">
                  <a16:creationId xmlns:a16="http://schemas.microsoft.com/office/drawing/2014/main" xmlns="" id="{D6816F0E-C5E3-4B92-BBA6-71551D7E9445}"/>
                </a:ext>
              </a:extLst>
            </p:cNvPr>
            <p:cNvSpPr/>
            <p:nvPr/>
          </p:nvSpPr>
          <p:spPr>
            <a:xfrm>
              <a:off x="5434945" y="4866508"/>
              <a:ext cx="1066800" cy="346983"/>
            </a:xfrm>
            <a:prstGeom prst="left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Mũi tên: Trái-Phải 23">
              <a:extLst>
                <a:ext uri="{FF2B5EF4-FFF2-40B4-BE49-F238E27FC236}">
                  <a16:creationId xmlns:a16="http://schemas.microsoft.com/office/drawing/2014/main" xmlns="" id="{7FCC5324-AF04-4DE1-A4F8-48602EFCC02E}"/>
                </a:ext>
              </a:extLst>
            </p:cNvPr>
            <p:cNvSpPr/>
            <p:nvPr/>
          </p:nvSpPr>
          <p:spPr>
            <a:xfrm>
              <a:off x="6306460" y="5790870"/>
              <a:ext cx="1066800" cy="346983"/>
            </a:xfrm>
            <a:prstGeom prst="left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0">
            <a:extLst>
              <a:ext uri="{FF2B5EF4-FFF2-40B4-BE49-F238E27FC236}">
                <a16:creationId xmlns:a16="http://schemas.microsoft.com/office/drawing/2014/main" xmlns="" id="{4913B966-9A5C-4F57-8ED0-FAA6DB8B2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8572"/>
          <a:stretch/>
        </p:blipFill>
        <p:spPr>
          <a:xfrm>
            <a:off x="0" y="1575183"/>
            <a:ext cx="1680755" cy="942976"/>
          </a:xfrm>
          <a:prstGeom prst="rect">
            <a:avLst/>
          </a:prstGeom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xmlns="" id="{5F10994A-98B6-4D53-99B5-DA75047D4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45" y="2644944"/>
            <a:ext cx="1714500" cy="776078"/>
          </a:xfrm>
          <a:prstGeom prst="rect">
            <a:avLst/>
          </a:prstGeom>
        </p:spPr>
      </p:pic>
      <p:pic>
        <p:nvPicPr>
          <p:cNvPr id="27" name="Picture 42">
            <a:extLst>
              <a:ext uri="{FF2B5EF4-FFF2-40B4-BE49-F238E27FC236}">
                <a16:creationId xmlns:a16="http://schemas.microsoft.com/office/drawing/2014/main" xmlns="" id="{462AE8E8-9B94-456E-864E-AAE8BCD5B07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7949" y="3523926"/>
            <a:ext cx="1695450" cy="826147"/>
          </a:xfrm>
          <a:prstGeom prst="rect">
            <a:avLst/>
          </a:prstGeom>
        </p:spPr>
      </p:pic>
      <p:pic>
        <p:nvPicPr>
          <p:cNvPr id="28" name="Picture 43">
            <a:extLst>
              <a:ext uri="{FF2B5EF4-FFF2-40B4-BE49-F238E27FC236}">
                <a16:creationId xmlns:a16="http://schemas.microsoft.com/office/drawing/2014/main" xmlns="" id="{0844BA15-C1A9-4391-B3C3-4F7CE9D49A7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141" y="4446353"/>
            <a:ext cx="1790700" cy="792766"/>
          </a:xfrm>
          <a:prstGeom prst="rect">
            <a:avLst/>
          </a:prstGeom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xmlns="" id="{46A77BC2-C8E2-43A5-AD1C-72EE54605D6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5491" y="5265763"/>
            <a:ext cx="1666875" cy="80945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109E0B51-14BC-079D-977D-3D089712F0AD}"/>
              </a:ext>
            </a:extLst>
          </p:cNvPr>
          <p:cNvSpPr txBox="1">
            <a:spLocks/>
          </p:cNvSpPr>
          <p:nvPr/>
        </p:nvSpPr>
        <p:spPr>
          <a:xfrm>
            <a:off x="147146" y="18396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3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C90398-95F3-417C-BEA2-BE8D3B55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180053"/>
            <a:ext cx="10515600" cy="5662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CHO AI? – ĐỐI TƯỢNG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xmlns="" id="{1E5E59C8-B803-4E9A-B6D3-8405C77348B2}"/>
              </a:ext>
            </a:extLst>
          </p:cNvPr>
          <p:cNvGrpSpPr/>
          <p:nvPr/>
        </p:nvGrpSpPr>
        <p:grpSpPr>
          <a:xfrm>
            <a:off x="2716009" y="770468"/>
            <a:ext cx="6851042" cy="5762843"/>
            <a:chOff x="4085220" y="616411"/>
            <a:chExt cx="6212389" cy="5225635"/>
          </a:xfrm>
        </p:grpSpPr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xmlns="" id="{0BA7CA26-691A-450C-93DF-8F60EB2BC8B9}"/>
                </a:ext>
              </a:extLst>
            </p:cNvPr>
            <p:cNvGrpSpPr/>
            <p:nvPr/>
          </p:nvGrpSpPr>
          <p:grpSpPr>
            <a:xfrm>
              <a:off x="4085220" y="616411"/>
              <a:ext cx="5650016" cy="5225635"/>
              <a:chOff x="3104420" y="3298829"/>
              <a:chExt cx="2496061" cy="2308578"/>
            </a:xfrm>
          </p:grpSpPr>
          <p:sp>
            <p:nvSpPr>
              <p:cNvPr id="18" name="Teardrop 38">
                <a:extLst>
                  <a:ext uri="{FF2B5EF4-FFF2-40B4-BE49-F238E27FC236}">
                    <a16:creationId xmlns:a16="http://schemas.microsoft.com/office/drawing/2014/main" xmlns="" id="{E2A10E7E-4283-47C5-89CF-066FAB509FBD}"/>
                  </a:ext>
                </a:extLst>
              </p:cNvPr>
              <p:cNvSpPr/>
              <p:nvPr/>
            </p:nvSpPr>
            <p:spPr>
              <a:xfrm rot="8100000">
                <a:off x="3903571" y="3298829"/>
                <a:ext cx="914400" cy="914400"/>
              </a:xfrm>
              <a:prstGeom prst="teardrop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ardrop 39">
                <a:extLst>
                  <a:ext uri="{FF2B5EF4-FFF2-40B4-BE49-F238E27FC236}">
                    <a16:creationId xmlns:a16="http://schemas.microsoft.com/office/drawing/2014/main" xmlns="" id="{B8F6CFD7-6B40-419A-80A3-FA6927A0B095}"/>
                  </a:ext>
                </a:extLst>
              </p:cNvPr>
              <p:cNvSpPr/>
              <p:nvPr/>
            </p:nvSpPr>
            <p:spPr>
              <a:xfrm rot="12600000">
                <a:off x="4686081" y="3815420"/>
                <a:ext cx="914400" cy="914400"/>
              </a:xfrm>
              <a:prstGeom prst="teardrop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ardrop 40">
                <a:extLst>
                  <a:ext uri="{FF2B5EF4-FFF2-40B4-BE49-F238E27FC236}">
                    <a16:creationId xmlns:a16="http://schemas.microsoft.com/office/drawing/2014/main" xmlns="" id="{EEBF6A67-1A6B-4F66-AD7F-DC681A1AD1E8}"/>
                  </a:ext>
                </a:extLst>
              </p:cNvPr>
              <p:cNvSpPr/>
              <p:nvPr/>
            </p:nvSpPr>
            <p:spPr>
              <a:xfrm rot="16800000">
                <a:off x="4374899" y="4693007"/>
                <a:ext cx="914400" cy="914400"/>
              </a:xfrm>
              <a:prstGeom prst="teardrop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ardrop 41">
                <a:extLst>
                  <a:ext uri="{FF2B5EF4-FFF2-40B4-BE49-F238E27FC236}">
                    <a16:creationId xmlns:a16="http://schemas.microsoft.com/office/drawing/2014/main" xmlns="" id="{52676C76-D0E0-438B-A808-AC2D182E5F0D}"/>
                  </a:ext>
                </a:extLst>
              </p:cNvPr>
              <p:cNvSpPr/>
              <p:nvPr/>
            </p:nvSpPr>
            <p:spPr>
              <a:xfrm rot="9000000" flipH="1">
                <a:off x="3104420" y="3796949"/>
                <a:ext cx="914400" cy="914400"/>
              </a:xfrm>
              <a:prstGeom prst="teardrop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ardrop 42">
                <a:extLst>
                  <a:ext uri="{FF2B5EF4-FFF2-40B4-BE49-F238E27FC236}">
                    <a16:creationId xmlns:a16="http://schemas.microsoft.com/office/drawing/2014/main" xmlns="" id="{4E2649C8-FDEB-48CC-A015-993BE4F9422D}"/>
                  </a:ext>
                </a:extLst>
              </p:cNvPr>
              <p:cNvSpPr/>
              <p:nvPr/>
            </p:nvSpPr>
            <p:spPr>
              <a:xfrm rot="4800000" flipH="1">
                <a:off x="3439136" y="4665472"/>
                <a:ext cx="914400" cy="914400"/>
              </a:xfrm>
              <a:prstGeom prst="teardrop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26">
              <a:extLst>
                <a:ext uri="{FF2B5EF4-FFF2-40B4-BE49-F238E27FC236}">
                  <a16:creationId xmlns:a16="http://schemas.microsoft.com/office/drawing/2014/main" xmlns="" id="{7A261BAD-5001-413B-8A2A-27F096602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8342" y="1014611"/>
              <a:ext cx="998895" cy="1255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ĐÃ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BIẾT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GÌ?</a:t>
              </a:r>
            </a:p>
          </p:txBody>
        </p: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xmlns="" id="{FCC736D5-6C22-4628-96EE-22AA41D53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894" y="4374557"/>
              <a:ext cx="1307052" cy="86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 NĂNG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KHIẾU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xmlns="" id="{61A0F180-C29F-4356-AF0D-3C49F7C2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264" y="2192714"/>
              <a:ext cx="1728587" cy="1255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MÔI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TRƯỜNG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SỐNG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xmlns="" id="{AE6F5B6A-F19B-4696-A3C1-488B843E2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333" y="4289875"/>
              <a:ext cx="964009" cy="86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GIA</a:t>
              </a: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  <a:sym typeface="Roboto Light" panose="020B0604020202020204" pitchFamily="2" charset="0"/>
                </a:rPr>
                <a:t>ĐÌNH</a:t>
              </a:r>
            </a:p>
          </p:txBody>
        </p:sp>
        <p:sp>
          <p:nvSpPr>
            <p:cNvPr id="17" name="Hộp Văn bản 1">
              <a:extLst>
                <a:ext uri="{FF2B5EF4-FFF2-40B4-BE49-F238E27FC236}">
                  <a16:creationId xmlns:a16="http://schemas.microsoft.com/office/drawing/2014/main" xmlns="" id="{52DF06A4-0F1A-433E-B5C9-6AC6B34D006B}"/>
                </a:ext>
              </a:extLst>
            </p:cNvPr>
            <p:cNvSpPr txBox="1"/>
            <p:nvPr/>
          </p:nvSpPr>
          <p:spPr>
            <a:xfrm>
              <a:off x="7013634" y="2367561"/>
              <a:ext cx="3283975" cy="865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SỞ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1C28B6-3111-1051-804D-33D29A821E38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85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ABFD633-1B7B-4716-92F4-1C00A1A1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296" y="777320"/>
            <a:ext cx="6689034" cy="6106195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" y="777320"/>
            <a:ext cx="10515600" cy="6000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ĐỂ LÀM GÌ? – YÊU CẦU CẦN ĐẠT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8F85875F-BC13-66ED-4780-8B9C65E18A2F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41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2B39087C-F054-4BED-A0C3-06276D4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848144"/>
            <a:ext cx="10515600" cy="6000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CÁI GÌ? – NỘI DUNG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B66BB771-E66B-42DF-94E6-76D572B9B549}"/>
              </a:ext>
            </a:extLst>
          </p:cNvPr>
          <p:cNvGrpSpPr/>
          <p:nvPr/>
        </p:nvGrpSpPr>
        <p:grpSpPr>
          <a:xfrm>
            <a:off x="7751663" y="2240462"/>
            <a:ext cx="4060527" cy="2931954"/>
            <a:chOff x="371310" y="2186523"/>
            <a:chExt cx="4425817" cy="3118080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xmlns="" id="{B59039E5-06C9-49F0-A1EF-1056ED59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310" y="2186523"/>
              <a:ext cx="2319520" cy="311808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xmlns="" id="{735B478D-CD3F-4BEB-8C13-75F83876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0327" y="2372452"/>
              <a:ext cx="2146800" cy="286029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xmlns="" id="{0441225C-98EA-41F1-8882-06171537C2D4}"/>
              </a:ext>
            </a:extLst>
          </p:cNvPr>
          <p:cNvGrpSpPr/>
          <p:nvPr/>
        </p:nvGrpSpPr>
        <p:grpSpPr>
          <a:xfrm>
            <a:off x="187240" y="1617075"/>
            <a:ext cx="3703071" cy="4229303"/>
            <a:chOff x="1900009" y="-896986"/>
            <a:chExt cx="3915081" cy="4471443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xmlns="" id="{7CEFF986-ED5C-4235-84AF-0936FEAF5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52" r="4981" b="21477"/>
            <a:stretch/>
          </p:blipFill>
          <p:spPr bwMode="auto">
            <a:xfrm>
              <a:off x="3457469" y="-896986"/>
              <a:ext cx="2357621" cy="309981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064972DB-4F16-40C0-82ED-19D4537AD53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05" r="5905" b="21002"/>
            <a:stretch/>
          </p:blipFill>
          <p:spPr bwMode="auto">
            <a:xfrm>
              <a:off x="1900009" y="255043"/>
              <a:ext cx="2581943" cy="331941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DB05E21-7448-4A26-8DCB-F86C4244A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71" b="-325"/>
          <a:stretch/>
        </p:blipFill>
        <p:spPr bwMode="auto">
          <a:xfrm>
            <a:off x="3890311" y="2415292"/>
            <a:ext cx="2180357" cy="29319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AF29785-C971-496B-87C7-653713B2C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4" b="67"/>
          <a:stretch/>
        </p:blipFill>
        <p:spPr bwMode="auto">
          <a:xfrm>
            <a:off x="5616139" y="3668484"/>
            <a:ext cx="2135524" cy="2747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05DA4D88-B75C-0766-78A1-D1B69325BD53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24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êu đề 1">
            <a:extLst>
              <a:ext uri="{FF2B5EF4-FFF2-40B4-BE49-F238E27FC236}">
                <a16:creationId xmlns:a16="http://schemas.microsoft.com/office/drawing/2014/main" xmlns="" id="{8B507CEF-73B9-4EC3-B84E-14A3D7E2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61" y="884126"/>
            <a:ext cx="10515600" cy="6000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1F601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 BẰNG GÌ? – TÀI NGUYÊN</a:t>
            </a:r>
            <a:endParaRPr lang="x-none" sz="2400" b="1" kern="0" dirty="0">
              <a:solidFill>
                <a:srgbClr val="1F601A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8E1C3D60-4244-43B7-982C-5176961ADD5C}"/>
              </a:ext>
            </a:extLst>
          </p:cNvPr>
          <p:cNvGrpSpPr/>
          <p:nvPr/>
        </p:nvGrpSpPr>
        <p:grpSpPr>
          <a:xfrm>
            <a:off x="143934" y="993659"/>
            <a:ext cx="12192000" cy="6145120"/>
            <a:chOff x="0" y="1527059"/>
            <a:chExt cx="12192000" cy="614512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67857243-D9A6-469A-B7A7-39320E41B1E8}"/>
                </a:ext>
              </a:extLst>
            </p:cNvPr>
            <p:cNvGrpSpPr/>
            <p:nvPr/>
          </p:nvGrpSpPr>
          <p:grpSpPr>
            <a:xfrm>
              <a:off x="0" y="1527059"/>
              <a:ext cx="12192000" cy="6145120"/>
              <a:chOff x="1" y="1528556"/>
              <a:chExt cx="12192000" cy="6145120"/>
            </a:xfrm>
          </p:grpSpPr>
          <p:sp>
            <p:nvSpPr>
              <p:cNvPr id="24" name="Rectangle 902">
                <a:extLst>
                  <a:ext uri="{FF2B5EF4-FFF2-40B4-BE49-F238E27FC236}">
                    <a16:creationId xmlns:a16="http://schemas.microsoft.com/office/drawing/2014/main" xmlns="" id="{DA3D3539-AE42-440C-9A21-5EC679D2E1EC}"/>
                  </a:ext>
                </a:extLst>
              </p:cNvPr>
              <p:cNvSpPr/>
              <p:nvPr/>
            </p:nvSpPr>
            <p:spPr>
              <a:xfrm>
                <a:off x="1" y="3479705"/>
                <a:ext cx="12192000" cy="4193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Block Arc 3">
                <a:extLst>
                  <a:ext uri="{FF2B5EF4-FFF2-40B4-BE49-F238E27FC236}">
                    <a16:creationId xmlns:a16="http://schemas.microsoft.com/office/drawing/2014/main" xmlns="" id="{82AB3248-AF7C-4078-8CA7-A585FA1F81FE}"/>
                  </a:ext>
                </a:extLst>
              </p:cNvPr>
              <p:cNvSpPr/>
              <p:nvPr/>
            </p:nvSpPr>
            <p:spPr>
              <a:xfrm>
                <a:off x="4076700" y="3203226"/>
                <a:ext cx="4318000" cy="4318000"/>
              </a:xfrm>
              <a:prstGeom prst="blockArc">
                <a:avLst>
                  <a:gd name="adj1" fmla="val 9354587"/>
                  <a:gd name="adj2" fmla="val 1458078"/>
                  <a:gd name="adj3" fmla="val 6999"/>
                </a:avLst>
              </a:prstGeom>
              <a:solidFill>
                <a:srgbClr val="FF0000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69">
                <a:extLst>
                  <a:ext uri="{FF2B5EF4-FFF2-40B4-BE49-F238E27FC236}">
                    <a16:creationId xmlns:a16="http://schemas.microsoft.com/office/drawing/2014/main" xmlns="" id="{34F688E6-2EED-4471-8EE2-8996D9C20F5C}"/>
                  </a:ext>
                </a:extLst>
              </p:cNvPr>
              <p:cNvSpPr txBox="1"/>
              <p:nvPr/>
            </p:nvSpPr>
            <p:spPr>
              <a:xfrm>
                <a:off x="2894806" y="4332549"/>
                <a:ext cx="66940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TÀI NGUYÊN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HỖ TRỢ DẠY HỌC</a:t>
                </a:r>
              </a:p>
            </p:txBody>
          </p:sp>
          <p:grpSp>
            <p:nvGrpSpPr>
              <p:cNvPr id="27" name="Group 12">
                <a:extLst>
                  <a:ext uri="{FF2B5EF4-FFF2-40B4-BE49-F238E27FC236}">
                    <a16:creationId xmlns:a16="http://schemas.microsoft.com/office/drawing/2014/main" xmlns="" id="{FF10D299-1016-47BD-B344-6B2193D30957}"/>
                  </a:ext>
                </a:extLst>
              </p:cNvPr>
              <p:cNvGrpSpPr/>
              <p:nvPr/>
            </p:nvGrpSpPr>
            <p:grpSpPr>
              <a:xfrm>
                <a:off x="2427426" y="5332011"/>
                <a:ext cx="1686166" cy="1474415"/>
                <a:chOff x="2275026" y="5332011"/>
                <a:chExt cx="1686166" cy="1474415"/>
              </a:xfrm>
            </p:grpSpPr>
            <p:grpSp>
              <p:nvGrpSpPr>
                <p:cNvPr id="58" name="Group 58">
                  <a:extLst>
                    <a:ext uri="{FF2B5EF4-FFF2-40B4-BE49-F238E27FC236}">
                      <a16:creationId xmlns:a16="http://schemas.microsoft.com/office/drawing/2014/main" xmlns="" id="{B91E0AE5-FE6F-4000-832F-5A6AD9EA1098}"/>
                    </a:ext>
                  </a:extLst>
                </p:cNvPr>
                <p:cNvGrpSpPr/>
                <p:nvPr/>
              </p:nvGrpSpPr>
              <p:grpSpPr>
                <a:xfrm rot="20972970">
                  <a:off x="2275026" y="5332011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xmlns="" id="{D1A1FD43-C29D-410D-A294-D7B39AC37D73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Block Arc 60">
                    <a:extLst>
                      <a:ext uri="{FF2B5EF4-FFF2-40B4-BE49-F238E27FC236}">
                        <a16:creationId xmlns:a16="http://schemas.microsoft.com/office/drawing/2014/main" xmlns="" id="{3108732B-24B9-4FC2-B94C-252AB2D41039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Block Arc 61">
                    <a:extLst>
                      <a:ext uri="{FF2B5EF4-FFF2-40B4-BE49-F238E27FC236}">
                        <a16:creationId xmlns:a16="http://schemas.microsoft.com/office/drawing/2014/main" xmlns="" id="{09C61416-5A52-4901-9846-7F2F4CD914F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9" name="Straight Connector 11">
                  <a:extLst>
                    <a:ext uri="{FF2B5EF4-FFF2-40B4-BE49-F238E27FC236}">
                      <a16:creationId xmlns:a16="http://schemas.microsoft.com/office/drawing/2014/main" xmlns="" id="{D66AC2A5-CA71-4F37-90E5-285EC2BC04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37212" y="5856798"/>
                  <a:ext cx="223980" cy="7870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16">
                <a:extLst>
                  <a:ext uri="{FF2B5EF4-FFF2-40B4-BE49-F238E27FC236}">
                    <a16:creationId xmlns:a16="http://schemas.microsoft.com/office/drawing/2014/main" xmlns="" id="{B901129A-62E6-4680-9F5B-8C44A4198437}"/>
                  </a:ext>
                </a:extLst>
              </p:cNvPr>
              <p:cNvGrpSpPr/>
              <p:nvPr/>
            </p:nvGrpSpPr>
            <p:grpSpPr>
              <a:xfrm>
                <a:off x="2513211" y="3648940"/>
                <a:ext cx="1603039" cy="1474415"/>
                <a:chOff x="2360811" y="3648940"/>
                <a:chExt cx="1603039" cy="1474415"/>
              </a:xfrm>
            </p:grpSpPr>
            <p:grpSp>
              <p:nvGrpSpPr>
                <p:cNvPr id="53" name="Group 45">
                  <a:extLst>
                    <a:ext uri="{FF2B5EF4-FFF2-40B4-BE49-F238E27FC236}">
                      <a16:creationId xmlns:a16="http://schemas.microsoft.com/office/drawing/2014/main" xmlns="" id="{DE1635AC-9609-4AB7-A521-B6CBC7DAC3D6}"/>
                    </a:ext>
                  </a:extLst>
                </p:cNvPr>
                <p:cNvGrpSpPr/>
                <p:nvPr/>
              </p:nvGrpSpPr>
              <p:grpSpPr>
                <a:xfrm rot="1379066">
                  <a:off x="2360811" y="3648940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55" name="Oval 46">
                    <a:extLst>
                      <a:ext uri="{FF2B5EF4-FFF2-40B4-BE49-F238E27FC236}">
                        <a16:creationId xmlns:a16="http://schemas.microsoft.com/office/drawing/2014/main" xmlns="" id="{C4834ECE-B20A-48ED-84AC-4F343F060970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Block Arc 47">
                    <a:extLst>
                      <a:ext uri="{FF2B5EF4-FFF2-40B4-BE49-F238E27FC236}">
                        <a16:creationId xmlns:a16="http://schemas.microsoft.com/office/drawing/2014/main" xmlns="" id="{9E640E59-3438-4F45-BBCB-C47A38092767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Block Arc 48">
                    <a:extLst>
                      <a:ext uri="{FF2B5EF4-FFF2-40B4-BE49-F238E27FC236}">
                        <a16:creationId xmlns:a16="http://schemas.microsoft.com/office/drawing/2014/main" xmlns="" id="{14E14A6F-A952-4664-9C60-BAEC903F649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4" name="Straight Connector 82">
                  <a:extLst>
                    <a:ext uri="{FF2B5EF4-FFF2-40B4-BE49-F238E27FC236}">
                      <a16:creationId xmlns:a16="http://schemas.microsoft.com/office/drawing/2014/main" xmlns="" id="{A341535F-53DC-4095-818E-A85BCD9C5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9898" y="4667720"/>
                  <a:ext cx="183952" cy="68367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18">
                <a:extLst>
                  <a:ext uri="{FF2B5EF4-FFF2-40B4-BE49-F238E27FC236}">
                    <a16:creationId xmlns:a16="http://schemas.microsoft.com/office/drawing/2014/main" xmlns="" id="{5D768DC9-84C2-4F30-99E7-69EB675A4EBF}"/>
                  </a:ext>
                </a:extLst>
              </p:cNvPr>
              <p:cNvGrpSpPr/>
              <p:nvPr/>
            </p:nvGrpSpPr>
            <p:grpSpPr>
              <a:xfrm>
                <a:off x="3624239" y="2128522"/>
                <a:ext cx="1474415" cy="1484986"/>
                <a:chOff x="3471839" y="2128522"/>
                <a:chExt cx="1474415" cy="1484986"/>
              </a:xfrm>
            </p:grpSpPr>
            <p:grpSp>
              <p:nvGrpSpPr>
                <p:cNvPr id="48" name="Group 41">
                  <a:extLst>
                    <a:ext uri="{FF2B5EF4-FFF2-40B4-BE49-F238E27FC236}">
                      <a16:creationId xmlns:a16="http://schemas.microsoft.com/office/drawing/2014/main" xmlns="" id="{A87EE7F8-BF9A-4184-A849-AA0AAB641B05}"/>
                    </a:ext>
                  </a:extLst>
                </p:cNvPr>
                <p:cNvGrpSpPr/>
                <p:nvPr/>
              </p:nvGrpSpPr>
              <p:grpSpPr>
                <a:xfrm rot="3313650">
                  <a:off x="3471839" y="2128522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50" name="Oval 42">
                    <a:extLst>
                      <a:ext uri="{FF2B5EF4-FFF2-40B4-BE49-F238E27FC236}">
                        <a16:creationId xmlns:a16="http://schemas.microsoft.com/office/drawing/2014/main" xmlns="" id="{8DD4F578-C95D-4943-9F56-FE1ACDF39D2F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Block Arc 43">
                    <a:extLst>
                      <a:ext uri="{FF2B5EF4-FFF2-40B4-BE49-F238E27FC236}">
                        <a16:creationId xmlns:a16="http://schemas.microsoft.com/office/drawing/2014/main" xmlns="" id="{4200027B-E9AE-4648-BCD0-398E89FDD511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Block Arc 44">
                    <a:extLst>
                      <a:ext uri="{FF2B5EF4-FFF2-40B4-BE49-F238E27FC236}">
                        <a16:creationId xmlns:a16="http://schemas.microsoft.com/office/drawing/2014/main" xmlns="" id="{17B491EF-4749-4623-B61D-305A6B3F35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49" name="Straight Connector 86">
                  <a:extLst>
                    <a:ext uri="{FF2B5EF4-FFF2-40B4-BE49-F238E27FC236}">
                      <a16:creationId xmlns:a16="http://schemas.microsoft.com/office/drawing/2014/main" xmlns="" id="{5EC03F6F-F0A6-40FC-833C-8C5173A96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9741" y="3471536"/>
                  <a:ext cx="135996" cy="141972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2">
                <a:extLst>
                  <a:ext uri="{FF2B5EF4-FFF2-40B4-BE49-F238E27FC236}">
                    <a16:creationId xmlns:a16="http://schemas.microsoft.com/office/drawing/2014/main" xmlns="" id="{6B70E9C3-1C79-4A25-8393-0FBBBF656F0E}"/>
                  </a:ext>
                </a:extLst>
              </p:cNvPr>
              <p:cNvGrpSpPr/>
              <p:nvPr/>
            </p:nvGrpSpPr>
            <p:grpSpPr>
              <a:xfrm>
                <a:off x="5409629" y="1528556"/>
                <a:ext cx="1474415" cy="1641989"/>
                <a:chOff x="5257229" y="1484106"/>
                <a:chExt cx="1474415" cy="1641989"/>
              </a:xfrm>
            </p:grpSpPr>
            <p:grpSp>
              <p:nvGrpSpPr>
                <p:cNvPr id="43" name="Group 6">
                  <a:extLst>
                    <a:ext uri="{FF2B5EF4-FFF2-40B4-BE49-F238E27FC236}">
                      <a16:creationId xmlns:a16="http://schemas.microsoft.com/office/drawing/2014/main" xmlns="" id="{D41782E2-414F-48E1-9CE4-1FA94C099ADD}"/>
                    </a:ext>
                  </a:extLst>
                </p:cNvPr>
                <p:cNvGrpSpPr/>
                <p:nvPr/>
              </p:nvGrpSpPr>
              <p:grpSpPr>
                <a:xfrm rot="5400000">
                  <a:off x="5257229" y="1484106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45" name="Oval 4">
                    <a:extLst>
                      <a:ext uri="{FF2B5EF4-FFF2-40B4-BE49-F238E27FC236}">
                        <a16:creationId xmlns:a16="http://schemas.microsoft.com/office/drawing/2014/main" xmlns="" id="{544FA3D3-1966-4259-A9B5-F18F48DBBE72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Block Arc 5">
                    <a:extLst>
                      <a:ext uri="{FF2B5EF4-FFF2-40B4-BE49-F238E27FC236}">
                        <a16:creationId xmlns:a16="http://schemas.microsoft.com/office/drawing/2014/main" xmlns="" id="{8F30E2AC-AD9C-4B89-BC67-77C9A7455B32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Block Arc 36">
                    <a:extLst>
                      <a:ext uri="{FF2B5EF4-FFF2-40B4-BE49-F238E27FC236}">
                        <a16:creationId xmlns:a16="http://schemas.microsoft.com/office/drawing/2014/main" xmlns="" id="{15FC3400-3A87-422C-98E0-CFDDA3982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44" name="Straight Connector 89">
                  <a:extLst>
                    <a:ext uri="{FF2B5EF4-FFF2-40B4-BE49-F238E27FC236}">
                      <a16:creationId xmlns:a16="http://schemas.microsoft.com/office/drawing/2014/main" xmlns="" id="{F847F586-AD21-464C-A6AF-44CEC6BF53D4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 flipV="1">
                  <a:off x="5994437" y="2958521"/>
                  <a:ext cx="0" cy="16757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26">
                <a:extLst>
                  <a:ext uri="{FF2B5EF4-FFF2-40B4-BE49-F238E27FC236}">
                    <a16:creationId xmlns:a16="http://schemas.microsoft.com/office/drawing/2014/main" xmlns="" id="{07C4FAD6-ED8B-4918-B3CB-8D84C5BF8413}"/>
                  </a:ext>
                </a:extLst>
              </p:cNvPr>
              <p:cNvGrpSpPr/>
              <p:nvPr/>
            </p:nvGrpSpPr>
            <p:grpSpPr>
              <a:xfrm>
                <a:off x="7256375" y="2054578"/>
                <a:ext cx="1474415" cy="1484063"/>
                <a:chOff x="7103975" y="2054578"/>
                <a:chExt cx="1474415" cy="148406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xmlns="" id="{F7C116CE-2F24-4F8F-880E-A74D01A6E3DA}"/>
                    </a:ext>
                  </a:extLst>
                </p:cNvPr>
                <p:cNvGrpSpPr/>
                <p:nvPr/>
              </p:nvGrpSpPr>
              <p:grpSpPr>
                <a:xfrm rot="7659170">
                  <a:off x="7103975" y="2054578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40" name="Oval 38">
                    <a:extLst>
                      <a:ext uri="{FF2B5EF4-FFF2-40B4-BE49-F238E27FC236}">
                        <a16:creationId xmlns:a16="http://schemas.microsoft.com/office/drawing/2014/main" xmlns="" id="{B2842097-7B71-4D0C-AD41-90AC30CE9CA2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Block Arc 39">
                    <a:extLst>
                      <a:ext uri="{FF2B5EF4-FFF2-40B4-BE49-F238E27FC236}">
                        <a16:creationId xmlns:a16="http://schemas.microsoft.com/office/drawing/2014/main" xmlns="" id="{FE46EB66-E71A-4DEC-8D0D-DD8109068429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Block Arc 40">
                    <a:extLst>
                      <a:ext uri="{FF2B5EF4-FFF2-40B4-BE49-F238E27FC236}">
                        <a16:creationId xmlns:a16="http://schemas.microsoft.com/office/drawing/2014/main" xmlns="" id="{6745299A-8C50-44E8-ACE7-AEF71D2C39B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9" name="Straight Connector 95">
                  <a:extLst>
                    <a:ext uri="{FF2B5EF4-FFF2-40B4-BE49-F238E27FC236}">
                      <a16:creationId xmlns:a16="http://schemas.microsoft.com/office/drawing/2014/main" xmlns="" id="{AAC1F4F9-070B-4EAD-82D2-B2F1AD852816}"/>
                    </a:ext>
                  </a:extLst>
                </p:cNvPr>
                <p:cNvCxnSpPr>
                  <a:cxnSpLocks/>
                  <a:endCxn id="42" idx="0"/>
                </p:cNvCxnSpPr>
                <p:nvPr/>
              </p:nvCxnSpPr>
              <p:spPr>
                <a:xfrm flipV="1">
                  <a:off x="7261498" y="3375453"/>
                  <a:ext cx="129343" cy="16318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896">
                <a:extLst>
                  <a:ext uri="{FF2B5EF4-FFF2-40B4-BE49-F238E27FC236}">
                    <a16:creationId xmlns:a16="http://schemas.microsoft.com/office/drawing/2014/main" xmlns="" id="{8639E886-6428-414D-8315-57152E97970D}"/>
                  </a:ext>
                </a:extLst>
              </p:cNvPr>
              <p:cNvGrpSpPr/>
              <p:nvPr/>
            </p:nvGrpSpPr>
            <p:grpSpPr>
              <a:xfrm>
                <a:off x="8308340" y="3538480"/>
                <a:ext cx="1635494" cy="1474415"/>
                <a:chOff x="8195696" y="3518602"/>
                <a:chExt cx="1635494" cy="1474415"/>
              </a:xfrm>
            </p:grpSpPr>
            <p:grpSp>
              <p:nvGrpSpPr>
                <p:cNvPr id="33" name="Group 49">
                  <a:extLst>
                    <a:ext uri="{FF2B5EF4-FFF2-40B4-BE49-F238E27FC236}">
                      <a16:creationId xmlns:a16="http://schemas.microsoft.com/office/drawing/2014/main" xmlns="" id="{971B6FD9-B6BB-4B1E-A158-5F4CA5834C68}"/>
                    </a:ext>
                  </a:extLst>
                </p:cNvPr>
                <p:cNvGrpSpPr/>
                <p:nvPr/>
              </p:nvGrpSpPr>
              <p:grpSpPr>
                <a:xfrm rot="9197422">
                  <a:off x="8356775" y="3518602"/>
                  <a:ext cx="1474415" cy="1474415"/>
                  <a:chOff x="889469" y="2524439"/>
                  <a:chExt cx="1672756" cy="1672756"/>
                </a:xfrm>
              </p:grpSpPr>
              <p:sp>
                <p:nvSpPr>
                  <p:cNvPr id="35" name="Oval 50">
                    <a:extLst>
                      <a:ext uri="{FF2B5EF4-FFF2-40B4-BE49-F238E27FC236}">
                        <a16:creationId xmlns:a16="http://schemas.microsoft.com/office/drawing/2014/main" xmlns="" id="{591702F9-BB96-41CE-B935-81C6A51E4112}"/>
                      </a:ext>
                    </a:extLst>
                  </p:cNvPr>
                  <p:cNvSpPr/>
                  <p:nvPr/>
                </p:nvSpPr>
                <p:spPr>
                  <a:xfrm>
                    <a:off x="1056793" y="2691763"/>
                    <a:ext cx="1338108" cy="1338108"/>
                  </a:xfrm>
                  <a:prstGeom prst="ellipse">
                    <a:avLst/>
                  </a:prstGeom>
                  <a:noFill/>
                  <a:ln w="1016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Block Arc 52">
                    <a:extLst>
                      <a:ext uri="{FF2B5EF4-FFF2-40B4-BE49-F238E27FC236}">
                        <a16:creationId xmlns:a16="http://schemas.microsoft.com/office/drawing/2014/main" xmlns="" id="{67F8B696-90EA-499A-959D-39EC5FEB5384}"/>
                      </a:ext>
                    </a:extLst>
                  </p:cNvPr>
                  <p:cNvSpPr/>
                  <p:nvPr/>
                </p:nvSpPr>
                <p:spPr>
                  <a:xfrm>
                    <a:off x="946305" y="2581275"/>
                    <a:ext cx="1559084" cy="1559084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Block Arc 53">
                    <a:extLst>
                      <a:ext uri="{FF2B5EF4-FFF2-40B4-BE49-F238E27FC236}">
                        <a16:creationId xmlns:a16="http://schemas.microsoft.com/office/drawing/2014/main" xmlns="" id="{F54369DB-F425-4695-A834-E799EF95E05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89469" y="2524439"/>
                    <a:ext cx="1672756" cy="1672756"/>
                  </a:xfrm>
                  <a:prstGeom prst="blockArc">
                    <a:avLst>
                      <a:gd name="adj1" fmla="val 10800000"/>
                      <a:gd name="adj2" fmla="val 4113571"/>
                      <a:gd name="adj3" fmla="val 0"/>
                    </a:avLst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4" name="Straight Connector 99">
                  <a:extLst>
                    <a:ext uri="{FF2B5EF4-FFF2-40B4-BE49-F238E27FC236}">
                      <a16:creationId xmlns:a16="http://schemas.microsoft.com/office/drawing/2014/main" xmlns="" id="{197C3033-5294-438D-8A5A-654B0AFC4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95696" y="4580160"/>
                  <a:ext cx="240540" cy="13071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4" name="TextBox 7">
              <a:extLst>
                <a:ext uri="{FF2B5EF4-FFF2-40B4-BE49-F238E27FC236}">
                  <a16:creationId xmlns:a16="http://schemas.microsoft.com/office/drawing/2014/main" xmlns="" id="{E63F343E-CFB0-48DC-9F72-C8F40F1E7A83}"/>
                </a:ext>
              </a:extLst>
            </p:cNvPr>
            <p:cNvSpPr txBox="1"/>
            <p:nvPr/>
          </p:nvSpPr>
          <p:spPr>
            <a:xfrm>
              <a:off x="2584316" y="5850448"/>
              <a:ext cx="1164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5" name="TextBox 62">
              <a:extLst>
                <a:ext uri="{FF2B5EF4-FFF2-40B4-BE49-F238E27FC236}">
                  <a16:creationId xmlns:a16="http://schemas.microsoft.com/office/drawing/2014/main" xmlns="" id="{27B83ACD-1B26-4BF3-BA4B-3EEDB0E5F689}"/>
                </a:ext>
              </a:extLst>
            </p:cNvPr>
            <p:cNvSpPr txBox="1"/>
            <p:nvPr/>
          </p:nvSpPr>
          <p:spPr>
            <a:xfrm>
              <a:off x="2682005" y="4191730"/>
              <a:ext cx="1098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6" name="TextBox 63">
              <a:extLst>
                <a:ext uri="{FF2B5EF4-FFF2-40B4-BE49-F238E27FC236}">
                  <a16:creationId xmlns:a16="http://schemas.microsoft.com/office/drawing/2014/main" xmlns="" id="{584A2AB3-AD4B-4891-A60F-F55B31748B29}"/>
                </a:ext>
              </a:extLst>
            </p:cNvPr>
            <p:cNvSpPr txBox="1"/>
            <p:nvPr/>
          </p:nvSpPr>
          <p:spPr>
            <a:xfrm>
              <a:off x="3958612" y="2508776"/>
              <a:ext cx="8209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7" name="TextBox 64">
              <a:extLst>
                <a:ext uri="{FF2B5EF4-FFF2-40B4-BE49-F238E27FC236}">
                  <a16:creationId xmlns:a16="http://schemas.microsoft.com/office/drawing/2014/main" xmlns="" id="{5B49EF78-A0C1-4EEB-8DFA-7B7DA7451ECF}"/>
                </a:ext>
              </a:extLst>
            </p:cNvPr>
            <p:cNvSpPr txBox="1"/>
            <p:nvPr/>
          </p:nvSpPr>
          <p:spPr>
            <a:xfrm>
              <a:off x="5673788" y="1919492"/>
              <a:ext cx="9460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8" name="TextBox 65">
              <a:extLst>
                <a:ext uri="{FF2B5EF4-FFF2-40B4-BE49-F238E27FC236}">
                  <a16:creationId xmlns:a16="http://schemas.microsoft.com/office/drawing/2014/main" xmlns="" id="{81F7F175-F442-4E46-A8EB-5459F0461BE0}"/>
                </a:ext>
              </a:extLst>
            </p:cNvPr>
            <p:cNvSpPr txBox="1"/>
            <p:nvPr/>
          </p:nvSpPr>
          <p:spPr>
            <a:xfrm>
              <a:off x="7587860" y="2448411"/>
              <a:ext cx="8114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9" name="TextBox 66">
              <a:extLst>
                <a:ext uri="{FF2B5EF4-FFF2-40B4-BE49-F238E27FC236}">
                  <a16:creationId xmlns:a16="http://schemas.microsoft.com/office/drawing/2014/main" xmlns="" id="{50026A21-AC16-4618-8F0B-DC3BFA7DD59A}"/>
                </a:ext>
              </a:extLst>
            </p:cNvPr>
            <p:cNvSpPr txBox="1"/>
            <p:nvPr/>
          </p:nvSpPr>
          <p:spPr>
            <a:xfrm>
              <a:off x="8708941" y="4094951"/>
              <a:ext cx="1026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liệu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0" name="TextBox 67">
              <a:extLst>
                <a:ext uri="{FF2B5EF4-FFF2-40B4-BE49-F238E27FC236}">
                  <a16:creationId xmlns:a16="http://schemas.microsoft.com/office/drawing/2014/main" xmlns="" id="{AC01DA64-30B5-4B6F-AB20-5E8DD3EDD2C5}"/>
                </a:ext>
              </a:extLst>
            </p:cNvPr>
            <p:cNvSpPr txBox="1"/>
            <p:nvPr/>
          </p:nvSpPr>
          <p:spPr>
            <a:xfrm>
              <a:off x="9137144" y="5817748"/>
              <a:ext cx="300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grpSp>
          <p:nvGrpSpPr>
            <p:cNvPr id="71" name="Group 899">
              <a:extLst>
                <a:ext uri="{FF2B5EF4-FFF2-40B4-BE49-F238E27FC236}">
                  <a16:creationId xmlns:a16="http://schemas.microsoft.com/office/drawing/2014/main" xmlns="" id="{BC7F7355-E1C4-49C9-8E21-BF567D98EE49}"/>
                </a:ext>
              </a:extLst>
            </p:cNvPr>
            <p:cNvGrpSpPr/>
            <p:nvPr/>
          </p:nvGrpSpPr>
          <p:grpSpPr>
            <a:xfrm>
              <a:off x="8349879" y="5280596"/>
              <a:ext cx="1673796" cy="1474415"/>
              <a:chOff x="8227296" y="5270657"/>
              <a:chExt cx="1673796" cy="1474415"/>
            </a:xfrm>
          </p:grpSpPr>
          <p:grpSp>
            <p:nvGrpSpPr>
              <p:cNvPr id="72" name="Group 54">
                <a:extLst>
                  <a:ext uri="{FF2B5EF4-FFF2-40B4-BE49-F238E27FC236}">
                    <a16:creationId xmlns:a16="http://schemas.microsoft.com/office/drawing/2014/main" xmlns="" id="{801A99DE-3727-46D9-B8BA-1E8DA9FC300A}"/>
                  </a:ext>
                </a:extLst>
              </p:cNvPr>
              <p:cNvGrpSpPr/>
              <p:nvPr/>
            </p:nvGrpSpPr>
            <p:grpSpPr>
              <a:xfrm rot="18150586">
                <a:off x="8426677" y="5270657"/>
                <a:ext cx="1474415" cy="1474415"/>
                <a:chOff x="889469" y="2524439"/>
                <a:chExt cx="1672756" cy="1672756"/>
              </a:xfrm>
            </p:grpSpPr>
            <p:sp>
              <p:nvSpPr>
                <p:cNvPr id="74" name="Oval 55">
                  <a:extLst>
                    <a:ext uri="{FF2B5EF4-FFF2-40B4-BE49-F238E27FC236}">
                      <a16:creationId xmlns:a16="http://schemas.microsoft.com/office/drawing/2014/main" xmlns="" id="{6DD94FDC-C8B5-40B9-A5C2-22BF1B0A443E}"/>
                    </a:ext>
                  </a:extLst>
                </p:cNvPr>
                <p:cNvSpPr/>
                <p:nvPr/>
              </p:nvSpPr>
              <p:spPr>
                <a:xfrm>
                  <a:off x="1056793" y="2691763"/>
                  <a:ext cx="1338108" cy="1338108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5B9BD5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Block Arc 56">
                  <a:extLst>
                    <a:ext uri="{FF2B5EF4-FFF2-40B4-BE49-F238E27FC236}">
                      <a16:creationId xmlns:a16="http://schemas.microsoft.com/office/drawing/2014/main" xmlns="" id="{91D1C35C-8C27-441A-B084-0573106D2A64}"/>
                    </a:ext>
                  </a:extLst>
                </p:cNvPr>
                <p:cNvSpPr/>
                <p:nvPr/>
              </p:nvSpPr>
              <p:spPr>
                <a:xfrm>
                  <a:off x="946305" y="2581275"/>
                  <a:ext cx="1559084" cy="1559084"/>
                </a:xfrm>
                <a:prstGeom prst="blockArc">
                  <a:avLst>
                    <a:gd name="adj1" fmla="val 10800000"/>
                    <a:gd name="adj2" fmla="val 4113571"/>
                    <a:gd name="adj3" fmla="val 0"/>
                  </a:avLst>
                </a:prstGeom>
                <a:solidFill>
                  <a:srgbClr val="5B9BD5"/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Block Arc 57">
                  <a:extLst>
                    <a:ext uri="{FF2B5EF4-FFF2-40B4-BE49-F238E27FC236}">
                      <a16:creationId xmlns:a16="http://schemas.microsoft.com/office/drawing/2014/main" xmlns="" id="{7493F847-507E-434B-8EE3-DC5203FF3AB8}"/>
                    </a:ext>
                  </a:extLst>
                </p:cNvPr>
                <p:cNvSpPr/>
                <p:nvPr/>
              </p:nvSpPr>
              <p:spPr>
                <a:xfrm rot="10800000">
                  <a:off x="889469" y="2524439"/>
                  <a:ext cx="1672756" cy="1672756"/>
                </a:xfrm>
                <a:prstGeom prst="blockArc">
                  <a:avLst>
                    <a:gd name="adj1" fmla="val 10800000"/>
                    <a:gd name="adj2" fmla="val 4113571"/>
                    <a:gd name="adj3" fmla="val 0"/>
                  </a:avLst>
                </a:prstGeom>
                <a:solidFill>
                  <a:srgbClr val="5B9BD5"/>
                </a:solidFill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3" name="Straight Connector 102">
                <a:extLst>
                  <a:ext uri="{FF2B5EF4-FFF2-40B4-BE49-F238E27FC236}">
                    <a16:creationId xmlns:a16="http://schemas.microsoft.com/office/drawing/2014/main" xmlns="" id="{F84479B7-AC2F-4F12-9B20-DCBD33B790EB}"/>
                  </a:ext>
                </a:extLst>
              </p:cNvPr>
              <p:cNvCxnSpPr>
                <a:cxnSpLocks/>
                <a:endCxn id="76" idx="1"/>
              </p:cNvCxnSpPr>
              <p:nvPr/>
            </p:nvCxnSpPr>
            <p:spPr>
              <a:xfrm>
                <a:off x="8227296" y="5797366"/>
                <a:ext cx="213096" cy="6895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026CE7-1648-0B30-9A3D-9B05B6D3E1E3}"/>
              </a:ext>
            </a:extLst>
          </p:cNvPr>
          <p:cNvSpPr txBox="1">
            <a:spLocks/>
          </p:cNvSpPr>
          <p:nvPr/>
        </p:nvSpPr>
        <p:spPr>
          <a:xfrm>
            <a:off x="147147" y="54249"/>
            <a:ext cx="11471049" cy="63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cận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endParaRPr kumimoji="0" lang="x-none" sz="24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389966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2756</Words>
  <Application>Microsoft Office PowerPoint</Application>
  <PresentationFormat>Custom</PresentationFormat>
  <Paragraphs>408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Chủ đề Office</vt:lpstr>
      <vt:lpstr>GradientVTI</vt:lpstr>
      <vt:lpstr>Basis</vt:lpstr>
      <vt:lpstr>Office Theme</vt:lpstr>
      <vt:lpstr>Slide 1</vt:lpstr>
      <vt:lpstr>Slide 2</vt:lpstr>
      <vt:lpstr>Slide 3</vt:lpstr>
      <vt:lpstr>Slide 4</vt:lpstr>
      <vt:lpstr>Slide 5</vt:lpstr>
      <vt:lpstr>DẠY CHO AI? – ĐỐI TƯỢNG</vt:lpstr>
      <vt:lpstr>DẠY ĐỂ LÀM GÌ? – YÊU CẦU CẦN ĐẠT</vt:lpstr>
      <vt:lpstr>DẠY CÁI GÌ? – NỘI DUNG</vt:lpstr>
      <vt:lpstr>DẠY BẰNG GÌ? – TÀI NGUYÊN</vt:lpstr>
      <vt:lpstr>DẠY BẰNG GÌ? – TÀI NGUYÊN</vt:lpstr>
      <vt:lpstr>DẠY NHƯ THẾ NÀO? – PHƯƠNG PHÁP/ KĨ THUẬT &amp; KIỂM TRA, ĐÁNH GIÁ</vt:lpstr>
      <vt:lpstr>MINH HOẠ YÊU CẦU CẦN ĐẠT – VIẾT CÂU, ĐOẠN, VĂN BẢN</vt:lpstr>
      <vt:lpstr>MINH HOẠ DẠY HỌC PHÁT TRIỂN NĂNG LỰC – DẠY ĐỌC</vt:lpstr>
      <vt:lpstr>MINH HOẠ DẠY HỌC PHÁT TRIỂN NĂNG LỰC – DẠY NÓI VÀ NGHE</vt:lpstr>
      <vt:lpstr>MINH HOẠ DẠY HỌC PHÁT TRIỂN NĂNG LỰC – DẠY VIẾT SÁNG TẠO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Cam Ly Trịnh</dc:creator>
  <cp:lastModifiedBy>CONGTON</cp:lastModifiedBy>
  <cp:revision>20</cp:revision>
  <dcterms:created xsi:type="dcterms:W3CDTF">2022-08-02T10:43:42Z</dcterms:created>
  <dcterms:modified xsi:type="dcterms:W3CDTF">2022-08-21T16:54:12Z</dcterms:modified>
</cp:coreProperties>
</file>