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1" r:id="rId3"/>
    <p:sldId id="292" r:id="rId4"/>
    <p:sldId id="293" r:id="rId5"/>
    <p:sldId id="294" r:id="rId6"/>
    <p:sldId id="296" r:id="rId7"/>
    <p:sldId id="298" r:id="rId8"/>
    <p:sldId id="299" r:id="rId9"/>
    <p:sldId id="300" r:id="rId10"/>
    <p:sldId id="301" r:id="rId11"/>
    <p:sldId id="302" r:id="rId12"/>
    <p:sldId id="286" r:id="rId13"/>
    <p:sldId id="280" r:id="rId14"/>
    <p:sldId id="281" r:id="rId15"/>
    <p:sldId id="282" r:id="rId16"/>
    <p:sldId id="283" r:id="rId17"/>
    <p:sldId id="269" r:id="rId18"/>
    <p:sldId id="256" r:id="rId19"/>
    <p:sldId id="274" r:id="rId20"/>
    <p:sldId id="270" r:id="rId21"/>
    <p:sldId id="272" r:id="rId22"/>
    <p:sldId id="257" r:id="rId23"/>
    <p:sldId id="288" r:id="rId24"/>
    <p:sldId id="273" r:id="rId25"/>
    <p:sldId id="275" r:id="rId26"/>
    <p:sldId id="276" r:id="rId27"/>
    <p:sldId id="278" r:id="rId28"/>
    <p:sldId id="279" r:id="rId29"/>
    <p:sldId id="28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7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1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6189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97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3826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1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29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3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4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0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1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4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4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9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2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6CEA0-9C5A-409A-9EB6-89E0773FD281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B42661-D2A0-4C8C-95C1-F691380FB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2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91C9-208F-43B1-9DC6-59D8031F5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097" y="1208990"/>
            <a:ext cx="9144000" cy="2387600"/>
          </a:xfrm>
        </p:spPr>
        <p:txBody>
          <a:bodyPr>
            <a:normAutofit/>
          </a:bodyPr>
          <a:lstStyle/>
          <a:p>
            <a:pPr marL="0" marR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KỸ THUẬT </a:t>
            </a:r>
            <a:r>
              <a:rPr lang="en-US" sz="4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DẠY HỌC </a:t>
            </a:r>
            <a:br>
              <a:rPr lang="en-US" sz="4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 GÓC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818BFA-77B2-454D-88ED-7D25A9FF9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18686" y="4657341"/>
            <a:ext cx="9144000" cy="1655762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rgbClr val="0070C0"/>
                </a:solidFill>
              </a:rPr>
              <a:t>Người</a:t>
            </a:r>
            <a:r>
              <a:rPr lang="en-US" sz="2400" dirty="0">
                <a:solidFill>
                  <a:srgbClr val="0070C0"/>
                </a:solidFill>
              </a:rPr>
              <a:t> chia sẻ: </a:t>
            </a:r>
            <a:r>
              <a:rPr lang="en-US" sz="2400" dirty="0" err="1">
                <a:solidFill>
                  <a:srgbClr val="0070C0"/>
                </a:solidFill>
              </a:rPr>
              <a:t>Ngô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Thành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Nhân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D2E46B3-7100-4DE3-950B-D979A274C5C3}"/>
              </a:ext>
            </a:extLst>
          </p:cNvPr>
          <p:cNvSpPr txBox="1">
            <a:spLocks/>
          </p:cNvSpPr>
          <p:nvPr/>
        </p:nvSpPr>
        <p:spPr>
          <a:xfrm>
            <a:off x="290363" y="294641"/>
            <a:ext cx="9144000" cy="5967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TRƯỜNG TIỂU HỌC TRẦN VĂN ƠN</a:t>
            </a:r>
          </a:p>
        </p:txBody>
      </p:sp>
    </p:spTree>
    <p:extLst>
      <p:ext uri="{BB962C8B-B14F-4D97-AF65-F5344CB8AC3E}">
        <p14:creationId xmlns:p14="http://schemas.microsoft.com/office/powerpoint/2010/main" val="19854611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E6497D5-EFE2-48DA-A1CB-F5FA90B9B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74477"/>
            <a:ext cx="8596668" cy="651310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sô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ý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D55BD0D-E8D7-423B-B540-C8479BAC6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07319"/>
            <a:ext cx="11055863" cy="1728018"/>
          </a:xfrm>
        </p:spPr>
        <p:txBody>
          <a:bodyPr>
            <a:normAutofit lnSpcReduction="10000"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nội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bài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đặc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Chuẩn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bị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đầy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thiết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bị,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liệu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Đảm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bảo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hiện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luân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sâu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thoải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mái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191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5A62ED4-33A3-42FA-A107-D15054CB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1591"/>
            <a:ext cx="8596668" cy="65131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Ví dụ: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Bài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trường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(Khoa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lớp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92B800-27BA-4134-9C10-F9AD3A997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34432"/>
            <a:ext cx="11055863" cy="332581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1. GV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mục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(3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cầu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lựa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chọn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sát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đoạn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phim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vê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trường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trường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̣.</a:t>
            </a:r>
          </a:p>
          <a:p>
            <a:pPr marL="0" indent="0">
              <a:buNone/>
            </a:pP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tích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dụng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áp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dụng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hoặc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viết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vê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tài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trường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sống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chức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luân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phiên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(7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phút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5100">
                <a:latin typeface="Arial" panose="020B0604020202020204" pitchFamily="34" charset="0"/>
                <a:cs typeface="Arial" panose="020B0604020202020204" pitchFamily="34" charset="0"/>
              </a:rPr>
              <a:t>Hướng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dẫn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báo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cáo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100" dirty="0" err="1">
                <a:latin typeface="Arial" panose="020B0604020202020204" pitchFamily="34" charset="0"/>
                <a:cs typeface="Arial" panose="020B0604020202020204" pitchFamily="34" charset="0"/>
              </a:rPr>
              <a:t>kết</a:t>
            </a:r>
            <a:r>
              <a:rPr lang="en-US" sz="5100" dirty="0">
                <a:latin typeface="Arial" panose="020B0604020202020204" pitchFamily="34" charset="0"/>
                <a:cs typeface="Arial" panose="020B0604020202020204" pitchFamily="34" charset="0"/>
              </a:rPr>
              <a:t> quả.</a:t>
            </a:r>
          </a:p>
          <a:p>
            <a:pPr marL="0" indent="0">
              <a:buNone/>
            </a:pP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0392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3369A-246D-489A-93FE-CD9BBB8CA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476" y="254725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Kỹ </a:t>
            </a:r>
            <a:r>
              <a:rPr lang="en-US" sz="4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thuật</a:t>
            </a:r>
            <a:r>
              <a:rPr lang="en-US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KWL – KWLH?</a:t>
            </a:r>
          </a:p>
        </p:txBody>
      </p:sp>
    </p:spTree>
    <p:extLst>
      <p:ext uri="{BB962C8B-B14F-4D97-AF65-F5344CB8AC3E}">
        <p14:creationId xmlns:p14="http://schemas.microsoft.com/office/powerpoint/2010/main" val="39964599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62E2-7822-4F02-87A4-1EEDA740F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56" y="252434"/>
            <a:ext cx="8596668" cy="62243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Kỹ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thuật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KWL?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F57DC-E784-4501-9464-294E81BF1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56" y="986881"/>
            <a:ext cx="10972443" cy="2442120"/>
          </a:xfrm>
        </p:spPr>
        <p:txBody>
          <a:bodyPr>
            <a:normAutofit fontScale="92500"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KWL là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dạy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hiểu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là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bảng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gồm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cột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chính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từng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gọi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K: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định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những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điều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biết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chủ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̀.</a:t>
            </a:r>
          </a:p>
          <a:p>
            <a:pPr algn="just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định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điều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muốn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biết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chủ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hiện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nghiên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cứu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những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điều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7671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62E2-7822-4F02-87A4-1EEDA740F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6977"/>
            <a:ext cx="8596668" cy="62243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tiến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hành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F57DC-E784-4501-9464-294E81BF1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56" y="1563823"/>
            <a:ext cx="10972443" cy="3880773"/>
          </a:xfrm>
        </p:spPr>
        <p:txBody>
          <a:bodyPr>
            <a:normAutofit/>
          </a:bodyPr>
          <a:lstStyle/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Lập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̀: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Chủ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̀:…………………………………………..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:……………………………………………</a:t>
            </a:r>
          </a:p>
          <a:p>
            <a:pPr marL="0" indent="0">
              <a:buNone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Ngày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……………………………………………..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4FBFFD58-72EA-4119-80DC-B934CAD50A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169504"/>
              </p:ext>
            </p:extLst>
          </p:nvPr>
        </p:nvGraphicFramePr>
        <p:xfrm>
          <a:off x="677334" y="3918857"/>
          <a:ext cx="9724572" cy="1992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524">
                  <a:extLst>
                    <a:ext uri="{9D8B030D-6E8A-4147-A177-3AD203B41FA5}">
                      <a16:colId xmlns:a16="http://schemas.microsoft.com/office/drawing/2014/main" val="2156186951"/>
                    </a:ext>
                  </a:extLst>
                </a:gridCol>
                <a:gridCol w="3241524">
                  <a:extLst>
                    <a:ext uri="{9D8B030D-6E8A-4147-A177-3AD203B41FA5}">
                      <a16:colId xmlns:a16="http://schemas.microsoft.com/office/drawing/2014/main" val="1324480005"/>
                    </a:ext>
                  </a:extLst>
                </a:gridCol>
                <a:gridCol w="3241524">
                  <a:extLst>
                    <a:ext uri="{9D8B030D-6E8A-4147-A177-3AD203B41FA5}">
                      <a16:colId xmlns:a16="http://schemas.microsoft.com/office/drawing/2014/main" val="312482550"/>
                    </a:ext>
                  </a:extLst>
                </a:gridCol>
              </a:tblGrid>
              <a:tr h="99604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(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Điều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̃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biết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(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Điều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muốn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biết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 (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Điều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học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được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033900"/>
                  </a:ext>
                </a:extLst>
              </a:tr>
              <a:tr h="996043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632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254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F5F96C7-FAAE-408C-B89C-A2F267B3F028}"/>
              </a:ext>
            </a:extLst>
          </p:cNvPr>
          <p:cNvSpPr txBox="1">
            <a:spLocks/>
          </p:cNvSpPr>
          <p:nvPr/>
        </p:nvSpPr>
        <p:spPr>
          <a:xfrm>
            <a:off x="609956" y="252434"/>
            <a:ext cx="8596668" cy="62243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Kỹ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thuật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KWLH?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A88A673-99C5-47C8-ABAF-EF18DD49CEFB}"/>
              </a:ext>
            </a:extLst>
          </p:cNvPr>
          <p:cNvSpPr txBox="1">
            <a:spLocks/>
          </p:cNvSpPr>
          <p:nvPr/>
        </p:nvSpPr>
        <p:spPr>
          <a:xfrm>
            <a:off x="609956" y="986881"/>
            <a:ext cx="10972443" cy="244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KWLH là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dạy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KWL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phát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triển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KWLH.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tòi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nghiên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cứu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chủ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F164869-81FC-43CD-8D87-29D142F81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533067"/>
              </p:ext>
            </p:extLst>
          </p:nvPr>
        </p:nvGraphicFramePr>
        <p:xfrm>
          <a:off x="1030515" y="3147180"/>
          <a:ext cx="9104088" cy="2045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022">
                  <a:extLst>
                    <a:ext uri="{9D8B030D-6E8A-4147-A177-3AD203B41FA5}">
                      <a16:colId xmlns:a16="http://schemas.microsoft.com/office/drawing/2014/main" val="2578741320"/>
                    </a:ext>
                  </a:extLst>
                </a:gridCol>
                <a:gridCol w="2276022">
                  <a:extLst>
                    <a:ext uri="{9D8B030D-6E8A-4147-A177-3AD203B41FA5}">
                      <a16:colId xmlns:a16="http://schemas.microsoft.com/office/drawing/2014/main" val="2834248951"/>
                    </a:ext>
                  </a:extLst>
                </a:gridCol>
                <a:gridCol w="2276022">
                  <a:extLst>
                    <a:ext uri="{9D8B030D-6E8A-4147-A177-3AD203B41FA5}">
                      <a16:colId xmlns:a16="http://schemas.microsoft.com/office/drawing/2014/main" val="4081369236"/>
                    </a:ext>
                  </a:extLst>
                </a:gridCol>
                <a:gridCol w="2276022">
                  <a:extLst>
                    <a:ext uri="{9D8B030D-6E8A-4147-A177-3AD203B41FA5}">
                      <a16:colId xmlns:a16="http://schemas.microsoft.com/office/drawing/2014/main" val="938889325"/>
                    </a:ext>
                  </a:extLst>
                </a:gridCol>
              </a:tblGrid>
              <a:tr h="102265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(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Điều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̃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biết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(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Điều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muốn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biết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 (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Điều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học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được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 (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Điều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cần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biết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thêm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670892"/>
                  </a:ext>
                </a:extLst>
              </a:tr>
              <a:tr h="1022652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6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916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15A36-D5D4-42F3-8810-9BB3B0B3A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39486"/>
            <a:ext cx="8596668" cy="631371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Ưu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điểm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BABE3-08DB-4C7E-83D7-BBBB8776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870857"/>
            <a:ext cx="10567609" cy="252548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hứng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những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điều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cần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có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tiếp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đến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cầu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vê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kiến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thức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Giúp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dần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dần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hình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khả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định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hướng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nắm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chỉ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hiểu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mà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khác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Giúp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GV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̀ HS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đánh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kết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quả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định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hướng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tiếp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D45C41A-636A-42EB-B81A-13E13D9FDF8A}"/>
              </a:ext>
            </a:extLst>
          </p:cNvPr>
          <p:cNvSpPr txBox="1">
            <a:spLocks/>
          </p:cNvSpPr>
          <p:nvPr/>
        </p:nvSpPr>
        <p:spPr>
          <a:xfrm>
            <a:off x="677333" y="3396343"/>
            <a:ext cx="8596668" cy="63137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Hạn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chê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E0D7D2-3CBA-4C89-B7D6-B73FC0507052}"/>
              </a:ext>
            </a:extLst>
          </p:cNvPr>
          <p:cNvSpPr txBox="1">
            <a:spLocks/>
          </p:cNvSpPr>
          <p:nvPr/>
        </p:nvSpPr>
        <p:spPr>
          <a:xfrm>
            <a:off x="677332" y="4027714"/>
            <a:ext cx="10567609" cy="9688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cần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phải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cẩn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thận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hoàn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bước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̀ W, vì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bước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 có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̉ sẽ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mất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thời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dài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mới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có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tiếp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hiện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49382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AB33A-E0F8-4D4C-AAFC-58F8E2D35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840" y="210820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/>
              <a:t>Cảm</a:t>
            </a:r>
            <a:r>
              <a:rPr lang="en-US" sz="4800" dirty="0"/>
              <a:t> </a:t>
            </a:r>
            <a:r>
              <a:rPr lang="en-US" sz="4800" dirty="0" err="1"/>
              <a:t>ơn</a:t>
            </a:r>
            <a:r>
              <a:rPr lang="en-US" sz="4800" dirty="0"/>
              <a:t> </a:t>
            </a:r>
            <a:r>
              <a:rPr lang="en-US" sz="4800" dirty="0" err="1"/>
              <a:t>thầy</a:t>
            </a:r>
            <a:r>
              <a:rPr lang="en-US" sz="4800" dirty="0"/>
              <a:t> </a:t>
            </a:r>
            <a:r>
              <a:rPr lang="en-US" sz="4800" dirty="0" err="1"/>
              <a:t>cô</a:t>
            </a:r>
            <a:r>
              <a:rPr lang="en-US" sz="4800" dirty="0"/>
              <a:t> </a:t>
            </a:r>
            <a:br>
              <a:rPr lang="en-US" sz="4800" dirty="0"/>
            </a:br>
            <a:r>
              <a:rPr lang="en-US" sz="4800" dirty="0" err="1"/>
              <a:t>đa</a:t>
            </a:r>
            <a:r>
              <a:rPr lang="en-US" sz="4800" dirty="0"/>
              <a:t>̃ chú ý </a:t>
            </a:r>
            <a:r>
              <a:rPr lang="en-US" sz="4800" dirty="0" err="1"/>
              <a:t>lắng</a:t>
            </a:r>
            <a:r>
              <a:rPr lang="en-US" sz="4800" dirty="0"/>
              <a:t> </a:t>
            </a:r>
            <a:r>
              <a:rPr lang="en-US" sz="4800" dirty="0" err="1"/>
              <a:t>nghe</a:t>
            </a:r>
            <a:r>
              <a:rPr lang="en-US" sz="4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713740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91C9-208F-43B1-9DC6-59D8031F5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097" y="1208990"/>
            <a:ext cx="9144000" cy="2387600"/>
          </a:xfrm>
        </p:spPr>
        <p:txBody>
          <a:bodyPr>
            <a:normAutofit/>
          </a:bodyPr>
          <a:lstStyle/>
          <a:p>
            <a:pPr marL="0" marR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KỸ THUẬT CÁC MẢNH GHÉP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818BFA-77B2-454D-88ED-7D25A9FF9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18686" y="4657341"/>
            <a:ext cx="9144000" cy="1655762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rgbClr val="0070C0"/>
                </a:solidFill>
              </a:rPr>
              <a:t>Người</a:t>
            </a:r>
            <a:r>
              <a:rPr lang="en-US" sz="2400" dirty="0">
                <a:solidFill>
                  <a:srgbClr val="0070C0"/>
                </a:solidFill>
              </a:rPr>
              <a:t> chia sẻ: </a:t>
            </a:r>
            <a:r>
              <a:rPr lang="en-US" sz="2400" dirty="0" err="1">
                <a:solidFill>
                  <a:srgbClr val="0070C0"/>
                </a:solidFill>
              </a:rPr>
              <a:t>Ngô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Thành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Nhân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D2E46B3-7100-4DE3-950B-D979A274C5C3}"/>
              </a:ext>
            </a:extLst>
          </p:cNvPr>
          <p:cNvSpPr txBox="1">
            <a:spLocks/>
          </p:cNvSpPr>
          <p:nvPr/>
        </p:nvSpPr>
        <p:spPr>
          <a:xfrm>
            <a:off x="290363" y="294641"/>
            <a:ext cx="9144000" cy="5967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TRƯỜNG TIỂU HỌC TRẦN VĂN ƠN</a:t>
            </a:r>
          </a:p>
        </p:txBody>
      </p:sp>
    </p:spTree>
    <p:extLst>
      <p:ext uri="{BB962C8B-B14F-4D97-AF65-F5344CB8AC3E}">
        <p14:creationId xmlns:p14="http://schemas.microsoft.com/office/powerpoint/2010/main" val="276669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C021E-4CFE-4EEE-8E09-996823AD6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Khái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niệm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thuật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mảnh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ghép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5715-1CE1-41A8-AF43-859F686D0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951"/>
            <a:ext cx="9150060" cy="12684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28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ỹ thuật các mảnh ghép là k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ỹ</a:t>
            </a:r>
            <a:r>
              <a:rPr lang="vi-VN" sz="28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thuật</a:t>
            </a:r>
            <a:r>
              <a:rPr lang="vi-VN" sz="2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dạy học mang tính hợp tác, kết hợp giữa cá nhân, nhóm và liên kết giữa </a:t>
            </a:r>
            <a:r>
              <a:rPr lang="vi-VN" sz="28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vi-VN" sz="2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nhóm nhằm giải quyết một nhiệm vụ phức hợp, kích thích sự tham gia tích cực cũng </a:t>
            </a:r>
            <a:r>
              <a:rPr lang="vi-VN" sz="28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vi-VN" sz="2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nâng cao vai trò của cá nhân trong quá trình hợp tác.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956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6830EFB-0AEE-410A-9B18-827EBF3BF56C}"/>
              </a:ext>
            </a:extLst>
          </p:cNvPr>
          <p:cNvSpPr txBox="1">
            <a:spLocks/>
          </p:cNvSpPr>
          <p:nvPr/>
        </p:nvSpPr>
        <p:spPr>
          <a:xfrm>
            <a:off x="436702" y="219493"/>
            <a:ext cx="8596668" cy="6705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Khái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niệm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thuật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dạy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CE8E99-EF99-44C9-9890-62DE678DFA9D}"/>
              </a:ext>
            </a:extLst>
          </p:cNvPr>
          <p:cNvSpPr txBox="1">
            <a:spLocks/>
          </p:cNvSpPr>
          <p:nvPr/>
        </p:nvSpPr>
        <p:spPr>
          <a:xfrm>
            <a:off x="436702" y="964932"/>
            <a:ext cx="9150060" cy="53107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ỹ thuật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dạy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là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hình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hiện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tại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vị trí cụ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lớp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Wingdings 3" charset="2"/>
              <a:buNone/>
            </a:pP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Là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trường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cấu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định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cụ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̉,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́:</a:t>
            </a:r>
          </a:p>
          <a:p>
            <a:pPr algn="just">
              <a:buFontTx/>
              <a:buChar char="-"/>
            </a:pP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mà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kích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thích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tích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cực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Nội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hình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dạng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phu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́.</a:t>
            </a:r>
          </a:p>
          <a:p>
            <a:pPr marL="0" indent="0" algn="just">
              <a:buNone/>
            </a:pP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đích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là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̉ HS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hành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khám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trải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nghiệm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mỗi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4909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EC488-AB01-4103-A1A2-0922724C1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1684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Cách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tiến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hành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53D73-7322-4F10-857F-061FF71BB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55" y="1488613"/>
            <a:ext cx="10727915" cy="3880773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Vòng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đến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Mỗi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riêng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Đảm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bảo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rằng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mỗi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hỏi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Đảm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bảo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rằng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mỗi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đều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trình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bày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kết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quả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32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EC488-AB01-4103-A1A2-0922724C1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1684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Cách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tiến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hành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53D73-7322-4F10-857F-061FF71BB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55" y="1488613"/>
            <a:ext cx="11017361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Vòng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</a:p>
          <a:p>
            <a:pPr marL="0" indent="0" algn="just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mới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có 4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đến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(1,2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̀ N1, 1,2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̀ N2, 1,2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̀ N3,…)</a:t>
            </a:r>
          </a:p>
          <a:p>
            <a:pPr marL="0" indent="0" algn="just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Mỗi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trình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bày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tin,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lời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vòng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mới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chia sẻ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đầy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̉.</a:t>
            </a:r>
          </a:p>
          <a:p>
            <a:pPr marL="0" indent="0" algn="just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-Sau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cùng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chia sẻ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vòng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1,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mới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ở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vòng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2 sẽ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giải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quyết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mới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trình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bày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kết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quả,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vụ ở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vòng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24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32B3-4018-4421-8DCE-0958716CA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753" y="279563"/>
            <a:ext cx="10515600" cy="677915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pháp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459DD86-B269-433C-85EF-821B6AECE910}"/>
              </a:ext>
            </a:extLst>
          </p:cNvPr>
          <p:cNvSpPr/>
          <p:nvPr/>
        </p:nvSpPr>
        <p:spPr>
          <a:xfrm>
            <a:off x="657231" y="1721158"/>
            <a:ext cx="701842" cy="6779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70BE04F-77E7-4A8C-83EE-AD7E4EB5B489}"/>
              </a:ext>
            </a:extLst>
          </p:cNvPr>
          <p:cNvSpPr/>
          <p:nvPr/>
        </p:nvSpPr>
        <p:spPr>
          <a:xfrm>
            <a:off x="1389151" y="1734976"/>
            <a:ext cx="701842" cy="6779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557F070-617A-4A37-9FC5-7AF30C31AEC8}"/>
              </a:ext>
            </a:extLst>
          </p:cNvPr>
          <p:cNvSpPr/>
          <p:nvPr/>
        </p:nvSpPr>
        <p:spPr>
          <a:xfrm>
            <a:off x="2109090" y="1715539"/>
            <a:ext cx="701842" cy="6779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9BAD5CE-FC6E-4577-886D-EAE3F42AA4DB}"/>
              </a:ext>
            </a:extLst>
          </p:cNvPr>
          <p:cNvSpPr/>
          <p:nvPr/>
        </p:nvSpPr>
        <p:spPr>
          <a:xfrm>
            <a:off x="4156512" y="1731431"/>
            <a:ext cx="701842" cy="67791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2477320-39E4-4C1E-A76C-CF6EFA137708}"/>
              </a:ext>
            </a:extLst>
          </p:cNvPr>
          <p:cNvSpPr/>
          <p:nvPr/>
        </p:nvSpPr>
        <p:spPr>
          <a:xfrm>
            <a:off x="4964633" y="1707217"/>
            <a:ext cx="701842" cy="67791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3AC4419-4908-40E6-811E-EEA6B3A232A1}"/>
              </a:ext>
            </a:extLst>
          </p:cNvPr>
          <p:cNvSpPr/>
          <p:nvPr/>
        </p:nvSpPr>
        <p:spPr>
          <a:xfrm>
            <a:off x="5726632" y="1712180"/>
            <a:ext cx="701842" cy="67791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7E2D207-1089-49EB-AC65-7E151199ECFB}"/>
              </a:ext>
            </a:extLst>
          </p:cNvPr>
          <p:cNvSpPr/>
          <p:nvPr/>
        </p:nvSpPr>
        <p:spPr>
          <a:xfrm>
            <a:off x="7309186" y="1715540"/>
            <a:ext cx="701842" cy="67791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4708161-0805-45DA-861F-06ACABB6C919}"/>
              </a:ext>
            </a:extLst>
          </p:cNvPr>
          <p:cNvSpPr/>
          <p:nvPr/>
        </p:nvSpPr>
        <p:spPr>
          <a:xfrm>
            <a:off x="8071185" y="1731430"/>
            <a:ext cx="701842" cy="67791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225CECC-D8C1-4289-A76A-EE537C9A720D}"/>
              </a:ext>
            </a:extLst>
          </p:cNvPr>
          <p:cNvSpPr/>
          <p:nvPr/>
        </p:nvSpPr>
        <p:spPr>
          <a:xfrm>
            <a:off x="8833184" y="1715539"/>
            <a:ext cx="701842" cy="67791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82996E57-7C62-410F-BC31-A6B906E4FF5E}"/>
              </a:ext>
            </a:extLst>
          </p:cNvPr>
          <p:cNvSpPr txBox="1">
            <a:spLocks/>
          </p:cNvSpPr>
          <p:nvPr/>
        </p:nvSpPr>
        <p:spPr>
          <a:xfrm>
            <a:off x="79011" y="1194380"/>
            <a:ext cx="1626669" cy="5967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</a:rPr>
              <a:t>Vòng</a:t>
            </a:r>
            <a:r>
              <a:rPr lang="en-US" sz="3200" dirty="0">
                <a:solidFill>
                  <a:srgbClr val="0070C0"/>
                </a:solidFill>
              </a:rPr>
              <a:t> 1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E8087057-3BD5-4B4C-A3BD-DE7B464B8E3F}"/>
              </a:ext>
            </a:extLst>
          </p:cNvPr>
          <p:cNvSpPr txBox="1">
            <a:spLocks/>
          </p:cNvSpPr>
          <p:nvPr/>
        </p:nvSpPr>
        <p:spPr>
          <a:xfrm>
            <a:off x="194817" y="5066854"/>
            <a:ext cx="1626669" cy="5967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</a:rPr>
              <a:t>Vòng</a:t>
            </a:r>
            <a:r>
              <a:rPr lang="en-US" sz="3200" dirty="0">
                <a:solidFill>
                  <a:srgbClr val="0070C0"/>
                </a:solidFill>
              </a:rPr>
              <a:t> 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749F751-230C-4578-8B6E-F622D44DE99C}"/>
              </a:ext>
            </a:extLst>
          </p:cNvPr>
          <p:cNvSpPr/>
          <p:nvPr/>
        </p:nvSpPr>
        <p:spPr>
          <a:xfrm>
            <a:off x="730931" y="4225059"/>
            <a:ext cx="701842" cy="6779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7A5DDDB-CA05-4FD6-B95D-166EB2F506B5}"/>
              </a:ext>
            </a:extLst>
          </p:cNvPr>
          <p:cNvSpPr/>
          <p:nvPr/>
        </p:nvSpPr>
        <p:spPr>
          <a:xfrm>
            <a:off x="4326867" y="4216078"/>
            <a:ext cx="701842" cy="6779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3D0B54C-1CF3-4CCF-86EE-2302C885986F}"/>
              </a:ext>
            </a:extLst>
          </p:cNvPr>
          <p:cNvSpPr/>
          <p:nvPr/>
        </p:nvSpPr>
        <p:spPr>
          <a:xfrm>
            <a:off x="7440044" y="4262445"/>
            <a:ext cx="701842" cy="6779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C29C55B-8576-4BE3-8BA4-32DB10F5DF33}"/>
              </a:ext>
            </a:extLst>
          </p:cNvPr>
          <p:cNvSpPr/>
          <p:nvPr/>
        </p:nvSpPr>
        <p:spPr>
          <a:xfrm>
            <a:off x="5098490" y="4235331"/>
            <a:ext cx="701842" cy="67791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2437703-A67B-4B46-BADE-A2B260AE7A83}"/>
              </a:ext>
            </a:extLst>
          </p:cNvPr>
          <p:cNvSpPr/>
          <p:nvPr/>
        </p:nvSpPr>
        <p:spPr>
          <a:xfrm>
            <a:off x="1460341" y="4216080"/>
            <a:ext cx="701842" cy="67791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EE2441B-C074-447A-80AD-89E7794AB1A4}"/>
              </a:ext>
            </a:extLst>
          </p:cNvPr>
          <p:cNvSpPr/>
          <p:nvPr/>
        </p:nvSpPr>
        <p:spPr>
          <a:xfrm>
            <a:off x="8174965" y="4216079"/>
            <a:ext cx="701842" cy="67791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ACBC05C-13B6-49C7-AF27-3D849AC2AEE6}"/>
              </a:ext>
            </a:extLst>
          </p:cNvPr>
          <p:cNvSpPr/>
          <p:nvPr/>
        </p:nvSpPr>
        <p:spPr>
          <a:xfrm>
            <a:off x="5827900" y="4216078"/>
            <a:ext cx="701842" cy="67791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F45D4B1-840F-4169-8ADB-1DA78A4C632D}"/>
              </a:ext>
            </a:extLst>
          </p:cNvPr>
          <p:cNvSpPr/>
          <p:nvPr/>
        </p:nvSpPr>
        <p:spPr>
          <a:xfrm>
            <a:off x="2199084" y="4216079"/>
            <a:ext cx="701842" cy="67791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F080A51-E524-406D-A7D9-D891CFE7644E}"/>
              </a:ext>
            </a:extLst>
          </p:cNvPr>
          <p:cNvSpPr/>
          <p:nvPr/>
        </p:nvSpPr>
        <p:spPr>
          <a:xfrm>
            <a:off x="8909886" y="4216078"/>
            <a:ext cx="701842" cy="67791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DCFA749-DD5E-4F65-BFF8-EF9CDDD4EFD4}"/>
              </a:ext>
            </a:extLst>
          </p:cNvPr>
          <p:cNvCxnSpPr/>
          <p:nvPr/>
        </p:nvCxnSpPr>
        <p:spPr>
          <a:xfrm>
            <a:off x="1053272" y="2537423"/>
            <a:ext cx="0" cy="160144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634AD72-CBC0-4697-AFAC-22DF976502FC}"/>
              </a:ext>
            </a:extLst>
          </p:cNvPr>
          <p:cNvCxnSpPr>
            <a:cxnSpLocks/>
            <a:endCxn id="26" idx="0"/>
          </p:cNvCxnSpPr>
          <p:nvPr/>
        </p:nvCxnSpPr>
        <p:spPr>
          <a:xfrm>
            <a:off x="1789911" y="2549454"/>
            <a:ext cx="2887877" cy="166662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A0D33F5-3D10-4BBB-8DFB-9AF6D9DB93DD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2550005" y="2537421"/>
            <a:ext cx="5240960" cy="172502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0990BA5-82FF-4E45-8015-0572BFAECC30}"/>
              </a:ext>
            </a:extLst>
          </p:cNvPr>
          <p:cNvCxnSpPr>
            <a:cxnSpLocks/>
            <a:endCxn id="29" idx="0"/>
          </p:cNvCxnSpPr>
          <p:nvPr/>
        </p:nvCxnSpPr>
        <p:spPr>
          <a:xfrm flipH="1">
            <a:off x="1811262" y="2537420"/>
            <a:ext cx="2717936" cy="167866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95BAF34-8FEE-406A-9E7B-D143F631690C}"/>
              </a:ext>
            </a:extLst>
          </p:cNvPr>
          <p:cNvCxnSpPr/>
          <p:nvPr/>
        </p:nvCxnSpPr>
        <p:spPr>
          <a:xfrm>
            <a:off x="5315554" y="2537419"/>
            <a:ext cx="0" cy="160144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C206334-D86E-44A5-9BEE-533CFF400F7B}"/>
              </a:ext>
            </a:extLst>
          </p:cNvPr>
          <p:cNvCxnSpPr>
            <a:cxnSpLocks/>
          </p:cNvCxnSpPr>
          <p:nvPr/>
        </p:nvCxnSpPr>
        <p:spPr>
          <a:xfrm>
            <a:off x="6162085" y="2537418"/>
            <a:ext cx="2173393" cy="158940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CA1154D-E2B6-4A47-8456-2D2D5659EBB4}"/>
              </a:ext>
            </a:extLst>
          </p:cNvPr>
          <p:cNvCxnSpPr>
            <a:cxnSpLocks/>
          </p:cNvCxnSpPr>
          <p:nvPr/>
        </p:nvCxnSpPr>
        <p:spPr>
          <a:xfrm flipH="1">
            <a:off x="2900926" y="2525378"/>
            <a:ext cx="4854052" cy="1737067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BE7FE1F-3271-4447-B687-53DB6923030B}"/>
              </a:ext>
            </a:extLst>
          </p:cNvPr>
          <p:cNvCxnSpPr>
            <a:cxnSpLocks/>
          </p:cNvCxnSpPr>
          <p:nvPr/>
        </p:nvCxnSpPr>
        <p:spPr>
          <a:xfrm flipH="1">
            <a:off x="6178821" y="2537415"/>
            <a:ext cx="2274675" cy="1589404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3D0B2CF-A15C-46E0-BCF2-7BE1F8A48E51}"/>
              </a:ext>
            </a:extLst>
          </p:cNvPr>
          <p:cNvCxnSpPr/>
          <p:nvPr/>
        </p:nvCxnSpPr>
        <p:spPr>
          <a:xfrm>
            <a:off x="9215495" y="2537416"/>
            <a:ext cx="0" cy="1601441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32B3-4018-4421-8DCE-0958716CA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753" y="279563"/>
            <a:ext cx="10515600" cy="677915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pháp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459DD86-B269-433C-85EF-821B6AECE910}"/>
              </a:ext>
            </a:extLst>
          </p:cNvPr>
          <p:cNvSpPr/>
          <p:nvPr/>
        </p:nvSpPr>
        <p:spPr>
          <a:xfrm>
            <a:off x="657231" y="1721159"/>
            <a:ext cx="517159" cy="499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70BE04F-77E7-4A8C-83EE-AD7E4EB5B489}"/>
              </a:ext>
            </a:extLst>
          </p:cNvPr>
          <p:cNvSpPr/>
          <p:nvPr/>
        </p:nvSpPr>
        <p:spPr>
          <a:xfrm>
            <a:off x="1202826" y="1746288"/>
            <a:ext cx="502854" cy="485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557F070-617A-4A37-9FC5-7AF30C31AEC8}"/>
              </a:ext>
            </a:extLst>
          </p:cNvPr>
          <p:cNvSpPr/>
          <p:nvPr/>
        </p:nvSpPr>
        <p:spPr>
          <a:xfrm>
            <a:off x="1705680" y="1749678"/>
            <a:ext cx="522977" cy="505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9BAD5CE-FC6E-4577-886D-EAE3F42AA4DB}"/>
              </a:ext>
            </a:extLst>
          </p:cNvPr>
          <p:cNvSpPr/>
          <p:nvPr/>
        </p:nvSpPr>
        <p:spPr>
          <a:xfrm>
            <a:off x="4331271" y="1740349"/>
            <a:ext cx="541868" cy="52339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2477320-39E4-4C1E-A76C-CF6EFA137708}"/>
              </a:ext>
            </a:extLst>
          </p:cNvPr>
          <p:cNvSpPr/>
          <p:nvPr/>
        </p:nvSpPr>
        <p:spPr>
          <a:xfrm>
            <a:off x="4904615" y="1707125"/>
            <a:ext cx="566937" cy="54760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3AC4419-4908-40E6-811E-EEA6B3A232A1}"/>
              </a:ext>
            </a:extLst>
          </p:cNvPr>
          <p:cNvSpPr/>
          <p:nvPr/>
        </p:nvSpPr>
        <p:spPr>
          <a:xfrm>
            <a:off x="5512084" y="1708518"/>
            <a:ext cx="561799" cy="54264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7E2D207-1089-49EB-AC65-7E151199ECFB}"/>
              </a:ext>
            </a:extLst>
          </p:cNvPr>
          <p:cNvSpPr/>
          <p:nvPr/>
        </p:nvSpPr>
        <p:spPr>
          <a:xfrm>
            <a:off x="7667293" y="1694121"/>
            <a:ext cx="552502" cy="53366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4708161-0805-45DA-861F-06ACABB6C919}"/>
              </a:ext>
            </a:extLst>
          </p:cNvPr>
          <p:cNvSpPr/>
          <p:nvPr/>
        </p:nvSpPr>
        <p:spPr>
          <a:xfrm>
            <a:off x="8252238" y="1718991"/>
            <a:ext cx="561799" cy="54264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225CECC-D8C1-4289-A76A-EE537C9A720D}"/>
              </a:ext>
            </a:extLst>
          </p:cNvPr>
          <p:cNvSpPr/>
          <p:nvPr/>
        </p:nvSpPr>
        <p:spPr>
          <a:xfrm>
            <a:off x="8846480" y="1727973"/>
            <a:ext cx="552500" cy="5336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82996E57-7C62-410F-BC31-A6B906E4FF5E}"/>
              </a:ext>
            </a:extLst>
          </p:cNvPr>
          <p:cNvSpPr txBox="1">
            <a:spLocks/>
          </p:cNvSpPr>
          <p:nvPr/>
        </p:nvSpPr>
        <p:spPr>
          <a:xfrm>
            <a:off x="79011" y="1194380"/>
            <a:ext cx="1626669" cy="5967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</a:rPr>
              <a:t>Vòng</a:t>
            </a:r>
            <a:r>
              <a:rPr lang="en-US" sz="3200" dirty="0">
                <a:solidFill>
                  <a:srgbClr val="0070C0"/>
                </a:solidFill>
              </a:rPr>
              <a:t> 1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E8087057-3BD5-4B4C-A3BD-DE7B464B8E3F}"/>
              </a:ext>
            </a:extLst>
          </p:cNvPr>
          <p:cNvSpPr txBox="1">
            <a:spLocks/>
          </p:cNvSpPr>
          <p:nvPr/>
        </p:nvSpPr>
        <p:spPr>
          <a:xfrm>
            <a:off x="184593" y="5546470"/>
            <a:ext cx="1626669" cy="5967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0070C0"/>
                </a:solidFill>
              </a:rPr>
              <a:t>Vòng</a:t>
            </a:r>
            <a:r>
              <a:rPr lang="en-US" sz="3200" dirty="0">
                <a:solidFill>
                  <a:srgbClr val="0070C0"/>
                </a:solidFill>
              </a:rPr>
              <a:t> 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749F751-230C-4578-8B6E-F622D44DE99C}"/>
              </a:ext>
            </a:extLst>
          </p:cNvPr>
          <p:cNvSpPr/>
          <p:nvPr/>
        </p:nvSpPr>
        <p:spPr>
          <a:xfrm>
            <a:off x="806425" y="4267320"/>
            <a:ext cx="530283" cy="512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7A5DDDB-CA05-4FD6-B95D-166EB2F506B5}"/>
              </a:ext>
            </a:extLst>
          </p:cNvPr>
          <p:cNvSpPr/>
          <p:nvPr/>
        </p:nvSpPr>
        <p:spPr>
          <a:xfrm>
            <a:off x="4326867" y="4216078"/>
            <a:ext cx="612986" cy="5634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3D0B54C-1CF3-4CCF-86EE-2302C885986F}"/>
              </a:ext>
            </a:extLst>
          </p:cNvPr>
          <p:cNvSpPr/>
          <p:nvPr/>
        </p:nvSpPr>
        <p:spPr>
          <a:xfrm>
            <a:off x="7440043" y="4262445"/>
            <a:ext cx="546843" cy="5369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2437703-A67B-4B46-BADE-A2B260AE7A83}"/>
              </a:ext>
            </a:extLst>
          </p:cNvPr>
          <p:cNvSpPr/>
          <p:nvPr/>
        </p:nvSpPr>
        <p:spPr>
          <a:xfrm>
            <a:off x="1460341" y="4216080"/>
            <a:ext cx="583334" cy="56344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F080A51-E524-406D-A7D9-D891CFE7644E}"/>
              </a:ext>
            </a:extLst>
          </p:cNvPr>
          <p:cNvSpPr/>
          <p:nvPr/>
        </p:nvSpPr>
        <p:spPr>
          <a:xfrm>
            <a:off x="8827573" y="4190193"/>
            <a:ext cx="552499" cy="56481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DCFA749-DD5E-4F65-BFF8-EF9CDDD4EFD4}"/>
              </a:ext>
            </a:extLst>
          </p:cNvPr>
          <p:cNvCxnSpPr>
            <a:cxnSpLocks/>
          </p:cNvCxnSpPr>
          <p:nvPr/>
        </p:nvCxnSpPr>
        <p:spPr>
          <a:xfrm>
            <a:off x="1053272" y="2807488"/>
            <a:ext cx="0" cy="1331376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634AD72-CBC0-4697-AFAC-22DF976502FC}"/>
              </a:ext>
            </a:extLst>
          </p:cNvPr>
          <p:cNvCxnSpPr>
            <a:cxnSpLocks/>
          </p:cNvCxnSpPr>
          <p:nvPr/>
        </p:nvCxnSpPr>
        <p:spPr>
          <a:xfrm>
            <a:off x="1578429" y="2836849"/>
            <a:ext cx="2800120" cy="126679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A0D33F5-3D10-4BBB-8DFB-9AF6D9DB93DD}"/>
              </a:ext>
            </a:extLst>
          </p:cNvPr>
          <p:cNvCxnSpPr>
            <a:cxnSpLocks/>
          </p:cNvCxnSpPr>
          <p:nvPr/>
        </p:nvCxnSpPr>
        <p:spPr>
          <a:xfrm>
            <a:off x="2228657" y="2730799"/>
            <a:ext cx="5211386" cy="145939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0990BA5-82FF-4E45-8015-0572BFAECC30}"/>
              </a:ext>
            </a:extLst>
          </p:cNvPr>
          <p:cNvCxnSpPr>
            <a:cxnSpLocks/>
            <a:endCxn id="29" idx="0"/>
          </p:cNvCxnSpPr>
          <p:nvPr/>
        </p:nvCxnSpPr>
        <p:spPr>
          <a:xfrm flipH="1">
            <a:off x="1752008" y="2855823"/>
            <a:ext cx="2610739" cy="1360257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95BAF34-8FEE-406A-9E7B-D143F631690C}"/>
              </a:ext>
            </a:extLst>
          </p:cNvPr>
          <p:cNvCxnSpPr>
            <a:cxnSpLocks/>
          </p:cNvCxnSpPr>
          <p:nvPr/>
        </p:nvCxnSpPr>
        <p:spPr>
          <a:xfrm>
            <a:off x="5272011" y="2916579"/>
            <a:ext cx="0" cy="1273614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C206334-D86E-44A5-9BEE-533CFF400F7B}"/>
              </a:ext>
            </a:extLst>
          </p:cNvPr>
          <p:cNvCxnSpPr>
            <a:cxnSpLocks/>
          </p:cNvCxnSpPr>
          <p:nvPr/>
        </p:nvCxnSpPr>
        <p:spPr>
          <a:xfrm>
            <a:off x="6105359" y="2855823"/>
            <a:ext cx="2230119" cy="127099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CA1154D-E2B6-4A47-8456-2D2D5659EBB4}"/>
              </a:ext>
            </a:extLst>
          </p:cNvPr>
          <p:cNvCxnSpPr>
            <a:cxnSpLocks/>
          </p:cNvCxnSpPr>
          <p:nvPr/>
        </p:nvCxnSpPr>
        <p:spPr>
          <a:xfrm flipH="1">
            <a:off x="2900926" y="2771254"/>
            <a:ext cx="4686417" cy="1491191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BE7FE1F-3271-4447-B687-53DB6923030B}"/>
              </a:ext>
            </a:extLst>
          </p:cNvPr>
          <p:cNvCxnSpPr>
            <a:cxnSpLocks/>
          </p:cNvCxnSpPr>
          <p:nvPr/>
        </p:nvCxnSpPr>
        <p:spPr>
          <a:xfrm flipH="1">
            <a:off x="6178822" y="2916579"/>
            <a:ext cx="2156656" cy="121024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3D0B2CF-A15C-46E0-BCF2-7BE1F8A48E51}"/>
              </a:ext>
            </a:extLst>
          </p:cNvPr>
          <p:cNvCxnSpPr>
            <a:cxnSpLocks/>
          </p:cNvCxnSpPr>
          <p:nvPr/>
        </p:nvCxnSpPr>
        <p:spPr>
          <a:xfrm>
            <a:off x="9095752" y="2916579"/>
            <a:ext cx="0" cy="1187068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32C1628D-17EF-4E6B-BB59-CECE4C59FAF6}"/>
              </a:ext>
            </a:extLst>
          </p:cNvPr>
          <p:cNvSpPr/>
          <p:nvPr/>
        </p:nvSpPr>
        <p:spPr>
          <a:xfrm>
            <a:off x="646555" y="2220687"/>
            <a:ext cx="517159" cy="499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E5FCFE8-8892-4F6D-997C-217F8C460F9E}"/>
              </a:ext>
            </a:extLst>
          </p:cNvPr>
          <p:cNvSpPr/>
          <p:nvPr/>
        </p:nvSpPr>
        <p:spPr>
          <a:xfrm>
            <a:off x="1192150" y="2245816"/>
            <a:ext cx="502854" cy="485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8F5D7E3-0555-4356-A43C-AA90321F146C}"/>
              </a:ext>
            </a:extLst>
          </p:cNvPr>
          <p:cNvSpPr/>
          <p:nvPr/>
        </p:nvSpPr>
        <p:spPr>
          <a:xfrm>
            <a:off x="1695004" y="2249206"/>
            <a:ext cx="522977" cy="505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5E751B9-EDC3-4D7C-99C7-9AE9C2E44E49}"/>
              </a:ext>
            </a:extLst>
          </p:cNvPr>
          <p:cNvSpPr/>
          <p:nvPr/>
        </p:nvSpPr>
        <p:spPr>
          <a:xfrm>
            <a:off x="4362747" y="2284094"/>
            <a:ext cx="541868" cy="52339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4F01EB79-15FB-4F80-B2C5-D1B225C3AF47}"/>
              </a:ext>
            </a:extLst>
          </p:cNvPr>
          <p:cNvSpPr/>
          <p:nvPr/>
        </p:nvSpPr>
        <p:spPr>
          <a:xfrm>
            <a:off x="4936091" y="2250870"/>
            <a:ext cx="566937" cy="54760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BA1373E-63E1-4B93-85E8-37DBCF22C4E8}"/>
              </a:ext>
            </a:extLst>
          </p:cNvPr>
          <p:cNvSpPr/>
          <p:nvPr/>
        </p:nvSpPr>
        <p:spPr>
          <a:xfrm>
            <a:off x="5543560" y="2252263"/>
            <a:ext cx="561799" cy="54264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E3CF956-F170-4839-A19D-B8050A68F140}"/>
              </a:ext>
            </a:extLst>
          </p:cNvPr>
          <p:cNvSpPr/>
          <p:nvPr/>
        </p:nvSpPr>
        <p:spPr>
          <a:xfrm>
            <a:off x="7673713" y="2240011"/>
            <a:ext cx="552502" cy="5674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307D93D-A811-4AEB-BC33-D4277A29A565}"/>
              </a:ext>
            </a:extLst>
          </p:cNvPr>
          <p:cNvSpPr/>
          <p:nvPr/>
        </p:nvSpPr>
        <p:spPr>
          <a:xfrm>
            <a:off x="8258658" y="2264882"/>
            <a:ext cx="561799" cy="54264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2A0AB26-3043-4474-8208-7F850C67BD34}"/>
              </a:ext>
            </a:extLst>
          </p:cNvPr>
          <p:cNvSpPr/>
          <p:nvPr/>
        </p:nvSpPr>
        <p:spPr>
          <a:xfrm>
            <a:off x="8852900" y="2273864"/>
            <a:ext cx="552500" cy="5336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628C36F-6A6D-420B-A496-F494E5BBB381}"/>
              </a:ext>
            </a:extLst>
          </p:cNvPr>
          <p:cNvSpPr/>
          <p:nvPr/>
        </p:nvSpPr>
        <p:spPr>
          <a:xfrm>
            <a:off x="7505554" y="4827488"/>
            <a:ext cx="481332" cy="5042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3961CE4-46C1-4375-BD52-C4E7228FF022}"/>
              </a:ext>
            </a:extLst>
          </p:cNvPr>
          <p:cNvSpPr/>
          <p:nvPr/>
        </p:nvSpPr>
        <p:spPr>
          <a:xfrm>
            <a:off x="4337994" y="4791085"/>
            <a:ext cx="590731" cy="521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B68395C-EFD0-4CD1-BE57-5687B6F76405}"/>
              </a:ext>
            </a:extLst>
          </p:cNvPr>
          <p:cNvSpPr/>
          <p:nvPr/>
        </p:nvSpPr>
        <p:spPr>
          <a:xfrm>
            <a:off x="812559" y="4821788"/>
            <a:ext cx="530283" cy="5122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F65480D-5214-4BBE-A50F-FCB2C885A68E}"/>
              </a:ext>
            </a:extLst>
          </p:cNvPr>
          <p:cNvSpPr/>
          <p:nvPr/>
        </p:nvSpPr>
        <p:spPr>
          <a:xfrm>
            <a:off x="1487634" y="4799357"/>
            <a:ext cx="583334" cy="56344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3ECA47D5-0E1D-4A2D-AAD0-FAD585A964C6}"/>
              </a:ext>
            </a:extLst>
          </p:cNvPr>
          <p:cNvSpPr/>
          <p:nvPr/>
        </p:nvSpPr>
        <p:spPr>
          <a:xfrm>
            <a:off x="5014802" y="4769955"/>
            <a:ext cx="583334" cy="56344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8B5B7F89-93C0-45C8-89D0-8C26C253E1DD}"/>
              </a:ext>
            </a:extLst>
          </p:cNvPr>
          <p:cNvSpPr/>
          <p:nvPr/>
        </p:nvSpPr>
        <p:spPr>
          <a:xfrm>
            <a:off x="5012658" y="4194948"/>
            <a:ext cx="583334" cy="56344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8908407-740D-4132-A8B5-689E04249682}"/>
              </a:ext>
            </a:extLst>
          </p:cNvPr>
          <p:cNvSpPr/>
          <p:nvPr/>
        </p:nvSpPr>
        <p:spPr>
          <a:xfrm>
            <a:off x="8136420" y="4810917"/>
            <a:ext cx="583334" cy="56344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A28B2B1-AE74-4AC6-9BB4-BC52DA87B5F1}"/>
              </a:ext>
            </a:extLst>
          </p:cNvPr>
          <p:cNvSpPr/>
          <p:nvPr/>
        </p:nvSpPr>
        <p:spPr>
          <a:xfrm>
            <a:off x="8134276" y="4235910"/>
            <a:ext cx="583334" cy="56344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6DED26A-E978-44E3-96DE-AB74D78EE318}"/>
              </a:ext>
            </a:extLst>
          </p:cNvPr>
          <p:cNvSpPr/>
          <p:nvPr/>
        </p:nvSpPr>
        <p:spPr>
          <a:xfrm>
            <a:off x="8845522" y="4801603"/>
            <a:ext cx="552499" cy="56481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2A15F44-01B9-412A-A3E5-2B97DA75DA90}"/>
              </a:ext>
            </a:extLst>
          </p:cNvPr>
          <p:cNvSpPr/>
          <p:nvPr/>
        </p:nvSpPr>
        <p:spPr>
          <a:xfrm>
            <a:off x="5698471" y="4175116"/>
            <a:ext cx="546843" cy="58327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6672E1C9-49F4-439B-B617-1A19533F1FEA}"/>
              </a:ext>
            </a:extLst>
          </p:cNvPr>
          <p:cNvSpPr/>
          <p:nvPr/>
        </p:nvSpPr>
        <p:spPr>
          <a:xfrm>
            <a:off x="5716420" y="4786526"/>
            <a:ext cx="546843" cy="58327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8BA32C98-5848-4C05-A35F-5FDF81F5B220}"/>
              </a:ext>
            </a:extLst>
          </p:cNvPr>
          <p:cNvSpPr/>
          <p:nvPr/>
        </p:nvSpPr>
        <p:spPr>
          <a:xfrm>
            <a:off x="2160236" y="4210006"/>
            <a:ext cx="546843" cy="58327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3A5C6E8-89B9-4A12-9E46-64523795FCF3}"/>
              </a:ext>
            </a:extLst>
          </p:cNvPr>
          <p:cNvSpPr/>
          <p:nvPr/>
        </p:nvSpPr>
        <p:spPr>
          <a:xfrm>
            <a:off x="2178987" y="4841619"/>
            <a:ext cx="546843" cy="52118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538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9" grpId="0" animBg="1"/>
      <p:bldP spid="33" grpId="0" animBg="1"/>
      <p:bldP spid="52" grpId="0" animBg="1"/>
      <p:bldP spid="53" grpId="0" animBg="1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32D6D-9E15-4933-A6EE-F34B2BBEA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1309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C9146-68C2-4A4A-920C-8240D47EB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3566"/>
            <a:ext cx="8596668" cy="2517290"/>
          </a:xfrm>
        </p:spPr>
        <p:txBody>
          <a:bodyPr>
            <a:no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quản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̉ vũ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giư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trật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̣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sát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vê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́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trách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988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62E2-7822-4F02-87A4-1EEDA740F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6977"/>
            <a:ext cx="8596668" cy="62243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quản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F57DC-E784-4501-9464-294E81BF1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57" y="1563823"/>
            <a:ext cx="10460814" cy="3880773"/>
          </a:xfrm>
        </p:spPr>
        <p:txBody>
          <a:bodyPr>
            <a:noAutofit/>
          </a:bodyPr>
          <a:lstStyle/>
          <a:p>
            <a:pPr algn="just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sẽ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hiểu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cần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những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liệu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có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những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liệu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 ở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đâu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cần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thập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liệu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có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quá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trình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nếu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cần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khảo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hoặc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dụng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liệu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nào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là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nhất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phép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lấy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nó.</a:t>
            </a:r>
          </a:p>
          <a:p>
            <a:pPr algn="just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Khi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hoàn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sẽ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nộp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GV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liệu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lấy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vào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đúng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̃ ban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đầu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681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62E2-7822-4F02-87A4-1EEDA740F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6977"/>
            <a:ext cx="8596668" cy="62243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̉ vũ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F57DC-E784-4501-9464-294E81BF1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57" y="1563823"/>
            <a:ext cx="10177786" cy="3880773"/>
          </a:xfrm>
        </p:spPr>
        <p:txBody>
          <a:bodyPr>
            <a:normAutofit/>
          </a:bodyPr>
          <a:lstStyle/>
          <a:p>
            <a:pPr algn="just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sẽ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thần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trước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bắt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đầu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lam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Ví dụ: “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Nào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chúng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bắt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đầu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́!”</a:t>
            </a:r>
          </a:p>
          <a:p>
            <a:pPr algn="just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Khi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gặp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sẽ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khuyến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khích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họ, ví dụ “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Hãy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gắng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biết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có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just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Khi cả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gặp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tắc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có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069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62E2-7822-4F02-87A4-1EEDA740F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6977"/>
            <a:ext cx="8596668" cy="62243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giám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sát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vê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thời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F57DC-E784-4501-9464-294E81BF1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57" y="1563823"/>
            <a:ext cx="11005100" cy="388077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sẽ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trách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việc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dõi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đồng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biết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làm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việc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bắt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đầu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làm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việc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sẽ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báo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phép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Khi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dành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quá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nhiều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cần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báo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ví dụ 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Chúng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phải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chuyển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hỏi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khác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nếu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toàn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sẽ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hoàn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quá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trình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thảo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luận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có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báo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vê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còn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Khi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thời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phép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gần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hết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cần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báo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hoàn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bài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3148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62E2-7822-4F02-87A4-1EEDA740F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6977"/>
            <a:ext cx="8596668" cy="62243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F57DC-E784-4501-9464-294E81BF1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57" y="1563823"/>
            <a:ext cx="8596668" cy="3880773"/>
          </a:xfrm>
        </p:spPr>
        <p:txBody>
          <a:bodyPr>
            <a:normAutofit/>
          </a:bodyPr>
          <a:lstStyle/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sẽ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chuẩn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bị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bút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giấy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quá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trình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những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lời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thống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nhất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cẩn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thận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ràng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6966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62E2-7822-4F02-87A4-1EEDA740F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6977"/>
            <a:ext cx="8596668" cy="62243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phu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trách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F57DC-E784-4501-9464-294E81BF1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57" y="1563823"/>
            <a:ext cx="11157500" cy="3880773"/>
          </a:xfrm>
        </p:spPr>
        <p:txBody>
          <a:bodyPr>
            <a:normAutofit/>
          </a:bodyPr>
          <a:lstStyle/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cần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dõi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Khi có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nào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thảo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luận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vấn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có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phải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họ quay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nội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cũng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cần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đảm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bảo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rằng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người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trình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bày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còn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chú ý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lắng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tạo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điều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kiện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tất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cả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trình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bày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Khi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nhóm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mất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cần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họ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tiếp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tục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8137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95F76A2-7A2E-429E-A38C-744838B9E48D}"/>
              </a:ext>
            </a:extLst>
          </p:cNvPr>
          <p:cNvSpPr txBox="1">
            <a:spLocks/>
          </p:cNvSpPr>
          <p:nvPr/>
        </p:nvSpPr>
        <p:spPr>
          <a:xfrm>
            <a:off x="486611" y="146078"/>
            <a:ext cx="8596668" cy="6705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Ví dụ: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BE5774-7FAD-4766-9651-7CCA0C32C024}"/>
              </a:ext>
            </a:extLst>
          </p:cNvPr>
          <p:cNvSpPr txBox="1">
            <a:spLocks/>
          </p:cNvSpPr>
          <p:nvPr/>
        </p:nvSpPr>
        <p:spPr>
          <a:xfrm>
            <a:off x="486611" y="816638"/>
            <a:ext cx="9150060" cy="1268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cùng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hiện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nội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dụng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tiện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dùng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khác</a:t>
            </a:r>
            <a:r>
              <a:rPr lang="en-US" sz="2800" dirty="0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40C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3B6F3D17-DDBD-42E8-979D-1E49D7C6A28B}"/>
              </a:ext>
            </a:extLst>
          </p:cNvPr>
          <p:cNvSpPr/>
          <p:nvPr/>
        </p:nvSpPr>
        <p:spPr>
          <a:xfrm>
            <a:off x="1867301" y="2492943"/>
            <a:ext cx="2156059" cy="16651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Làm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nghiệm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trải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nghiệm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Heart 6">
            <a:extLst>
              <a:ext uri="{FF2B5EF4-FFF2-40B4-BE49-F238E27FC236}">
                <a16:creationId xmlns:a16="http://schemas.microsoft.com/office/drawing/2014/main" id="{84454568-C910-429E-9948-DA4850670915}"/>
              </a:ext>
            </a:extLst>
          </p:cNvPr>
          <p:cNvSpPr/>
          <p:nvPr/>
        </p:nvSpPr>
        <p:spPr>
          <a:xfrm>
            <a:off x="5492817" y="2596415"/>
            <a:ext cx="2156059" cy="166517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băng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sát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8E3B77E-8205-4FFB-A7E0-2A77CBA96055}"/>
              </a:ext>
            </a:extLst>
          </p:cNvPr>
          <p:cNvSpPr/>
          <p:nvPr/>
        </p:nvSpPr>
        <p:spPr>
          <a:xfrm>
            <a:off x="1867301" y="4772952"/>
            <a:ext cx="2310064" cy="1405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Áp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dụng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189C907-FCE8-41D1-81EE-3044EBD0F333}"/>
              </a:ext>
            </a:extLst>
          </p:cNvPr>
          <p:cNvSpPr/>
          <p:nvPr/>
        </p:nvSpPr>
        <p:spPr>
          <a:xfrm>
            <a:off x="5704573" y="4772951"/>
            <a:ext cx="2310064" cy="15592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Đọc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tài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liệu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tích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38836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F841-7421-48F1-B757-9B9F78B5A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1591"/>
            <a:ext cx="8596668" cy="680186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Đặc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điểm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3EB9-7359-4860-9139-6FA3BE433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34433"/>
            <a:ext cx="10863357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1. HS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lựa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hội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Khám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hành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Hành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,..</a:t>
            </a:r>
          </a:p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phát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triển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sáng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tạo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nghiệm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mới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mới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,…)</a:t>
            </a:r>
          </a:p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hiểu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hướng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dẫn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bằng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bản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GV.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Cá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áp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dụng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Đáp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ứng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nhiều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6021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F841-7421-48F1-B757-9B9F78B5A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1591"/>
            <a:ext cx="8596668" cy="680186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Ưu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điểm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3EB9-7359-4860-9139-6FA3BE433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34433"/>
            <a:ext cx="11055863" cy="4615596"/>
          </a:xfrm>
        </p:spPr>
        <p:txBody>
          <a:bodyPr>
            <a:normAutofit fontScale="32500" lnSpcReduction="20000"/>
          </a:bodyPr>
          <a:lstStyle/>
          <a:p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Kích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thích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tích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cực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cường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nâng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hứng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cảm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giác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thoải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mái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ở HS.</a:t>
            </a:r>
          </a:p>
          <a:p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sâu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hiệu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quả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bền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vững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vào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tiềm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thức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tác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mang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tính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cá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giữa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thầy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tro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̀.</a:t>
            </a:r>
          </a:p>
          <a:p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Hạn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chê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tình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trạng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phải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chơ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đợi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Cho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phép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điều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chỉnh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HĐ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dạy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phu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trình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nhịp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HS (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thuận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lợi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đối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HS)</a:t>
            </a:r>
          </a:p>
          <a:p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Nhiều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những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thời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điểm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mang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tính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tích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cực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Nhiều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khả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lựa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chọn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endParaRPr lang="en-US" sz="7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Nhiều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thời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hướng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dẫn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cá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Tạo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điều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kiện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tác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cùng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687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F841-7421-48F1-B757-9B9F78B5A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1591"/>
            <a:ext cx="8596668" cy="680186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bước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dạy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3EB9-7359-4860-9139-6FA3BE433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34433"/>
            <a:ext cx="11055863" cy="461559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Bước</a:t>
            </a:r>
            <a:r>
              <a:rPr lang="en-US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Lựa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nội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Bước</a:t>
            </a:r>
            <a:r>
              <a:rPr lang="en-US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định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vụ cụ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từng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Bước</a:t>
            </a:r>
            <a:r>
              <a:rPr lang="en-US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Thiết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hiện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vụ ở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từng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gồm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tiện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liệu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liệu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nguồn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bản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hướng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dẫn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làm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bản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hướng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dẫn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̃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̣,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bản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hướng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dẫn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đánh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́,…)</a:t>
            </a:r>
          </a:p>
          <a:p>
            <a:pPr marL="0" indent="0">
              <a:buNone/>
            </a:pPr>
            <a:r>
              <a:rPr lang="en-US" sz="2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Bước</a:t>
            </a:r>
            <a:r>
              <a:rPr lang="en-US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hiện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HS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lựa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thích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luân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thời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định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(10-15’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mỗi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đảm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bảo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sâu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Bước</a:t>
            </a:r>
            <a:r>
              <a:rPr lang="en-US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trao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đổi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/ chia sẻ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hiện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4459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F841-7421-48F1-B757-9B9F78B5A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1591"/>
            <a:ext cx="8596668" cy="680186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chí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góc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3EB9-7359-4860-9139-6FA3BE433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34434"/>
            <a:ext cx="10863357" cy="182427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Tính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chủ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nội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bài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Khuyến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khích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bằng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những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vừa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HS)</a:t>
            </a:r>
          </a:p>
          <a:p>
            <a:pPr marL="514350" indent="-514350">
              <a:buAutoNum type="arabicPeriod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dạng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7110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F841-7421-48F1-B757-9B9F78B5A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1591"/>
            <a:ext cx="8596668" cy="680186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Tính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phu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3EB9-7359-4860-9139-6FA3BE433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34433"/>
            <a:ext cx="10863357" cy="1891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tập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̣ là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tiện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mục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tạo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 trị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mới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chư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chỉ là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hình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giàu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ý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nghĩa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thiết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tính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kích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thích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thúc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đẩy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đối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896AA01-C8D8-4ADD-89D0-89CB475B026D}"/>
              </a:ext>
            </a:extLst>
          </p:cNvPr>
          <p:cNvSpPr txBox="1">
            <a:spLocks/>
          </p:cNvSpPr>
          <p:nvPr/>
        </p:nvSpPr>
        <p:spPr>
          <a:xfrm>
            <a:off x="651311" y="3429000"/>
            <a:ext cx="8596668" cy="6513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D480FAD-D706-4931-A0BE-D417B1A74AC5}"/>
              </a:ext>
            </a:extLst>
          </p:cNvPr>
          <p:cNvSpPr txBox="1">
            <a:spLocks/>
          </p:cNvSpPr>
          <p:nvPr/>
        </p:nvSpPr>
        <p:spPr>
          <a:xfrm>
            <a:off x="651310" y="4161842"/>
            <a:ext cx="11055863" cy="1728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Nhiệm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vụ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dạy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lại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trí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tuê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̣ ở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HS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vào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hoạt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cách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chủ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tích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cực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Biết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áp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dụng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kiến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thức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vào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́.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5129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463CC12-C960-4A8A-8DC5-EE5F6FB2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1591"/>
            <a:ext cx="8596668" cy="651310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tác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̀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sư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̣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dạng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750938F-117E-482C-9954-EEAF235A6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34433"/>
            <a:ext cx="11055863" cy="1728018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giữa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GV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̀ HS, HS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với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được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đẩy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đúng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mức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hội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áp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dụng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những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nghiệm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̃ có.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379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</TotalTime>
  <Words>2036</Words>
  <Application>Microsoft Office PowerPoint</Application>
  <PresentationFormat>Widescreen</PresentationFormat>
  <Paragraphs>211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Trebuchet MS</vt:lpstr>
      <vt:lpstr>Wingdings 3</vt:lpstr>
      <vt:lpstr>Facet</vt:lpstr>
      <vt:lpstr>KỸ THUẬT DẠY HỌC  THEO GÓC</vt:lpstr>
      <vt:lpstr>PowerPoint Presentation</vt:lpstr>
      <vt:lpstr>PowerPoint Presentation</vt:lpstr>
      <vt:lpstr>Đặc điểm của học theo góc</vt:lpstr>
      <vt:lpstr>Ưu điểm</vt:lpstr>
      <vt:lpstr>Các bước dạy học theo góc</vt:lpstr>
      <vt:lpstr>Tiêu chí học theo góc:</vt:lpstr>
      <vt:lpstr>Tính phù hợp</vt:lpstr>
      <vt:lpstr>Tương tác và sự đa dạng</vt:lpstr>
      <vt:lpstr>Một số lưu ý</vt:lpstr>
      <vt:lpstr>Ví dụ: Bài Môi trường (Khoa học lớp 5)</vt:lpstr>
      <vt:lpstr>Kỹ thuật KWL – KWLH?</vt:lpstr>
      <vt:lpstr>Kỹ thuật KWL?</vt:lpstr>
      <vt:lpstr>Cách tiến hành</vt:lpstr>
      <vt:lpstr>PowerPoint Presentation</vt:lpstr>
      <vt:lpstr>Ưu điểm</vt:lpstr>
      <vt:lpstr>Cảm ơn thầy cô  đã chú ý lắng nghe!</vt:lpstr>
      <vt:lpstr>KỸ THUẬT CÁC MẢNH GHÉP</vt:lpstr>
      <vt:lpstr>Khái niệm kỹ thuật các mảnh ghép </vt:lpstr>
      <vt:lpstr>Cách tiến hành</vt:lpstr>
      <vt:lpstr>Cách tiến hành</vt:lpstr>
      <vt:lpstr>Phương pháp</vt:lpstr>
      <vt:lpstr>Phương pháp</vt:lpstr>
      <vt:lpstr>Nhiệm vụ của các thành viên</vt:lpstr>
      <vt:lpstr>Người quản gia</vt:lpstr>
      <vt:lpstr>Người cổ vũ</vt:lpstr>
      <vt:lpstr>Người giám sát về thời gian</vt:lpstr>
      <vt:lpstr>Thư ký</vt:lpstr>
      <vt:lpstr>Người phụ trách chung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Phát huy năng lực của học sinh  trong dạy học theo chủ đề “Khu vườn nhỏ”  trong môn Mĩ thuật lớp 3. </dc:title>
  <dc:creator>Nhan</dc:creator>
  <cp:lastModifiedBy>Nhan</cp:lastModifiedBy>
  <cp:revision>11</cp:revision>
  <dcterms:created xsi:type="dcterms:W3CDTF">2023-06-02T03:06:18Z</dcterms:created>
  <dcterms:modified xsi:type="dcterms:W3CDTF">2023-06-12T02:30:30Z</dcterms:modified>
</cp:coreProperties>
</file>