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7"/>
  </p:notesMasterIdLst>
  <p:sldIdLst>
    <p:sldId id="276" r:id="rId2"/>
    <p:sldId id="281" r:id="rId3"/>
    <p:sldId id="257" r:id="rId4"/>
    <p:sldId id="259" r:id="rId5"/>
    <p:sldId id="261" r:id="rId6"/>
    <p:sldId id="275" r:id="rId7"/>
    <p:sldId id="262" r:id="rId8"/>
    <p:sldId id="265" r:id="rId9"/>
    <p:sldId id="266" r:id="rId10"/>
    <p:sldId id="264" r:id="rId11"/>
    <p:sldId id="263" r:id="rId12"/>
    <p:sldId id="267" r:id="rId13"/>
    <p:sldId id="268" r:id="rId14"/>
    <p:sldId id="300" r:id="rId15"/>
    <p:sldId id="299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3399FF"/>
    <a:srgbClr val="FF33CC"/>
    <a:srgbClr val="FF9900"/>
    <a:srgbClr val="FFCCFF"/>
    <a:srgbClr val="99FFCC"/>
    <a:srgbClr val="5F5F5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2ED07-FBC2-4698-BCE0-575EFF48AAA4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29498-D72A-4D23-954B-9E3ABBB90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0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29498-D72A-4D23-954B-9E3ABBB902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0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632AF-FF44-44B8-B9F0-794A2BD02C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7448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A0091-E208-461A-AD27-607F21934E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887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6D4BB-DCD3-439A-9C17-D3267B212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8132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942BF-63C9-45DB-BCA5-19C9F820AD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4086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D53B1-4D86-4236-9C17-3339375234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9910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08FE6-8C50-4510-B903-2D5D7EC5F0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657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39CAE-9BA5-4BAC-85C6-DA9389B32E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7492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5B395-9E4E-4909-A6CE-450D1DD9E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7669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73A95-2D56-422C-9D67-EE732E8DF6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026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B8817-27DA-4CBE-BAA4-A5891840F7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860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0FA80-1FCB-4D3E-B3B4-FEE65990C4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876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C3189-986A-4CE9-851F-1F4073B3FC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230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BB9129-3123-4845-8722-F90B95D3C2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6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6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6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6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6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6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6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18" Type="http://schemas.openxmlformats.org/officeDocument/2006/relationships/image" Target="../media/image35.emf"/><Relationship Id="rId26" Type="http://schemas.openxmlformats.org/officeDocument/2006/relationships/image" Target="../media/image43.emf"/><Relationship Id="rId3" Type="http://schemas.openxmlformats.org/officeDocument/2006/relationships/image" Target="../media/image20.emf"/><Relationship Id="rId21" Type="http://schemas.openxmlformats.org/officeDocument/2006/relationships/image" Target="../media/image38.emf"/><Relationship Id="rId34" Type="http://schemas.openxmlformats.org/officeDocument/2006/relationships/image" Target="../media/image51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5" Type="http://schemas.openxmlformats.org/officeDocument/2006/relationships/image" Target="../media/image42.emf"/><Relationship Id="rId33" Type="http://schemas.openxmlformats.org/officeDocument/2006/relationships/image" Target="../media/image50.emf"/><Relationship Id="rId2" Type="http://schemas.openxmlformats.org/officeDocument/2006/relationships/image" Target="../media/image19.png"/><Relationship Id="rId16" Type="http://schemas.openxmlformats.org/officeDocument/2006/relationships/image" Target="../media/image33.emf"/><Relationship Id="rId20" Type="http://schemas.openxmlformats.org/officeDocument/2006/relationships/image" Target="../media/image37.emf"/><Relationship Id="rId29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24" Type="http://schemas.openxmlformats.org/officeDocument/2006/relationships/image" Target="../media/image41.emf"/><Relationship Id="rId32" Type="http://schemas.openxmlformats.org/officeDocument/2006/relationships/image" Target="../media/image49.emf"/><Relationship Id="rId5" Type="http://schemas.openxmlformats.org/officeDocument/2006/relationships/image" Target="../media/image22.emf"/><Relationship Id="rId15" Type="http://schemas.openxmlformats.org/officeDocument/2006/relationships/image" Target="../media/image32.emf"/><Relationship Id="rId23" Type="http://schemas.openxmlformats.org/officeDocument/2006/relationships/image" Target="../media/image40.emf"/><Relationship Id="rId28" Type="http://schemas.openxmlformats.org/officeDocument/2006/relationships/image" Target="../media/image45.emf"/><Relationship Id="rId36" Type="http://schemas.openxmlformats.org/officeDocument/2006/relationships/image" Target="../media/image53.emf"/><Relationship Id="rId10" Type="http://schemas.openxmlformats.org/officeDocument/2006/relationships/image" Target="../media/image27.emf"/><Relationship Id="rId19" Type="http://schemas.openxmlformats.org/officeDocument/2006/relationships/image" Target="../media/image36.emf"/><Relationship Id="rId31" Type="http://schemas.openxmlformats.org/officeDocument/2006/relationships/image" Target="../media/image48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emf"/><Relationship Id="rId22" Type="http://schemas.openxmlformats.org/officeDocument/2006/relationships/image" Target="../media/image39.emf"/><Relationship Id="rId27" Type="http://schemas.openxmlformats.org/officeDocument/2006/relationships/image" Target="../media/image44.emf"/><Relationship Id="rId30" Type="http://schemas.openxmlformats.org/officeDocument/2006/relationships/image" Target="../media/image47.emf"/><Relationship Id="rId35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12.xml"/><Relationship Id="rId7" Type="http://schemas.openxmlformats.org/officeDocument/2006/relationships/image" Target="../media/image8.gi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819314" y="2392655"/>
            <a:ext cx="3886286" cy="533790"/>
          </a:xfrm>
          <a:prstGeom prst="rect">
            <a:avLst/>
          </a:prstGeom>
        </p:spPr>
        <p:txBody>
          <a:bodyPr wrap="none" lIns="83512" tIns="41756" rIns="83512" bIns="41756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24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57201" y="3276600"/>
            <a:ext cx="8229600" cy="4724400"/>
          </a:xfrm>
          <a:prstGeom prst="rect">
            <a:avLst/>
          </a:prstGeom>
        </p:spPr>
        <p:txBody>
          <a:bodyPr wrap="none" lIns="91430" tIns="45714" rIns="91430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Vị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gì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Picture 10" descr="Dove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7275" y="67408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Dove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1882" y="67408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Dove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4102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470840">
            <a:off x="-92075" y="-49213"/>
            <a:ext cx="1719263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82142">
            <a:off x="7625452" y="-8902"/>
            <a:ext cx="1676401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847532">
            <a:off x="-192881" y="5442743"/>
            <a:ext cx="1684338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003096">
            <a:off x="7632086" y="5488880"/>
            <a:ext cx="1646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1157207" y="4475135"/>
            <a:ext cx="574675" cy="485775"/>
          </a:xfrm>
          <a:prstGeom prst="star4">
            <a:avLst>
              <a:gd name="adj" fmla="val 12431"/>
            </a:avLst>
          </a:prstGeom>
          <a:solidFill>
            <a:srgbClr val="FF33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8112126" y="2070098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1272152" y="2302790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pic>
        <p:nvPicPr>
          <p:cNvPr id="27" name="Picture 15" descr="Dove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54102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6400800" y="4419600"/>
            <a:ext cx="574675" cy="485775"/>
          </a:xfrm>
          <a:prstGeom prst="star4">
            <a:avLst>
              <a:gd name="adj" fmla="val 12431"/>
            </a:avLst>
          </a:prstGeom>
          <a:solidFill>
            <a:srgbClr val="FF33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609600" y="3336925"/>
            <a:ext cx="6172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a)………… là một thành phố lớn</a:t>
            </a:r>
          </a:p>
        </p:txBody>
      </p:sp>
      <p:pic>
        <p:nvPicPr>
          <p:cNvPr id="46086" name="Picture 6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733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96" name="Group 16"/>
          <p:cNvGrpSpPr>
            <a:grpSpLocks/>
          </p:cNvGrpSpPr>
          <p:nvPr/>
        </p:nvGrpSpPr>
        <p:grpSpPr bwMode="auto">
          <a:xfrm>
            <a:off x="457200" y="4114800"/>
            <a:ext cx="3886200" cy="2547938"/>
            <a:chOff x="48" y="2640"/>
            <a:chExt cx="2160" cy="1702"/>
          </a:xfrm>
        </p:grpSpPr>
        <p:pic>
          <p:nvPicPr>
            <p:cNvPr id="11274" name="Picture 11" descr="hu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640"/>
              <a:ext cx="2064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Text Box 13"/>
            <p:cNvSpPr txBox="1">
              <a:spLocks noChangeArrowheads="1"/>
            </p:cNvSpPr>
            <p:nvPr/>
          </p:nvSpPr>
          <p:spPr bwMode="auto">
            <a:xfrm>
              <a:off x="1584" y="3955"/>
              <a:ext cx="624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chemeClr val="bg1"/>
                  </a:solidFill>
                  <a:latin typeface="Times New Roman" panose="02020603050405020304" pitchFamily="18" charset="0"/>
                </a:rPr>
                <a:t>Huế</a:t>
              </a:r>
            </a:p>
          </p:txBody>
        </p:sp>
      </p:grp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4876800" y="4075113"/>
            <a:ext cx="3810000" cy="2630487"/>
            <a:chOff x="3552" y="2544"/>
            <a:chExt cx="2112" cy="1801"/>
          </a:xfrm>
        </p:grpSpPr>
        <p:pic>
          <p:nvPicPr>
            <p:cNvPr id="11272" name="Picture 12" descr="hả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544"/>
              <a:ext cx="2112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Text Box 14"/>
            <p:cNvSpPr txBox="1">
              <a:spLocks noChangeArrowheads="1"/>
            </p:cNvSpPr>
            <p:nvPr/>
          </p:nvSpPr>
          <p:spPr bwMode="auto">
            <a:xfrm>
              <a:off x="3552" y="4032"/>
              <a:ext cx="1440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Tahoma" panose="020B0604030504040204" pitchFamily="34" charset="0"/>
                </a:rPr>
                <a:t>Hải Phòng</a:t>
              </a:r>
            </a:p>
          </p:txBody>
        </p:sp>
      </p:grp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990600" y="3305175"/>
            <a:ext cx="1752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Cần Thơ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533400" y="5318125"/>
            <a:ext cx="8001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000">
                <a:solidFill>
                  <a:srgbClr val="0000CC"/>
                </a:solidFill>
                <a:latin typeface="Times New Roman" panose="02020603050405020304" pitchFamily="18" charset="0"/>
              </a:rPr>
              <a:t>b) …………….là quê hương của những làn điệu dân ca quan họ.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914400" y="5257800"/>
            <a:ext cx="2286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rgbClr val="FF3300"/>
                </a:solidFill>
                <a:latin typeface="Times New Roman" panose="02020603050405020304" pitchFamily="18" charset="0"/>
              </a:rPr>
              <a:t>Bắc Ninh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istrator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40" y="457199"/>
            <a:ext cx="6858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204913" y="3509963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VNI-Times" pitchFamily="2" charset="0"/>
              </a:rPr>
              <a:t>Ñoã Trung Quaân</a:t>
            </a:r>
          </a:p>
        </p:txBody>
      </p:sp>
      <p:pic>
        <p:nvPicPr>
          <p:cNvPr id="54276" name="Picture 3" descr="nha tho do trung qua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3733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457200" y="4800600"/>
            <a:ext cx="73151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c) …………………..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3509963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VNI-Times" pitchFamily="2" charset="0"/>
              </a:rPr>
              <a:t>Nhaø thô Ñoã Trung Quaân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562601" y="3505200"/>
            <a:ext cx="35586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VNI-Times" pitchFamily="2" charset="0"/>
              </a:rPr>
              <a:t>Nguyễn</a:t>
            </a:r>
            <a:r>
              <a:rPr lang="en-US" sz="2400" dirty="0">
                <a:solidFill>
                  <a:schemeClr val="hlink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VNI-Times" pitchFamily="2" charset="0"/>
              </a:rPr>
              <a:t>Khoa</a:t>
            </a:r>
            <a:r>
              <a:rPr lang="en-US" sz="2400" dirty="0">
                <a:solidFill>
                  <a:schemeClr val="hlink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VNI-Times" pitchFamily="2" charset="0"/>
              </a:rPr>
              <a:t>Điềm</a:t>
            </a:r>
            <a:endParaRPr lang="en-US" sz="2400" dirty="0">
              <a:solidFill>
                <a:schemeClr val="hlink"/>
              </a:solidFill>
              <a:latin typeface="VNI-Times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89145" y="3465229"/>
            <a:ext cx="4190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3300"/>
                </a:solidFill>
                <a:latin typeface="VNI-Times" pitchFamily="2" charset="0"/>
              </a:rPr>
              <a:t>  </a:t>
            </a:r>
            <a:r>
              <a:rPr lang="en-US" sz="2400" dirty="0" err="1">
                <a:solidFill>
                  <a:srgbClr val="FF3300"/>
                </a:solidFill>
                <a:latin typeface="VNI-Times" pitchFamily="2" charset="0"/>
              </a:rPr>
              <a:t>Nhaø</a:t>
            </a:r>
            <a:r>
              <a:rPr lang="en-US" sz="24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VNI-Times" pitchFamily="2" charset="0"/>
              </a:rPr>
              <a:t>thô</a:t>
            </a:r>
            <a:r>
              <a:rPr lang="en-US" sz="2400" dirty="0">
                <a:solidFill>
                  <a:srgbClr val="FF3300"/>
                </a:solidFill>
                <a:latin typeface="VNI-Times" pitchFamily="2" charset="0"/>
              </a:rPr>
              <a:t>  </a:t>
            </a:r>
            <a:r>
              <a:rPr lang="en-US" sz="2400" dirty="0" err="1">
                <a:solidFill>
                  <a:srgbClr val="FF3300"/>
                </a:solidFill>
                <a:latin typeface="VNI-Times" pitchFamily="2" charset="0"/>
              </a:rPr>
              <a:t>Nguyễn</a:t>
            </a:r>
            <a:r>
              <a:rPr lang="en-US" sz="24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VNI-Times" pitchFamily="2" charset="0"/>
              </a:rPr>
              <a:t>Khoa</a:t>
            </a:r>
            <a:r>
              <a:rPr lang="en-US" sz="2400" dirty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VNI-Times" pitchFamily="2" charset="0"/>
              </a:rPr>
              <a:t>Điềm</a:t>
            </a:r>
            <a:endParaRPr lang="en-US" sz="2400" dirty="0">
              <a:solidFill>
                <a:srgbClr val="FF3300"/>
              </a:solidFill>
              <a:latin typeface="VNI-Times" pitchFamily="2" charset="0"/>
            </a:endParaRPr>
          </a:p>
        </p:txBody>
      </p:sp>
      <p:pic>
        <p:nvPicPr>
          <p:cNvPr id="3074" name="Picture 2" descr="C:\Users\Administrator\Desktop\nguyen-khoa-diem-2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45" y="6553"/>
            <a:ext cx="4190999" cy="350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0069 L 0.11979 0.1983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994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-0.50625 0.1997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998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3" grpId="1"/>
      <p:bldP spid="22533" grpId="2"/>
      <p:bldP spid="22533" grpId="3"/>
      <p:bldP spid="2" grpId="0"/>
      <p:bldP spid="22532" grpId="0"/>
      <p:bldP spid="22532" grpId="1"/>
      <p:bldP spid="22532" grpId="2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81000" y="4462463"/>
            <a:ext cx="72088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d) ……………là nhà thơ lớn của Việt Nam.</a:t>
            </a:r>
          </a:p>
        </p:txBody>
      </p:sp>
      <p:pic>
        <p:nvPicPr>
          <p:cNvPr id="22530" name="Picture 2" descr="to h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imagesCA9K6RL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96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715000" y="3581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VNI-Helve" pitchFamily="2" charset="0"/>
              </a:rPr>
              <a:t>  Nhaø thô Toá Höõu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57200" y="35814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Tượng nhà thơ Nguyễn Du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762000" y="4343400"/>
            <a:ext cx="2971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>
                <a:solidFill>
                  <a:srgbClr val="FF3300"/>
                </a:solidFill>
                <a:latin typeface="Times New Roman" panose="02020603050405020304" pitchFamily="18" charset="0"/>
              </a:rPr>
              <a:t>Nguyễn Du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14400" y="4343400"/>
            <a:ext cx="198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solidFill>
                  <a:srgbClr val="FF3300"/>
                </a:solidFill>
                <a:latin typeface="VNI-Times" pitchFamily="2" charset="0"/>
              </a:rPr>
              <a:t>   </a:t>
            </a:r>
            <a:r>
              <a:rPr lang="en-US" sz="3000" b="1">
                <a:solidFill>
                  <a:srgbClr val="FF3300"/>
                </a:solidFill>
                <a:latin typeface="VNI-Times" pitchFamily="2" charset="0"/>
              </a:rPr>
              <a:t>Toá Höõu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55304" grpId="0"/>
      <p:bldP spid="55305" grpId="0"/>
      <p:bldP spid="55305" grpId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AutoShape 6"/>
          <p:cNvSpPr>
            <a:spLocks noChangeArrowheads="1"/>
          </p:cNvSpPr>
          <p:nvPr/>
        </p:nvSpPr>
        <p:spPr bwMode="auto">
          <a:xfrm>
            <a:off x="1676400" y="914400"/>
            <a:ext cx="4572000" cy="1447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57200" y="3505200"/>
            <a:ext cx="82296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pattFill prst="wdUpDiag">
                  <a:fgClr>
                    <a:srgbClr val="000000"/>
                  </a:fgClr>
                  <a:bgClr>
                    <a:srgbClr val="FF33CC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09784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animBg="1"/>
      <p:bldP spid="430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8" name="AutoShape 6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-9525" y="-9525"/>
            <a:ext cx="9163050" cy="6877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5119688"/>
            <a:ext cx="190976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5119688"/>
            <a:ext cx="190976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Freeform 12"/>
          <p:cNvSpPr>
            <a:spLocks/>
          </p:cNvSpPr>
          <p:nvPr/>
        </p:nvSpPr>
        <p:spPr bwMode="auto">
          <a:xfrm>
            <a:off x="520700" y="6345238"/>
            <a:ext cx="527050" cy="506412"/>
          </a:xfrm>
          <a:custGeom>
            <a:avLst/>
            <a:gdLst>
              <a:gd name="T0" fmla="*/ 185737 w 332"/>
              <a:gd name="T1" fmla="*/ 439737 h 319"/>
              <a:gd name="T2" fmla="*/ 109538 w 332"/>
              <a:gd name="T3" fmla="*/ 376237 h 319"/>
              <a:gd name="T4" fmla="*/ 63500 w 332"/>
              <a:gd name="T5" fmla="*/ 236537 h 319"/>
              <a:gd name="T6" fmla="*/ 44450 w 332"/>
              <a:gd name="T7" fmla="*/ 219075 h 319"/>
              <a:gd name="T8" fmla="*/ 14288 w 332"/>
              <a:gd name="T9" fmla="*/ 115887 h 319"/>
              <a:gd name="T10" fmla="*/ 0 w 332"/>
              <a:gd name="T11" fmla="*/ 60325 h 319"/>
              <a:gd name="T12" fmla="*/ 4762 w 332"/>
              <a:gd name="T13" fmla="*/ 39687 h 319"/>
              <a:gd name="T14" fmla="*/ 7938 w 332"/>
              <a:gd name="T15" fmla="*/ 12700 h 319"/>
              <a:gd name="T16" fmla="*/ 31750 w 332"/>
              <a:gd name="T17" fmla="*/ 0 h 319"/>
              <a:gd name="T18" fmla="*/ 79375 w 332"/>
              <a:gd name="T19" fmla="*/ 28575 h 319"/>
              <a:gd name="T20" fmla="*/ 131763 w 332"/>
              <a:gd name="T21" fmla="*/ 38100 h 319"/>
              <a:gd name="T22" fmla="*/ 209550 w 332"/>
              <a:gd name="T23" fmla="*/ 46037 h 319"/>
              <a:gd name="T24" fmla="*/ 279400 w 332"/>
              <a:gd name="T25" fmla="*/ 26987 h 319"/>
              <a:gd name="T26" fmla="*/ 296862 w 332"/>
              <a:gd name="T27" fmla="*/ 44450 h 319"/>
              <a:gd name="T28" fmla="*/ 334962 w 332"/>
              <a:gd name="T29" fmla="*/ 133350 h 319"/>
              <a:gd name="T30" fmla="*/ 390525 w 332"/>
              <a:gd name="T31" fmla="*/ 176212 h 319"/>
              <a:gd name="T32" fmla="*/ 415925 w 332"/>
              <a:gd name="T33" fmla="*/ 177800 h 319"/>
              <a:gd name="T34" fmla="*/ 482600 w 332"/>
              <a:gd name="T35" fmla="*/ 276225 h 319"/>
              <a:gd name="T36" fmla="*/ 527050 w 332"/>
              <a:gd name="T37" fmla="*/ 396875 h 319"/>
              <a:gd name="T38" fmla="*/ 496888 w 332"/>
              <a:gd name="T39" fmla="*/ 407987 h 319"/>
              <a:gd name="T40" fmla="*/ 508000 w 332"/>
              <a:gd name="T41" fmla="*/ 446087 h 319"/>
              <a:gd name="T42" fmla="*/ 449263 w 332"/>
              <a:gd name="T43" fmla="*/ 471487 h 319"/>
              <a:gd name="T44" fmla="*/ 449263 w 332"/>
              <a:gd name="T45" fmla="*/ 498475 h 319"/>
              <a:gd name="T46" fmla="*/ 304800 w 332"/>
              <a:gd name="T47" fmla="*/ 482600 h 319"/>
              <a:gd name="T48" fmla="*/ 303212 w 332"/>
              <a:gd name="T49" fmla="*/ 506412 h 319"/>
              <a:gd name="T50" fmla="*/ 227013 w 332"/>
              <a:gd name="T51" fmla="*/ 379412 h 319"/>
              <a:gd name="T52" fmla="*/ 188912 w 332"/>
              <a:gd name="T53" fmla="*/ 388937 h 319"/>
              <a:gd name="T54" fmla="*/ 190500 w 332"/>
              <a:gd name="T55" fmla="*/ 409575 h 319"/>
              <a:gd name="T56" fmla="*/ 166687 w 332"/>
              <a:gd name="T57" fmla="*/ 404812 h 319"/>
              <a:gd name="T58" fmla="*/ 185737 w 332"/>
              <a:gd name="T59" fmla="*/ 439737 h 31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2"/>
              <a:gd name="T91" fmla="*/ 0 h 319"/>
              <a:gd name="T92" fmla="*/ 332 w 332"/>
              <a:gd name="T93" fmla="*/ 319 h 31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2" h="319">
                <a:moveTo>
                  <a:pt x="117" y="277"/>
                </a:moveTo>
                <a:lnTo>
                  <a:pt x="69" y="237"/>
                </a:lnTo>
                <a:lnTo>
                  <a:pt x="40" y="149"/>
                </a:lnTo>
                <a:lnTo>
                  <a:pt x="28" y="138"/>
                </a:lnTo>
                <a:lnTo>
                  <a:pt x="9" y="73"/>
                </a:lnTo>
                <a:lnTo>
                  <a:pt x="0" y="38"/>
                </a:lnTo>
                <a:lnTo>
                  <a:pt x="3" y="25"/>
                </a:lnTo>
                <a:lnTo>
                  <a:pt x="5" y="8"/>
                </a:lnTo>
                <a:lnTo>
                  <a:pt x="20" y="0"/>
                </a:lnTo>
                <a:lnTo>
                  <a:pt x="50" y="18"/>
                </a:lnTo>
                <a:lnTo>
                  <a:pt x="83" y="24"/>
                </a:lnTo>
                <a:lnTo>
                  <a:pt x="132" y="29"/>
                </a:lnTo>
                <a:lnTo>
                  <a:pt x="176" y="17"/>
                </a:lnTo>
                <a:lnTo>
                  <a:pt x="187" y="28"/>
                </a:lnTo>
                <a:lnTo>
                  <a:pt x="211" y="84"/>
                </a:lnTo>
                <a:lnTo>
                  <a:pt x="246" y="111"/>
                </a:lnTo>
                <a:lnTo>
                  <a:pt x="262" y="112"/>
                </a:lnTo>
                <a:lnTo>
                  <a:pt x="304" y="174"/>
                </a:lnTo>
                <a:lnTo>
                  <a:pt x="332" y="250"/>
                </a:lnTo>
                <a:lnTo>
                  <a:pt x="313" y="257"/>
                </a:lnTo>
                <a:lnTo>
                  <a:pt x="320" y="281"/>
                </a:lnTo>
                <a:lnTo>
                  <a:pt x="283" y="297"/>
                </a:lnTo>
                <a:lnTo>
                  <a:pt x="283" y="314"/>
                </a:lnTo>
                <a:lnTo>
                  <a:pt x="192" y="304"/>
                </a:lnTo>
                <a:lnTo>
                  <a:pt x="191" y="319"/>
                </a:lnTo>
                <a:lnTo>
                  <a:pt x="143" y="239"/>
                </a:lnTo>
                <a:lnTo>
                  <a:pt x="119" y="245"/>
                </a:lnTo>
                <a:lnTo>
                  <a:pt x="120" y="258"/>
                </a:lnTo>
                <a:lnTo>
                  <a:pt x="105" y="255"/>
                </a:lnTo>
                <a:lnTo>
                  <a:pt x="117" y="277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Freeform 13"/>
          <p:cNvSpPr>
            <a:spLocks/>
          </p:cNvSpPr>
          <p:nvPr/>
        </p:nvSpPr>
        <p:spPr bwMode="auto">
          <a:xfrm>
            <a:off x="520700" y="6345238"/>
            <a:ext cx="527050" cy="506412"/>
          </a:xfrm>
          <a:custGeom>
            <a:avLst/>
            <a:gdLst>
              <a:gd name="T0" fmla="*/ 185737 w 332"/>
              <a:gd name="T1" fmla="*/ 438150 h 319"/>
              <a:gd name="T2" fmla="*/ 109538 w 332"/>
              <a:gd name="T3" fmla="*/ 376237 h 319"/>
              <a:gd name="T4" fmla="*/ 63500 w 332"/>
              <a:gd name="T5" fmla="*/ 236537 h 319"/>
              <a:gd name="T6" fmla="*/ 44450 w 332"/>
              <a:gd name="T7" fmla="*/ 219075 h 319"/>
              <a:gd name="T8" fmla="*/ 14288 w 332"/>
              <a:gd name="T9" fmla="*/ 115887 h 319"/>
              <a:gd name="T10" fmla="*/ 0 w 332"/>
              <a:gd name="T11" fmla="*/ 60325 h 319"/>
              <a:gd name="T12" fmla="*/ 4762 w 332"/>
              <a:gd name="T13" fmla="*/ 39687 h 319"/>
              <a:gd name="T14" fmla="*/ 7938 w 332"/>
              <a:gd name="T15" fmla="*/ 12700 h 319"/>
              <a:gd name="T16" fmla="*/ 31750 w 332"/>
              <a:gd name="T17" fmla="*/ 0 h 319"/>
              <a:gd name="T18" fmla="*/ 79375 w 332"/>
              <a:gd name="T19" fmla="*/ 28575 h 319"/>
              <a:gd name="T20" fmla="*/ 131763 w 332"/>
              <a:gd name="T21" fmla="*/ 38100 h 319"/>
              <a:gd name="T22" fmla="*/ 207963 w 332"/>
              <a:gd name="T23" fmla="*/ 46037 h 319"/>
              <a:gd name="T24" fmla="*/ 279400 w 332"/>
              <a:gd name="T25" fmla="*/ 26987 h 319"/>
              <a:gd name="T26" fmla="*/ 296862 w 332"/>
              <a:gd name="T27" fmla="*/ 44450 h 319"/>
              <a:gd name="T28" fmla="*/ 334962 w 332"/>
              <a:gd name="T29" fmla="*/ 133350 h 319"/>
              <a:gd name="T30" fmla="*/ 390525 w 332"/>
              <a:gd name="T31" fmla="*/ 174625 h 319"/>
              <a:gd name="T32" fmla="*/ 415925 w 332"/>
              <a:gd name="T33" fmla="*/ 177800 h 319"/>
              <a:gd name="T34" fmla="*/ 482600 w 332"/>
              <a:gd name="T35" fmla="*/ 274637 h 319"/>
              <a:gd name="T36" fmla="*/ 527050 w 332"/>
              <a:gd name="T37" fmla="*/ 395287 h 319"/>
              <a:gd name="T38" fmla="*/ 493713 w 332"/>
              <a:gd name="T39" fmla="*/ 406400 h 319"/>
              <a:gd name="T40" fmla="*/ 506413 w 332"/>
              <a:gd name="T41" fmla="*/ 444500 h 319"/>
              <a:gd name="T42" fmla="*/ 447675 w 332"/>
              <a:gd name="T43" fmla="*/ 469900 h 319"/>
              <a:gd name="T44" fmla="*/ 449263 w 332"/>
              <a:gd name="T45" fmla="*/ 496887 h 319"/>
              <a:gd name="T46" fmla="*/ 304800 w 332"/>
              <a:gd name="T47" fmla="*/ 482600 h 319"/>
              <a:gd name="T48" fmla="*/ 303212 w 332"/>
              <a:gd name="T49" fmla="*/ 506412 h 319"/>
              <a:gd name="T50" fmla="*/ 225425 w 332"/>
              <a:gd name="T51" fmla="*/ 379412 h 319"/>
              <a:gd name="T52" fmla="*/ 188912 w 332"/>
              <a:gd name="T53" fmla="*/ 387350 h 319"/>
              <a:gd name="T54" fmla="*/ 190500 w 332"/>
              <a:gd name="T55" fmla="*/ 409575 h 319"/>
              <a:gd name="T56" fmla="*/ 166687 w 332"/>
              <a:gd name="T57" fmla="*/ 404812 h 319"/>
              <a:gd name="T58" fmla="*/ 185737 w 332"/>
              <a:gd name="T59" fmla="*/ 438150 h 31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2"/>
              <a:gd name="T91" fmla="*/ 0 h 319"/>
              <a:gd name="T92" fmla="*/ 332 w 332"/>
              <a:gd name="T93" fmla="*/ 319 h 31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2" h="319">
                <a:moveTo>
                  <a:pt x="117" y="276"/>
                </a:moveTo>
                <a:lnTo>
                  <a:pt x="69" y="237"/>
                </a:lnTo>
                <a:lnTo>
                  <a:pt x="40" y="149"/>
                </a:lnTo>
                <a:lnTo>
                  <a:pt x="28" y="138"/>
                </a:lnTo>
                <a:lnTo>
                  <a:pt x="9" y="73"/>
                </a:lnTo>
                <a:lnTo>
                  <a:pt x="0" y="38"/>
                </a:lnTo>
                <a:lnTo>
                  <a:pt x="3" y="25"/>
                </a:lnTo>
                <a:lnTo>
                  <a:pt x="5" y="8"/>
                </a:lnTo>
                <a:lnTo>
                  <a:pt x="20" y="0"/>
                </a:lnTo>
                <a:lnTo>
                  <a:pt x="50" y="18"/>
                </a:lnTo>
                <a:lnTo>
                  <a:pt x="83" y="24"/>
                </a:lnTo>
                <a:lnTo>
                  <a:pt x="131" y="29"/>
                </a:lnTo>
                <a:lnTo>
                  <a:pt x="176" y="17"/>
                </a:lnTo>
                <a:lnTo>
                  <a:pt x="187" y="28"/>
                </a:lnTo>
                <a:lnTo>
                  <a:pt x="211" y="84"/>
                </a:lnTo>
                <a:lnTo>
                  <a:pt x="246" y="110"/>
                </a:lnTo>
                <a:lnTo>
                  <a:pt x="262" y="112"/>
                </a:lnTo>
                <a:lnTo>
                  <a:pt x="304" y="173"/>
                </a:lnTo>
                <a:lnTo>
                  <a:pt x="332" y="249"/>
                </a:lnTo>
                <a:lnTo>
                  <a:pt x="311" y="256"/>
                </a:lnTo>
                <a:lnTo>
                  <a:pt x="319" y="280"/>
                </a:lnTo>
                <a:lnTo>
                  <a:pt x="282" y="296"/>
                </a:lnTo>
                <a:lnTo>
                  <a:pt x="283" y="313"/>
                </a:lnTo>
                <a:lnTo>
                  <a:pt x="192" y="304"/>
                </a:lnTo>
                <a:lnTo>
                  <a:pt x="191" y="319"/>
                </a:lnTo>
                <a:lnTo>
                  <a:pt x="142" y="239"/>
                </a:lnTo>
                <a:lnTo>
                  <a:pt x="119" y="244"/>
                </a:lnTo>
                <a:lnTo>
                  <a:pt x="120" y="258"/>
                </a:lnTo>
                <a:lnTo>
                  <a:pt x="105" y="255"/>
                </a:lnTo>
                <a:lnTo>
                  <a:pt x="117" y="276"/>
                </a:lnTo>
              </a:path>
            </a:pathLst>
          </a:custGeom>
          <a:noFill/>
          <a:ln w="2222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Freeform 14"/>
          <p:cNvSpPr>
            <a:spLocks/>
          </p:cNvSpPr>
          <p:nvPr/>
        </p:nvSpPr>
        <p:spPr bwMode="auto">
          <a:xfrm>
            <a:off x="531813" y="6327775"/>
            <a:ext cx="528637" cy="463550"/>
          </a:xfrm>
          <a:custGeom>
            <a:avLst/>
            <a:gdLst>
              <a:gd name="T0" fmla="*/ 508000 w 333"/>
              <a:gd name="T1" fmla="*/ 361950 h 292"/>
              <a:gd name="T2" fmla="*/ 485775 w 333"/>
              <a:gd name="T3" fmla="*/ 298450 h 292"/>
              <a:gd name="T4" fmla="*/ 439737 w 333"/>
              <a:gd name="T5" fmla="*/ 227013 h 292"/>
              <a:gd name="T6" fmla="*/ 392112 w 333"/>
              <a:gd name="T7" fmla="*/ 187325 h 292"/>
              <a:gd name="T8" fmla="*/ 354012 w 333"/>
              <a:gd name="T9" fmla="*/ 155575 h 292"/>
              <a:gd name="T10" fmla="*/ 314325 w 333"/>
              <a:gd name="T11" fmla="*/ 98425 h 292"/>
              <a:gd name="T12" fmla="*/ 258762 w 333"/>
              <a:gd name="T13" fmla="*/ 41275 h 292"/>
              <a:gd name="T14" fmla="*/ 209550 w 333"/>
              <a:gd name="T15" fmla="*/ 53975 h 292"/>
              <a:gd name="T16" fmla="*/ 131762 w 333"/>
              <a:gd name="T17" fmla="*/ 44450 h 292"/>
              <a:gd name="T18" fmla="*/ 68262 w 333"/>
              <a:gd name="T19" fmla="*/ 30162 h 292"/>
              <a:gd name="T20" fmla="*/ 31750 w 333"/>
              <a:gd name="T21" fmla="*/ 3175 h 292"/>
              <a:gd name="T22" fmla="*/ 6350 w 333"/>
              <a:gd name="T23" fmla="*/ 30162 h 292"/>
              <a:gd name="T24" fmla="*/ 0 w 333"/>
              <a:gd name="T25" fmla="*/ 79375 h 292"/>
              <a:gd name="T26" fmla="*/ 6350 w 333"/>
              <a:gd name="T27" fmla="*/ 50800 h 292"/>
              <a:gd name="T28" fmla="*/ 25400 w 333"/>
              <a:gd name="T29" fmla="*/ 12700 h 292"/>
              <a:gd name="T30" fmla="*/ 74612 w 333"/>
              <a:gd name="T31" fmla="*/ 44450 h 292"/>
              <a:gd name="T32" fmla="*/ 131762 w 333"/>
              <a:gd name="T33" fmla="*/ 49212 h 292"/>
              <a:gd name="T34" fmla="*/ 134937 w 333"/>
              <a:gd name="T35" fmla="*/ 53975 h 292"/>
              <a:gd name="T36" fmla="*/ 106362 w 333"/>
              <a:gd name="T37" fmla="*/ 65087 h 292"/>
              <a:gd name="T38" fmla="*/ 79375 w 333"/>
              <a:gd name="T39" fmla="*/ 68262 h 292"/>
              <a:gd name="T40" fmla="*/ 42862 w 333"/>
              <a:gd name="T41" fmla="*/ 41275 h 292"/>
              <a:gd name="T42" fmla="*/ 19050 w 333"/>
              <a:gd name="T43" fmla="*/ 49212 h 292"/>
              <a:gd name="T44" fmla="*/ 9525 w 333"/>
              <a:gd name="T45" fmla="*/ 88900 h 292"/>
              <a:gd name="T46" fmla="*/ 23812 w 333"/>
              <a:gd name="T47" fmla="*/ 155575 h 292"/>
              <a:gd name="T48" fmla="*/ 41275 w 333"/>
              <a:gd name="T49" fmla="*/ 204788 h 292"/>
              <a:gd name="T50" fmla="*/ 133350 w 333"/>
              <a:gd name="T51" fmla="*/ 411163 h 292"/>
              <a:gd name="T52" fmla="*/ 150812 w 333"/>
              <a:gd name="T53" fmla="*/ 427038 h 292"/>
              <a:gd name="T54" fmla="*/ 122237 w 333"/>
              <a:gd name="T55" fmla="*/ 412750 h 292"/>
              <a:gd name="T56" fmla="*/ 98425 w 333"/>
              <a:gd name="T57" fmla="*/ 382587 h 292"/>
              <a:gd name="T58" fmla="*/ 79375 w 333"/>
              <a:gd name="T59" fmla="*/ 323850 h 292"/>
              <a:gd name="T60" fmla="*/ 44450 w 333"/>
              <a:gd name="T61" fmla="*/ 242887 h 292"/>
              <a:gd name="T62" fmla="*/ 22225 w 333"/>
              <a:gd name="T63" fmla="*/ 171450 h 292"/>
              <a:gd name="T64" fmla="*/ 11112 w 333"/>
              <a:gd name="T65" fmla="*/ 120650 h 292"/>
              <a:gd name="T66" fmla="*/ 9525 w 333"/>
              <a:gd name="T67" fmla="*/ 127000 h 292"/>
              <a:gd name="T68" fmla="*/ 33337 w 333"/>
              <a:gd name="T69" fmla="*/ 215900 h 292"/>
              <a:gd name="T70" fmla="*/ 74612 w 333"/>
              <a:gd name="T71" fmla="*/ 309562 h 292"/>
              <a:gd name="T72" fmla="*/ 93662 w 333"/>
              <a:gd name="T73" fmla="*/ 384175 h 292"/>
              <a:gd name="T74" fmla="*/ 117475 w 333"/>
              <a:gd name="T75" fmla="*/ 414338 h 292"/>
              <a:gd name="T76" fmla="*/ 174625 w 333"/>
              <a:gd name="T77" fmla="*/ 446088 h 292"/>
              <a:gd name="T78" fmla="*/ 128587 w 333"/>
              <a:gd name="T79" fmla="*/ 400050 h 292"/>
              <a:gd name="T80" fmla="*/ 93662 w 333"/>
              <a:gd name="T81" fmla="*/ 339725 h 292"/>
              <a:gd name="T82" fmla="*/ 55562 w 333"/>
              <a:gd name="T83" fmla="*/ 231775 h 292"/>
              <a:gd name="T84" fmla="*/ 34925 w 333"/>
              <a:gd name="T85" fmla="*/ 177800 h 292"/>
              <a:gd name="T86" fmla="*/ 19050 w 333"/>
              <a:gd name="T87" fmla="*/ 109538 h 292"/>
              <a:gd name="T88" fmla="*/ 19050 w 333"/>
              <a:gd name="T89" fmla="*/ 74612 h 292"/>
              <a:gd name="T90" fmla="*/ 23812 w 333"/>
              <a:gd name="T91" fmla="*/ 41275 h 292"/>
              <a:gd name="T92" fmla="*/ 52387 w 333"/>
              <a:gd name="T93" fmla="*/ 57150 h 292"/>
              <a:gd name="T94" fmla="*/ 98425 w 333"/>
              <a:gd name="T95" fmla="*/ 74612 h 292"/>
              <a:gd name="T96" fmla="*/ 119062 w 333"/>
              <a:gd name="T97" fmla="*/ 68262 h 292"/>
              <a:gd name="T98" fmla="*/ 150812 w 333"/>
              <a:gd name="T99" fmla="*/ 57150 h 292"/>
              <a:gd name="T100" fmla="*/ 200025 w 333"/>
              <a:gd name="T101" fmla="*/ 77787 h 292"/>
              <a:gd name="T102" fmla="*/ 241300 w 333"/>
              <a:gd name="T103" fmla="*/ 65087 h 292"/>
              <a:gd name="T104" fmla="*/ 300037 w 333"/>
              <a:gd name="T105" fmla="*/ 119062 h 292"/>
              <a:gd name="T106" fmla="*/ 350837 w 333"/>
              <a:gd name="T107" fmla="*/ 185737 h 292"/>
              <a:gd name="T108" fmla="*/ 368300 w 333"/>
              <a:gd name="T109" fmla="*/ 195262 h 292"/>
              <a:gd name="T110" fmla="*/ 384175 w 333"/>
              <a:gd name="T111" fmla="*/ 204788 h 292"/>
              <a:gd name="T112" fmla="*/ 411162 w 333"/>
              <a:gd name="T113" fmla="*/ 211138 h 292"/>
              <a:gd name="T114" fmla="*/ 438150 w 333"/>
              <a:gd name="T115" fmla="*/ 249237 h 292"/>
              <a:gd name="T116" fmla="*/ 471487 w 333"/>
              <a:gd name="T117" fmla="*/ 306387 h 292"/>
              <a:gd name="T118" fmla="*/ 511175 w 333"/>
              <a:gd name="T119" fmla="*/ 411163 h 29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33"/>
              <a:gd name="T181" fmla="*/ 0 h 292"/>
              <a:gd name="T182" fmla="*/ 333 w 333"/>
              <a:gd name="T183" fmla="*/ 292 h 29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33" h="292">
                <a:moveTo>
                  <a:pt x="333" y="270"/>
                </a:moveTo>
                <a:lnTo>
                  <a:pt x="331" y="266"/>
                </a:lnTo>
                <a:lnTo>
                  <a:pt x="330" y="261"/>
                </a:lnTo>
                <a:lnTo>
                  <a:pt x="328" y="257"/>
                </a:lnTo>
                <a:lnTo>
                  <a:pt x="327" y="252"/>
                </a:lnTo>
                <a:lnTo>
                  <a:pt x="325" y="247"/>
                </a:lnTo>
                <a:lnTo>
                  <a:pt x="324" y="242"/>
                </a:lnTo>
                <a:lnTo>
                  <a:pt x="322" y="237"/>
                </a:lnTo>
                <a:lnTo>
                  <a:pt x="321" y="232"/>
                </a:lnTo>
                <a:lnTo>
                  <a:pt x="320" y="230"/>
                </a:lnTo>
                <a:lnTo>
                  <a:pt x="320" y="228"/>
                </a:lnTo>
                <a:lnTo>
                  <a:pt x="319" y="225"/>
                </a:lnTo>
                <a:lnTo>
                  <a:pt x="319" y="222"/>
                </a:lnTo>
                <a:lnTo>
                  <a:pt x="318" y="220"/>
                </a:lnTo>
                <a:lnTo>
                  <a:pt x="317" y="216"/>
                </a:lnTo>
                <a:lnTo>
                  <a:pt x="317" y="214"/>
                </a:lnTo>
                <a:lnTo>
                  <a:pt x="316" y="212"/>
                </a:lnTo>
                <a:lnTo>
                  <a:pt x="314" y="206"/>
                </a:lnTo>
                <a:lnTo>
                  <a:pt x="312" y="202"/>
                </a:lnTo>
                <a:lnTo>
                  <a:pt x="310" y="197"/>
                </a:lnTo>
                <a:lnTo>
                  <a:pt x="308" y="193"/>
                </a:lnTo>
                <a:lnTo>
                  <a:pt x="306" y="188"/>
                </a:lnTo>
                <a:lnTo>
                  <a:pt x="303" y="185"/>
                </a:lnTo>
                <a:lnTo>
                  <a:pt x="301" y="180"/>
                </a:lnTo>
                <a:lnTo>
                  <a:pt x="297" y="176"/>
                </a:lnTo>
                <a:lnTo>
                  <a:pt x="295" y="172"/>
                </a:lnTo>
                <a:lnTo>
                  <a:pt x="293" y="167"/>
                </a:lnTo>
                <a:lnTo>
                  <a:pt x="290" y="165"/>
                </a:lnTo>
                <a:lnTo>
                  <a:pt x="287" y="159"/>
                </a:lnTo>
                <a:lnTo>
                  <a:pt x="284" y="157"/>
                </a:lnTo>
                <a:lnTo>
                  <a:pt x="282" y="151"/>
                </a:lnTo>
                <a:lnTo>
                  <a:pt x="279" y="147"/>
                </a:lnTo>
                <a:lnTo>
                  <a:pt x="277" y="143"/>
                </a:lnTo>
                <a:lnTo>
                  <a:pt x="275" y="139"/>
                </a:lnTo>
                <a:lnTo>
                  <a:pt x="272" y="136"/>
                </a:lnTo>
                <a:lnTo>
                  <a:pt x="270" y="131"/>
                </a:lnTo>
                <a:lnTo>
                  <a:pt x="267" y="128"/>
                </a:lnTo>
                <a:lnTo>
                  <a:pt x="265" y="123"/>
                </a:lnTo>
                <a:lnTo>
                  <a:pt x="261" y="120"/>
                </a:lnTo>
                <a:lnTo>
                  <a:pt x="260" y="117"/>
                </a:lnTo>
                <a:lnTo>
                  <a:pt x="257" y="114"/>
                </a:lnTo>
                <a:lnTo>
                  <a:pt x="252" y="119"/>
                </a:lnTo>
                <a:lnTo>
                  <a:pt x="250" y="118"/>
                </a:lnTo>
                <a:lnTo>
                  <a:pt x="247" y="118"/>
                </a:lnTo>
                <a:lnTo>
                  <a:pt x="245" y="116"/>
                </a:lnTo>
                <a:lnTo>
                  <a:pt x="243" y="115"/>
                </a:lnTo>
                <a:lnTo>
                  <a:pt x="242" y="114"/>
                </a:lnTo>
                <a:lnTo>
                  <a:pt x="240" y="111"/>
                </a:lnTo>
                <a:lnTo>
                  <a:pt x="239" y="110"/>
                </a:lnTo>
                <a:lnTo>
                  <a:pt x="236" y="110"/>
                </a:lnTo>
                <a:lnTo>
                  <a:pt x="234" y="108"/>
                </a:lnTo>
                <a:lnTo>
                  <a:pt x="230" y="105"/>
                </a:lnTo>
                <a:lnTo>
                  <a:pt x="228" y="103"/>
                </a:lnTo>
                <a:lnTo>
                  <a:pt x="224" y="101"/>
                </a:lnTo>
                <a:lnTo>
                  <a:pt x="223" y="98"/>
                </a:lnTo>
                <a:lnTo>
                  <a:pt x="220" y="96"/>
                </a:lnTo>
                <a:lnTo>
                  <a:pt x="217" y="93"/>
                </a:lnTo>
                <a:lnTo>
                  <a:pt x="215" y="90"/>
                </a:lnTo>
                <a:lnTo>
                  <a:pt x="214" y="87"/>
                </a:lnTo>
                <a:lnTo>
                  <a:pt x="210" y="83"/>
                </a:lnTo>
                <a:lnTo>
                  <a:pt x="209" y="81"/>
                </a:lnTo>
                <a:lnTo>
                  <a:pt x="206" y="77"/>
                </a:lnTo>
                <a:lnTo>
                  <a:pt x="204" y="73"/>
                </a:lnTo>
                <a:lnTo>
                  <a:pt x="203" y="69"/>
                </a:lnTo>
                <a:lnTo>
                  <a:pt x="200" y="66"/>
                </a:lnTo>
                <a:lnTo>
                  <a:pt x="198" y="62"/>
                </a:lnTo>
                <a:lnTo>
                  <a:pt x="198" y="55"/>
                </a:lnTo>
                <a:lnTo>
                  <a:pt x="197" y="50"/>
                </a:lnTo>
                <a:lnTo>
                  <a:pt x="195" y="45"/>
                </a:lnTo>
                <a:lnTo>
                  <a:pt x="195" y="41"/>
                </a:lnTo>
                <a:lnTo>
                  <a:pt x="193" y="40"/>
                </a:lnTo>
                <a:lnTo>
                  <a:pt x="193" y="39"/>
                </a:lnTo>
                <a:lnTo>
                  <a:pt x="172" y="21"/>
                </a:lnTo>
                <a:lnTo>
                  <a:pt x="168" y="22"/>
                </a:lnTo>
                <a:lnTo>
                  <a:pt x="166" y="25"/>
                </a:lnTo>
                <a:lnTo>
                  <a:pt x="163" y="26"/>
                </a:lnTo>
                <a:lnTo>
                  <a:pt x="161" y="27"/>
                </a:lnTo>
                <a:lnTo>
                  <a:pt x="157" y="28"/>
                </a:lnTo>
                <a:lnTo>
                  <a:pt x="155" y="29"/>
                </a:lnTo>
                <a:lnTo>
                  <a:pt x="152" y="31"/>
                </a:lnTo>
                <a:lnTo>
                  <a:pt x="150" y="31"/>
                </a:lnTo>
                <a:lnTo>
                  <a:pt x="147" y="32"/>
                </a:lnTo>
                <a:lnTo>
                  <a:pt x="144" y="32"/>
                </a:lnTo>
                <a:lnTo>
                  <a:pt x="141" y="33"/>
                </a:lnTo>
                <a:lnTo>
                  <a:pt x="138" y="33"/>
                </a:lnTo>
                <a:lnTo>
                  <a:pt x="136" y="33"/>
                </a:lnTo>
                <a:lnTo>
                  <a:pt x="132" y="34"/>
                </a:lnTo>
                <a:lnTo>
                  <a:pt x="130" y="35"/>
                </a:lnTo>
                <a:lnTo>
                  <a:pt x="126" y="35"/>
                </a:lnTo>
                <a:lnTo>
                  <a:pt x="122" y="32"/>
                </a:lnTo>
                <a:lnTo>
                  <a:pt x="117" y="29"/>
                </a:lnTo>
                <a:lnTo>
                  <a:pt x="112" y="27"/>
                </a:lnTo>
                <a:lnTo>
                  <a:pt x="107" y="26"/>
                </a:lnTo>
                <a:lnTo>
                  <a:pt x="102" y="26"/>
                </a:lnTo>
                <a:lnTo>
                  <a:pt x="98" y="26"/>
                </a:lnTo>
                <a:lnTo>
                  <a:pt x="93" y="27"/>
                </a:lnTo>
                <a:lnTo>
                  <a:pt x="88" y="27"/>
                </a:lnTo>
                <a:lnTo>
                  <a:pt x="83" y="28"/>
                </a:lnTo>
                <a:lnTo>
                  <a:pt x="78" y="29"/>
                </a:lnTo>
                <a:lnTo>
                  <a:pt x="74" y="31"/>
                </a:lnTo>
                <a:lnTo>
                  <a:pt x="69" y="31"/>
                </a:lnTo>
                <a:lnTo>
                  <a:pt x="64" y="31"/>
                </a:lnTo>
                <a:lnTo>
                  <a:pt x="59" y="29"/>
                </a:lnTo>
                <a:lnTo>
                  <a:pt x="56" y="28"/>
                </a:lnTo>
                <a:lnTo>
                  <a:pt x="51" y="26"/>
                </a:lnTo>
                <a:lnTo>
                  <a:pt x="49" y="26"/>
                </a:lnTo>
                <a:lnTo>
                  <a:pt x="47" y="23"/>
                </a:lnTo>
                <a:lnTo>
                  <a:pt x="44" y="21"/>
                </a:lnTo>
                <a:lnTo>
                  <a:pt x="43" y="19"/>
                </a:lnTo>
                <a:lnTo>
                  <a:pt x="40" y="18"/>
                </a:lnTo>
                <a:lnTo>
                  <a:pt x="38" y="16"/>
                </a:lnTo>
                <a:lnTo>
                  <a:pt x="37" y="14"/>
                </a:lnTo>
                <a:lnTo>
                  <a:pt x="35" y="12"/>
                </a:lnTo>
                <a:lnTo>
                  <a:pt x="33" y="11"/>
                </a:lnTo>
                <a:lnTo>
                  <a:pt x="31" y="8"/>
                </a:lnTo>
                <a:lnTo>
                  <a:pt x="28" y="8"/>
                </a:lnTo>
                <a:lnTo>
                  <a:pt x="27" y="6"/>
                </a:lnTo>
                <a:lnTo>
                  <a:pt x="25" y="5"/>
                </a:lnTo>
                <a:lnTo>
                  <a:pt x="22" y="2"/>
                </a:lnTo>
                <a:lnTo>
                  <a:pt x="20" y="2"/>
                </a:lnTo>
                <a:lnTo>
                  <a:pt x="18" y="0"/>
                </a:lnTo>
                <a:lnTo>
                  <a:pt x="17" y="4"/>
                </a:lnTo>
                <a:lnTo>
                  <a:pt x="15" y="5"/>
                </a:lnTo>
                <a:lnTo>
                  <a:pt x="14" y="7"/>
                </a:lnTo>
                <a:lnTo>
                  <a:pt x="13" y="8"/>
                </a:lnTo>
                <a:lnTo>
                  <a:pt x="12" y="8"/>
                </a:lnTo>
                <a:lnTo>
                  <a:pt x="10" y="8"/>
                </a:lnTo>
                <a:lnTo>
                  <a:pt x="8" y="9"/>
                </a:lnTo>
                <a:lnTo>
                  <a:pt x="7" y="11"/>
                </a:lnTo>
                <a:lnTo>
                  <a:pt x="4" y="15"/>
                </a:lnTo>
                <a:lnTo>
                  <a:pt x="4" y="19"/>
                </a:lnTo>
                <a:lnTo>
                  <a:pt x="3" y="25"/>
                </a:lnTo>
                <a:lnTo>
                  <a:pt x="3" y="29"/>
                </a:lnTo>
                <a:lnTo>
                  <a:pt x="3" y="35"/>
                </a:lnTo>
                <a:lnTo>
                  <a:pt x="3" y="40"/>
                </a:lnTo>
                <a:lnTo>
                  <a:pt x="2" y="44"/>
                </a:lnTo>
                <a:lnTo>
                  <a:pt x="0" y="48"/>
                </a:lnTo>
                <a:lnTo>
                  <a:pt x="0" y="49"/>
                </a:lnTo>
                <a:lnTo>
                  <a:pt x="0" y="52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1" y="49"/>
                </a:lnTo>
                <a:lnTo>
                  <a:pt x="1" y="48"/>
                </a:lnTo>
                <a:lnTo>
                  <a:pt x="2" y="47"/>
                </a:lnTo>
                <a:lnTo>
                  <a:pt x="2" y="46"/>
                </a:lnTo>
                <a:lnTo>
                  <a:pt x="3" y="45"/>
                </a:lnTo>
                <a:lnTo>
                  <a:pt x="4" y="44"/>
                </a:lnTo>
                <a:lnTo>
                  <a:pt x="4" y="43"/>
                </a:lnTo>
                <a:lnTo>
                  <a:pt x="6" y="42"/>
                </a:lnTo>
                <a:lnTo>
                  <a:pt x="6" y="39"/>
                </a:lnTo>
                <a:lnTo>
                  <a:pt x="6" y="35"/>
                </a:lnTo>
                <a:lnTo>
                  <a:pt x="4" y="32"/>
                </a:lnTo>
                <a:lnTo>
                  <a:pt x="4" y="27"/>
                </a:lnTo>
                <a:lnTo>
                  <a:pt x="4" y="25"/>
                </a:lnTo>
                <a:lnTo>
                  <a:pt x="6" y="21"/>
                </a:lnTo>
                <a:lnTo>
                  <a:pt x="7" y="18"/>
                </a:lnTo>
                <a:lnTo>
                  <a:pt x="7" y="15"/>
                </a:lnTo>
                <a:lnTo>
                  <a:pt x="9" y="14"/>
                </a:lnTo>
                <a:lnTo>
                  <a:pt x="10" y="13"/>
                </a:lnTo>
                <a:lnTo>
                  <a:pt x="12" y="13"/>
                </a:lnTo>
                <a:lnTo>
                  <a:pt x="13" y="12"/>
                </a:lnTo>
                <a:lnTo>
                  <a:pt x="15" y="9"/>
                </a:lnTo>
                <a:lnTo>
                  <a:pt x="16" y="8"/>
                </a:lnTo>
                <a:lnTo>
                  <a:pt x="17" y="8"/>
                </a:lnTo>
                <a:lnTo>
                  <a:pt x="18" y="5"/>
                </a:lnTo>
                <a:lnTo>
                  <a:pt x="19" y="4"/>
                </a:lnTo>
                <a:lnTo>
                  <a:pt x="22" y="6"/>
                </a:lnTo>
                <a:lnTo>
                  <a:pt x="27" y="8"/>
                </a:lnTo>
                <a:lnTo>
                  <a:pt x="30" y="12"/>
                </a:lnTo>
                <a:lnTo>
                  <a:pt x="33" y="15"/>
                </a:lnTo>
                <a:lnTo>
                  <a:pt x="37" y="18"/>
                </a:lnTo>
                <a:lnTo>
                  <a:pt x="40" y="21"/>
                </a:lnTo>
                <a:lnTo>
                  <a:pt x="43" y="26"/>
                </a:lnTo>
                <a:lnTo>
                  <a:pt x="47" y="28"/>
                </a:lnTo>
                <a:lnTo>
                  <a:pt x="51" y="31"/>
                </a:lnTo>
                <a:lnTo>
                  <a:pt x="54" y="34"/>
                </a:lnTo>
                <a:lnTo>
                  <a:pt x="58" y="36"/>
                </a:lnTo>
                <a:lnTo>
                  <a:pt x="62" y="36"/>
                </a:lnTo>
                <a:lnTo>
                  <a:pt x="65" y="36"/>
                </a:lnTo>
                <a:lnTo>
                  <a:pt x="70" y="36"/>
                </a:lnTo>
                <a:lnTo>
                  <a:pt x="74" y="36"/>
                </a:lnTo>
                <a:lnTo>
                  <a:pt x="79" y="34"/>
                </a:lnTo>
                <a:lnTo>
                  <a:pt x="80" y="33"/>
                </a:lnTo>
                <a:lnTo>
                  <a:pt x="81" y="32"/>
                </a:lnTo>
                <a:lnTo>
                  <a:pt x="83" y="31"/>
                </a:lnTo>
                <a:lnTo>
                  <a:pt x="84" y="29"/>
                </a:lnTo>
                <a:lnTo>
                  <a:pt x="85" y="29"/>
                </a:lnTo>
                <a:lnTo>
                  <a:pt x="87" y="28"/>
                </a:lnTo>
                <a:lnTo>
                  <a:pt x="88" y="28"/>
                </a:lnTo>
                <a:lnTo>
                  <a:pt x="90" y="29"/>
                </a:lnTo>
                <a:lnTo>
                  <a:pt x="90" y="28"/>
                </a:lnTo>
                <a:lnTo>
                  <a:pt x="89" y="28"/>
                </a:lnTo>
                <a:lnTo>
                  <a:pt x="89" y="29"/>
                </a:lnTo>
                <a:lnTo>
                  <a:pt x="88" y="31"/>
                </a:lnTo>
                <a:lnTo>
                  <a:pt x="87" y="33"/>
                </a:lnTo>
                <a:lnTo>
                  <a:pt x="85" y="34"/>
                </a:lnTo>
                <a:lnTo>
                  <a:pt x="83" y="35"/>
                </a:lnTo>
                <a:lnTo>
                  <a:pt x="81" y="35"/>
                </a:lnTo>
                <a:lnTo>
                  <a:pt x="79" y="36"/>
                </a:lnTo>
                <a:lnTo>
                  <a:pt x="78" y="36"/>
                </a:lnTo>
                <a:lnTo>
                  <a:pt x="76" y="36"/>
                </a:lnTo>
                <a:lnTo>
                  <a:pt x="74" y="39"/>
                </a:lnTo>
                <a:lnTo>
                  <a:pt x="74" y="40"/>
                </a:lnTo>
                <a:lnTo>
                  <a:pt x="71" y="40"/>
                </a:lnTo>
                <a:lnTo>
                  <a:pt x="69" y="41"/>
                </a:lnTo>
                <a:lnTo>
                  <a:pt x="67" y="41"/>
                </a:lnTo>
                <a:lnTo>
                  <a:pt x="65" y="41"/>
                </a:lnTo>
                <a:lnTo>
                  <a:pt x="64" y="42"/>
                </a:lnTo>
                <a:lnTo>
                  <a:pt x="63" y="41"/>
                </a:lnTo>
                <a:lnTo>
                  <a:pt x="61" y="41"/>
                </a:lnTo>
                <a:lnTo>
                  <a:pt x="59" y="41"/>
                </a:lnTo>
                <a:lnTo>
                  <a:pt x="58" y="41"/>
                </a:lnTo>
                <a:lnTo>
                  <a:pt x="56" y="42"/>
                </a:lnTo>
                <a:lnTo>
                  <a:pt x="55" y="42"/>
                </a:lnTo>
                <a:lnTo>
                  <a:pt x="53" y="42"/>
                </a:lnTo>
                <a:lnTo>
                  <a:pt x="51" y="42"/>
                </a:lnTo>
                <a:lnTo>
                  <a:pt x="50" y="43"/>
                </a:lnTo>
                <a:lnTo>
                  <a:pt x="48" y="42"/>
                </a:lnTo>
                <a:lnTo>
                  <a:pt x="46" y="40"/>
                </a:lnTo>
                <a:lnTo>
                  <a:pt x="44" y="39"/>
                </a:lnTo>
                <a:lnTo>
                  <a:pt x="41" y="36"/>
                </a:lnTo>
                <a:lnTo>
                  <a:pt x="39" y="35"/>
                </a:lnTo>
                <a:lnTo>
                  <a:pt x="38" y="33"/>
                </a:lnTo>
                <a:lnTo>
                  <a:pt x="35" y="32"/>
                </a:lnTo>
                <a:lnTo>
                  <a:pt x="33" y="29"/>
                </a:lnTo>
                <a:lnTo>
                  <a:pt x="32" y="27"/>
                </a:lnTo>
                <a:lnTo>
                  <a:pt x="28" y="26"/>
                </a:lnTo>
                <a:lnTo>
                  <a:pt x="27" y="26"/>
                </a:lnTo>
                <a:lnTo>
                  <a:pt x="25" y="23"/>
                </a:lnTo>
                <a:lnTo>
                  <a:pt x="22" y="22"/>
                </a:lnTo>
                <a:lnTo>
                  <a:pt x="20" y="21"/>
                </a:lnTo>
                <a:lnTo>
                  <a:pt x="18" y="20"/>
                </a:lnTo>
                <a:lnTo>
                  <a:pt x="15" y="19"/>
                </a:lnTo>
                <a:lnTo>
                  <a:pt x="14" y="20"/>
                </a:lnTo>
                <a:lnTo>
                  <a:pt x="13" y="20"/>
                </a:lnTo>
                <a:lnTo>
                  <a:pt x="12" y="21"/>
                </a:lnTo>
                <a:lnTo>
                  <a:pt x="12" y="23"/>
                </a:lnTo>
                <a:lnTo>
                  <a:pt x="12" y="27"/>
                </a:lnTo>
                <a:lnTo>
                  <a:pt x="12" y="31"/>
                </a:lnTo>
                <a:lnTo>
                  <a:pt x="12" y="35"/>
                </a:lnTo>
                <a:lnTo>
                  <a:pt x="12" y="38"/>
                </a:lnTo>
                <a:lnTo>
                  <a:pt x="12" y="41"/>
                </a:lnTo>
                <a:lnTo>
                  <a:pt x="10" y="44"/>
                </a:lnTo>
                <a:lnTo>
                  <a:pt x="8" y="46"/>
                </a:lnTo>
                <a:lnTo>
                  <a:pt x="7" y="48"/>
                </a:lnTo>
                <a:lnTo>
                  <a:pt x="6" y="50"/>
                </a:lnTo>
                <a:lnTo>
                  <a:pt x="4" y="53"/>
                </a:lnTo>
                <a:lnTo>
                  <a:pt x="3" y="54"/>
                </a:lnTo>
                <a:lnTo>
                  <a:pt x="4" y="55"/>
                </a:lnTo>
                <a:lnTo>
                  <a:pt x="6" y="56"/>
                </a:lnTo>
                <a:lnTo>
                  <a:pt x="6" y="57"/>
                </a:lnTo>
                <a:lnTo>
                  <a:pt x="7" y="59"/>
                </a:lnTo>
                <a:lnTo>
                  <a:pt x="8" y="68"/>
                </a:lnTo>
                <a:lnTo>
                  <a:pt x="9" y="71"/>
                </a:lnTo>
                <a:lnTo>
                  <a:pt x="10" y="75"/>
                </a:lnTo>
                <a:lnTo>
                  <a:pt x="12" y="80"/>
                </a:lnTo>
                <a:lnTo>
                  <a:pt x="12" y="83"/>
                </a:lnTo>
                <a:lnTo>
                  <a:pt x="12" y="88"/>
                </a:lnTo>
                <a:lnTo>
                  <a:pt x="13" y="91"/>
                </a:lnTo>
                <a:lnTo>
                  <a:pt x="14" y="95"/>
                </a:lnTo>
                <a:lnTo>
                  <a:pt x="15" y="98"/>
                </a:lnTo>
                <a:lnTo>
                  <a:pt x="16" y="101"/>
                </a:lnTo>
                <a:lnTo>
                  <a:pt x="17" y="105"/>
                </a:lnTo>
                <a:lnTo>
                  <a:pt x="18" y="109"/>
                </a:lnTo>
                <a:lnTo>
                  <a:pt x="20" y="112"/>
                </a:lnTo>
                <a:lnTo>
                  <a:pt x="21" y="116"/>
                </a:lnTo>
                <a:lnTo>
                  <a:pt x="22" y="119"/>
                </a:lnTo>
                <a:lnTo>
                  <a:pt x="24" y="122"/>
                </a:lnTo>
                <a:lnTo>
                  <a:pt x="25" y="125"/>
                </a:lnTo>
                <a:lnTo>
                  <a:pt x="25" y="126"/>
                </a:lnTo>
                <a:lnTo>
                  <a:pt x="25" y="128"/>
                </a:lnTo>
                <a:lnTo>
                  <a:pt x="26" y="129"/>
                </a:lnTo>
                <a:lnTo>
                  <a:pt x="26" y="130"/>
                </a:lnTo>
                <a:lnTo>
                  <a:pt x="70" y="249"/>
                </a:lnTo>
                <a:lnTo>
                  <a:pt x="73" y="250"/>
                </a:lnTo>
                <a:lnTo>
                  <a:pt x="74" y="250"/>
                </a:lnTo>
                <a:lnTo>
                  <a:pt x="75" y="252"/>
                </a:lnTo>
                <a:lnTo>
                  <a:pt x="77" y="253"/>
                </a:lnTo>
                <a:lnTo>
                  <a:pt x="79" y="255"/>
                </a:lnTo>
                <a:lnTo>
                  <a:pt x="80" y="256"/>
                </a:lnTo>
                <a:lnTo>
                  <a:pt x="82" y="257"/>
                </a:lnTo>
                <a:lnTo>
                  <a:pt x="84" y="259"/>
                </a:lnTo>
                <a:lnTo>
                  <a:pt x="86" y="260"/>
                </a:lnTo>
                <a:lnTo>
                  <a:pt x="87" y="261"/>
                </a:lnTo>
                <a:lnTo>
                  <a:pt x="89" y="263"/>
                </a:lnTo>
                <a:lnTo>
                  <a:pt x="90" y="264"/>
                </a:lnTo>
                <a:lnTo>
                  <a:pt x="92" y="266"/>
                </a:lnTo>
                <a:lnTo>
                  <a:pt x="93" y="268"/>
                </a:lnTo>
                <a:lnTo>
                  <a:pt x="95" y="269"/>
                </a:lnTo>
                <a:lnTo>
                  <a:pt x="95" y="271"/>
                </a:lnTo>
                <a:lnTo>
                  <a:pt x="95" y="273"/>
                </a:lnTo>
                <a:lnTo>
                  <a:pt x="95" y="271"/>
                </a:lnTo>
                <a:lnTo>
                  <a:pt x="95" y="269"/>
                </a:lnTo>
                <a:lnTo>
                  <a:pt x="93" y="269"/>
                </a:lnTo>
                <a:lnTo>
                  <a:pt x="92" y="268"/>
                </a:lnTo>
                <a:lnTo>
                  <a:pt x="90" y="267"/>
                </a:lnTo>
                <a:lnTo>
                  <a:pt x="89" y="266"/>
                </a:lnTo>
                <a:lnTo>
                  <a:pt x="87" y="264"/>
                </a:lnTo>
                <a:lnTo>
                  <a:pt x="86" y="264"/>
                </a:lnTo>
                <a:lnTo>
                  <a:pt x="84" y="263"/>
                </a:lnTo>
                <a:lnTo>
                  <a:pt x="82" y="263"/>
                </a:lnTo>
                <a:lnTo>
                  <a:pt x="80" y="262"/>
                </a:lnTo>
                <a:lnTo>
                  <a:pt x="79" y="261"/>
                </a:lnTo>
                <a:lnTo>
                  <a:pt x="77" y="260"/>
                </a:lnTo>
                <a:lnTo>
                  <a:pt x="75" y="260"/>
                </a:lnTo>
                <a:lnTo>
                  <a:pt x="74" y="260"/>
                </a:lnTo>
                <a:lnTo>
                  <a:pt x="71" y="259"/>
                </a:lnTo>
                <a:lnTo>
                  <a:pt x="69" y="257"/>
                </a:lnTo>
                <a:lnTo>
                  <a:pt x="68" y="256"/>
                </a:lnTo>
                <a:lnTo>
                  <a:pt x="67" y="256"/>
                </a:lnTo>
                <a:lnTo>
                  <a:pt x="67" y="255"/>
                </a:lnTo>
                <a:lnTo>
                  <a:pt x="64" y="250"/>
                </a:lnTo>
                <a:lnTo>
                  <a:pt x="64" y="246"/>
                </a:lnTo>
                <a:lnTo>
                  <a:pt x="62" y="241"/>
                </a:lnTo>
                <a:lnTo>
                  <a:pt x="61" y="236"/>
                </a:lnTo>
                <a:lnTo>
                  <a:pt x="59" y="232"/>
                </a:lnTo>
                <a:lnTo>
                  <a:pt x="57" y="227"/>
                </a:lnTo>
                <a:lnTo>
                  <a:pt x="55" y="222"/>
                </a:lnTo>
                <a:lnTo>
                  <a:pt x="53" y="218"/>
                </a:lnTo>
                <a:lnTo>
                  <a:pt x="53" y="215"/>
                </a:lnTo>
                <a:lnTo>
                  <a:pt x="52" y="213"/>
                </a:lnTo>
                <a:lnTo>
                  <a:pt x="51" y="211"/>
                </a:lnTo>
                <a:lnTo>
                  <a:pt x="51" y="208"/>
                </a:lnTo>
                <a:lnTo>
                  <a:pt x="50" y="205"/>
                </a:lnTo>
                <a:lnTo>
                  <a:pt x="50" y="204"/>
                </a:lnTo>
                <a:lnTo>
                  <a:pt x="49" y="200"/>
                </a:lnTo>
                <a:lnTo>
                  <a:pt x="49" y="198"/>
                </a:lnTo>
                <a:lnTo>
                  <a:pt x="47" y="193"/>
                </a:lnTo>
                <a:lnTo>
                  <a:pt x="46" y="188"/>
                </a:lnTo>
                <a:lnTo>
                  <a:pt x="44" y="185"/>
                </a:lnTo>
                <a:lnTo>
                  <a:pt x="43" y="180"/>
                </a:lnTo>
                <a:lnTo>
                  <a:pt x="41" y="176"/>
                </a:lnTo>
                <a:lnTo>
                  <a:pt x="40" y="172"/>
                </a:lnTo>
                <a:lnTo>
                  <a:pt x="38" y="167"/>
                </a:lnTo>
                <a:lnTo>
                  <a:pt x="38" y="164"/>
                </a:lnTo>
                <a:lnTo>
                  <a:pt x="28" y="153"/>
                </a:lnTo>
                <a:lnTo>
                  <a:pt x="28" y="148"/>
                </a:lnTo>
                <a:lnTo>
                  <a:pt x="27" y="143"/>
                </a:lnTo>
                <a:lnTo>
                  <a:pt x="25" y="138"/>
                </a:lnTo>
                <a:lnTo>
                  <a:pt x="24" y="132"/>
                </a:lnTo>
                <a:lnTo>
                  <a:pt x="22" y="128"/>
                </a:lnTo>
                <a:lnTo>
                  <a:pt x="20" y="123"/>
                </a:lnTo>
                <a:lnTo>
                  <a:pt x="18" y="119"/>
                </a:lnTo>
                <a:lnTo>
                  <a:pt x="16" y="115"/>
                </a:lnTo>
                <a:lnTo>
                  <a:pt x="15" y="111"/>
                </a:lnTo>
                <a:lnTo>
                  <a:pt x="14" y="110"/>
                </a:lnTo>
                <a:lnTo>
                  <a:pt x="14" y="108"/>
                </a:lnTo>
                <a:lnTo>
                  <a:pt x="13" y="105"/>
                </a:lnTo>
                <a:lnTo>
                  <a:pt x="12" y="101"/>
                </a:lnTo>
                <a:lnTo>
                  <a:pt x="12" y="97"/>
                </a:lnTo>
                <a:lnTo>
                  <a:pt x="10" y="94"/>
                </a:lnTo>
                <a:lnTo>
                  <a:pt x="10" y="90"/>
                </a:lnTo>
                <a:lnTo>
                  <a:pt x="9" y="87"/>
                </a:lnTo>
                <a:lnTo>
                  <a:pt x="8" y="84"/>
                </a:lnTo>
                <a:lnTo>
                  <a:pt x="8" y="82"/>
                </a:lnTo>
                <a:lnTo>
                  <a:pt x="7" y="81"/>
                </a:lnTo>
                <a:lnTo>
                  <a:pt x="7" y="78"/>
                </a:lnTo>
                <a:lnTo>
                  <a:pt x="7" y="76"/>
                </a:lnTo>
                <a:lnTo>
                  <a:pt x="6" y="74"/>
                </a:lnTo>
                <a:lnTo>
                  <a:pt x="4" y="73"/>
                </a:lnTo>
                <a:lnTo>
                  <a:pt x="4" y="68"/>
                </a:lnTo>
                <a:lnTo>
                  <a:pt x="3" y="64"/>
                </a:lnTo>
                <a:lnTo>
                  <a:pt x="2" y="62"/>
                </a:lnTo>
                <a:lnTo>
                  <a:pt x="2" y="59"/>
                </a:lnTo>
                <a:lnTo>
                  <a:pt x="2" y="63"/>
                </a:lnTo>
                <a:lnTo>
                  <a:pt x="2" y="67"/>
                </a:lnTo>
                <a:lnTo>
                  <a:pt x="3" y="71"/>
                </a:lnTo>
                <a:lnTo>
                  <a:pt x="4" y="75"/>
                </a:lnTo>
                <a:lnTo>
                  <a:pt x="6" y="80"/>
                </a:lnTo>
                <a:lnTo>
                  <a:pt x="7" y="82"/>
                </a:lnTo>
                <a:lnTo>
                  <a:pt x="7" y="87"/>
                </a:lnTo>
                <a:lnTo>
                  <a:pt x="8" y="92"/>
                </a:lnTo>
                <a:lnTo>
                  <a:pt x="10" y="97"/>
                </a:lnTo>
                <a:lnTo>
                  <a:pt x="12" y="103"/>
                </a:lnTo>
                <a:lnTo>
                  <a:pt x="12" y="109"/>
                </a:lnTo>
                <a:lnTo>
                  <a:pt x="12" y="115"/>
                </a:lnTo>
                <a:lnTo>
                  <a:pt x="14" y="120"/>
                </a:lnTo>
                <a:lnTo>
                  <a:pt x="17" y="125"/>
                </a:lnTo>
                <a:lnTo>
                  <a:pt x="19" y="130"/>
                </a:lnTo>
                <a:lnTo>
                  <a:pt x="21" y="136"/>
                </a:lnTo>
                <a:lnTo>
                  <a:pt x="22" y="142"/>
                </a:lnTo>
                <a:lnTo>
                  <a:pt x="24" y="147"/>
                </a:lnTo>
                <a:lnTo>
                  <a:pt x="26" y="153"/>
                </a:lnTo>
                <a:lnTo>
                  <a:pt x="26" y="159"/>
                </a:lnTo>
                <a:lnTo>
                  <a:pt x="37" y="170"/>
                </a:lnTo>
                <a:lnTo>
                  <a:pt x="38" y="175"/>
                </a:lnTo>
                <a:lnTo>
                  <a:pt x="39" y="179"/>
                </a:lnTo>
                <a:lnTo>
                  <a:pt x="41" y="184"/>
                </a:lnTo>
                <a:lnTo>
                  <a:pt x="43" y="187"/>
                </a:lnTo>
                <a:lnTo>
                  <a:pt x="45" y="192"/>
                </a:lnTo>
                <a:lnTo>
                  <a:pt x="47" y="195"/>
                </a:lnTo>
                <a:lnTo>
                  <a:pt x="48" y="201"/>
                </a:lnTo>
                <a:lnTo>
                  <a:pt x="49" y="206"/>
                </a:lnTo>
                <a:lnTo>
                  <a:pt x="50" y="211"/>
                </a:lnTo>
                <a:lnTo>
                  <a:pt x="51" y="215"/>
                </a:lnTo>
                <a:lnTo>
                  <a:pt x="52" y="220"/>
                </a:lnTo>
                <a:lnTo>
                  <a:pt x="53" y="224"/>
                </a:lnTo>
                <a:lnTo>
                  <a:pt x="54" y="228"/>
                </a:lnTo>
                <a:lnTo>
                  <a:pt x="56" y="232"/>
                </a:lnTo>
                <a:lnTo>
                  <a:pt x="57" y="236"/>
                </a:lnTo>
                <a:lnTo>
                  <a:pt x="59" y="241"/>
                </a:lnTo>
                <a:lnTo>
                  <a:pt x="59" y="242"/>
                </a:lnTo>
                <a:lnTo>
                  <a:pt x="59" y="246"/>
                </a:lnTo>
                <a:lnTo>
                  <a:pt x="61" y="248"/>
                </a:lnTo>
                <a:lnTo>
                  <a:pt x="63" y="250"/>
                </a:lnTo>
                <a:lnTo>
                  <a:pt x="63" y="252"/>
                </a:lnTo>
                <a:lnTo>
                  <a:pt x="64" y="254"/>
                </a:lnTo>
                <a:lnTo>
                  <a:pt x="64" y="257"/>
                </a:lnTo>
                <a:lnTo>
                  <a:pt x="64" y="260"/>
                </a:lnTo>
                <a:lnTo>
                  <a:pt x="68" y="260"/>
                </a:lnTo>
                <a:lnTo>
                  <a:pt x="69" y="260"/>
                </a:lnTo>
                <a:lnTo>
                  <a:pt x="71" y="260"/>
                </a:lnTo>
                <a:lnTo>
                  <a:pt x="74" y="261"/>
                </a:lnTo>
                <a:lnTo>
                  <a:pt x="76" y="262"/>
                </a:lnTo>
                <a:lnTo>
                  <a:pt x="78" y="263"/>
                </a:lnTo>
                <a:lnTo>
                  <a:pt x="81" y="266"/>
                </a:lnTo>
                <a:lnTo>
                  <a:pt x="83" y="267"/>
                </a:lnTo>
                <a:lnTo>
                  <a:pt x="88" y="269"/>
                </a:lnTo>
                <a:lnTo>
                  <a:pt x="111" y="292"/>
                </a:lnTo>
                <a:lnTo>
                  <a:pt x="112" y="290"/>
                </a:lnTo>
                <a:lnTo>
                  <a:pt x="113" y="289"/>
                </a:lnTo>
                <a:lnTo>
                  <a:pt x="113" y="288"/>
                </a:lnTo>
                <a:lnTo>
                  <a:pt x="111" y="285"/>
                </a:lnTo>
                <a:lnTo>
                  <a:pt x="110" y="281"/>
                </a:lnTo>
                <a:lnTo>
                  <a:pt x="106" y="278"/>
                </a:lnTo>
                <a:lnTo>
                  <a:pt x="105" y="274"/>
                </a:lnTo>
                <a:lnTo>
                  <a:pt x="101" y="270"/>
                </a:lnTo>
                <a:lnTo>
                  <a:pt x="100" y="268"/>
                </a:lnTo>
                <a:lnTo>
                  <a:pt x="98" y="264"/>
                </a:lnTo>
                <a:lnTo>
                  <a:pt x="95" y="262"/>
                </a:lnTo>
                <a:lnTo>
                  <a:pt x="92" y="260"/>
                </a:lnTo>
                <a:lnTo>
                  <a:pt x="89" y="260"/>
                </a:lnTo>
                <a:lnTo>
                  <a:pt x="87" y="256"/>
                </a:lnTo>
                <a:lnTo>
                  <a:pt x="84" y="254"/>
                </a:lnTo>
                <a:lnTo>
                  <a:pt x="81" y="252"/>
                </a:lnTo>
                <a:lnTo>
                  <a:pt x="79" y="250"/>
                </a:lnTo>
                <a:lnTo>
                  <a:pt x="76" y="247"/>
                </a:lnTo>
                <a:lnTo>
                  <a:pt x="74" y="243"/>
                </a:lnTo>
                <a:lnTo>
                  <a:pt x="73" y="241"/>
                </a:lnTo>
                <a:lnTo>
                  <a:pt x="70" y="237"/>
                </a:lnTo>
                <a:lnTo>
                  <a:pt x="69" y="234"/>
                </a:lnTo>
                <a:lnTo>
                  <a:pt x="67" y="230"/>
                </a:lnTo>
                <a:lnTo>
                  <a:pt x="64" y="227"/>
                </a:lnTo>
                <a:lnTo>
                  <a:pt x="63" y="222"/>
                </a:lnTo>
                <a:lnTo>
                  <a:pt x="62" y="219"/>
                </a:lnTo>
                <a:lnTo>
                  <a:pt x="59" y="214"/>
                </a:lnTo>
                <a:lnTo>
                  <a:pt x="57" y="207"/>
                </a:lnTo>
                <a:lnTo>
                  <a:pt x="54" y="200"/>
                </a:lnTo>
                <a:lnTo>
                  <a:pt x="52" y="193"/>
                </a:lnTo>
                <a:lnTo>
                  <a:pt x="50" y="185"/>
                </a:lnTo>
                <a:lnTo>
                  <a:pt x="48" y="178"/>
                </a:lnTo>
                <a:lnTo>
                  <a:pt x="45" y="171"/>
                </a:lnTo>
                <a:lnTo>
                  <a:pt x="43" y="164"/>
                </a:lnTo>
                <a:lnTo>
                  <a:pt x="40" y="158"/>
                </a:lnTo>
                <a:lnTo>
                  <a:pt x="38" y="154"/>
                </a:lnTo>
                <a:lnTo>
                  <a:pt x="37" y="150"/>
                </a:lnTo>
                <a:lnTo>
                  <a:pt x="35" y="146"/>
                </a:lnTo>
                <a:lnTo>
                  <a:pt x="34" y="142"/>
                </a:lnTo>
                <a:lnTo>
                  <a:pt x="33" y="137"/>
                </a:lnTo>
                <a:lnTo>
                  <a:pt x="32" y="133"/>
                </a:lnTo>
                <a:lnTo>
                  <a:pt x="30" y="129"/>
                </a:lnTo>
                <a:lnTo>
                  <a:pt x="28" y="125"/>
                </a:lnTo>
                <a:lnTo>
                  <a:pt x="28" y="124"/>
                </a:lnTo>
                <a:lnTo>
                  <a:pt x="28" y="123"/>
                </a:lnTo>
                <a:lnTo>
                  <a:pt x="27" y="122"/>
                </a:lnTo>
                <a:lnTo>
                  <a:pt x="26" y="122"/>
                </a:lnTo>
                <a:lnTo>
                  <a:pt x="24" y="117"/>
                </a:lnTo>
                <a:lnTo>
                  <a:pt x="22" y="112"/>
                </a:lnTo>
                <a:lnTo>
                  <a:pt x="21" y="108"/>
                </a:lnTo>
                <a:lnTo>
                  <a:pt x="19" y="102"/>
                </a:lnTo>
                <a:lnTo>
                  <a:pt x="18" y="97"/>
                </a:lnTo>
                <a:lnTo>
                  <a:pt x="16" y="92"/>
                </a:lnTo>
                <a:lnTo>
                  <a:pt x="15" y="87"/>
                </a:lnTo>
                <a:lnTo>
                  <a:pt x="14" y="82"/>
                </a:lnTo>
                <a:lnTo>
                  <a:pt x="14" y="80"/>
                </a:lnTo>
                <a:lnTo>
                  <a:pt x="13" y="76"/>
                </a:lnTo>
                <a:lnTo>
                  <a:pt x="13" y="74"/>
                </a:lnTo>
                <a:lnTo>
                  <a:pt x="12" y="71"/>
                </a:lnTo>
                <a:lnTo>
                  <a:pt x="12" y="69"/>
                </a:lnTo>
                <a:lnTo>
                  <a:pt x="12" y="67"/>
                </a:lnTo>
                <a:lnTo>
                  <a:pt x="10" y="64"/>
                </a:lnTo>
                <a:lnTo>
                  <a:pt x="9" y="62"/>
                </a:lnTo>
                <a:lnTo>
                  <a:pt x="8" y="60"/>
                </a:lnTo>
                <a:lnTo>
                  <a:pt x="8" y="59"/>
                </a:lnTo>
                <a:lnTo>
                  <a:pt x="7" y="56"/>
                </a:lnTo>
                <a:lnTo>
                  <a:pt x="7" y="54"/>
                </a:lnTo>
                <a:lnTo>
                  <a:pt x="7" y="53"/>
                </a:lnTo>
                <a:lnTo>
                  <a:pt x="9" y="50"/>
                </a:lnTo>
                <a:lnTo>
                  <a:pt x="10" y="49"/>
                </a:lnTo>
                <a:lnTo>
                  <a:pt x="12" y="47"/>
                </a:lnTo>
                <a:lnTo>
                  <a:pt x="12" y="45"/>
                </a:lnTo>
                <a:lnTo>
                  <a:pt x="13" y="42"/>
                </a:lnTo>
                <a:lnTo>
                  <a:pt x="13" y="40"/>
                </a:lnTo>
                <a:lnTo>
                  <a:pt x="13" y="36"/>
                </a:lnTo>
                <a:lnTo>
                  <a:pt x="14" y="35"/>
                </a:lnTo>
                <a:lnTo>
                  <a:pt x="14" y="33"/>
                </a:lnTo>
                <a:lnTo>
                  <a:pt x="14" y="31"/>
                </a:lnTo>
                <a:lnTo>
                  <a:pt x="14" y="28"/>
                </a:lnTo>
                <a:lnTo>
                  <a:pt x="14" y="27"/>
                </a:lnTo>
                <a:lnTo>
                  <a:pt x="14" y="26"/>
                </a:lnTo>
                <a:lnTo>
                  <a:pt x="15" y="26"/>
                </a:lnTo>
                <a:lnTo>
                  <a:pt x="17" y="25"/>
                </a:lnTo>
                <a:lnTo>
                  <a:pt x="18" y="26"/>
                </a:lnTo>
                <a:lnTo>
                  <a:pt x="20" y="26"/>
                </a:lnTo>
                <a:lnTo>
                  <a:pt x="21" y="26"/>
                </a:lnTo>
                <a:lnTo>
                  <a:pt x="22" y="27"/>
                </a:lnTo>
                <a:lnTo>
                  <a:pt x="24" y="29"/>
                </a:lnTo>
                <a:lnTo>
                  <a:pt x="26" y="29"/>
                </a:lnTo>
                <a:lnTo>
                  <a:pt x="28" y="32"/>
                </a:lnTo>
                <a:lnTo>
                  <a:pt x="31" y="35"/>
                </a:lnTo>
                <a:lnTo>
                  <a:pt x="33" y="36"/>
                </a:lnTo>
                <a:lnTo>
                  <a:pt x="35" y="38"/>
                </a:lnTo>
                <a:lnTo>
                  <a:pt x="38" y="40"/>
                </a:lnTo>
                <a:lnTo>
                  <a:pt x="40" y="42"/>
                </a:lnTo>
                <a:lnTo>
                  <a:pt x="43" y="43"/>
                </a:lnTo>
                <a:lnTo>
                  <a:pt x="45" y="44"/>
                </a:lnTo>
                <a:lnTo>
                  <a:pt x="48" y="46"/>
                </a:lnTo>
                <a:lnTo>
                  <a:pt x="51" y="46"/>
                </a:lnTo>
                <a:lnTo>
                  <a:pt x="53" y="47"/>
                </a:lnTo>
                <a:lnTo>
                  <a:pt x="56" y="47"/>
                </a:lnTo>
                <a:lnTo>
                  <a:pt x="59" y="47"/>
                </a:lnTo>
                <a:lnTo>
                  <a:pt x="62" y="47"/>
                </a:lnTo>
                <a:lnTo>
                  <a:pt x="64" y="46"/>
                </a:lnTo>
                <a:lnTo>
                  <a:pt x="68" y="45"/>
                </a:lnTo>
                <a:lnTo>
                  <a:pt x="69" y="46"/>
                </a:lnTo>
                <a:lnTo>
                  <a:pt x="70" y="46"/>
                </a:lnTo>
                <a:lnTo>
                  <a:pt x="71" y="45"/>
                </a:lnTo>
                <a:lnTo>
                  <a:pt x="73" y="44"/>
                </a:lnTo>
                <a:lnTo>
                  <a:pt x="74" y="44"/>
                </a:lnTo>
                <a:lnTo>
                  <a:pt x="74" y="43"/>
                </a:lnTo>
                <a:lnTo>
                  <a:pt x="75" y="43"/>
                </a:lnTo>
                <a:lnTo>
                  <a:pt x="76" y="42"/>
                </a:lnTo>
                <a:lnTo>
                  <a:pt x="77" y="42"/>
                </a:lnTo>
                <a:lnTo>
                  <a:pt x="79" y="41"/>
                </a:lnTo>
                <a:lnTo>
                  <a:pt x="81" y="40"/>
                </a:lnTo>
                <a:lnTo>
                  <a:pt x="83" y="39"/>
                </a:lnTo>
                <a:lnTo>
                  <a:pt x="85" y="36"/>
                </a:lnTo>
                <a:lnTo>
                  <a:pt x="87" y="36"/>
                </a:lnTo>
                <a:lnTo>
                  <a:pt x="89" y="36"/>
                </a:lnTo>
                <a:lnTo>
                  <a:pt x="91" y="35"/>
                </a:lnTo>
                <a:lnTo>
                  <a:pt x="93" y="36"/>
                </a:lnTo>
                <a:lnTo>
                  <a:pt x="95" y="36"/>
                </a:lnTo>
                <a:lnTo>
                  <a:pt x="99" y="36"/>
                </a:lnTo>
                <a:lnTo>
                  <a:pt x="101" y="38"/>
                </a:lnTo>
                <a:lnTo>
                  <a:pt x="104" y="39"/>
                </a:lnTo>
                <a:lnTo>
                  <a:pt x="106" y="41"/>
                </a:lnTo>
                <a:lnTo>
                  <a:pt x="110" y="42"/>
                </a:lnTo>
                <a:lnTo>
                  <a:pt x="112" y="44"/>
                </a:lnTo>
                <a:lnTo>
                  <a:pt x="116" y="45"/>
                </a:lnTo>
                <a:lnTo>
                  <a:pt x="118" y="46"/>
                </a:lnTo>
                <a:lnTo>
                  <a:pt x="121" y="48"/>
                </a:lnTo>
                <a:lnTo>
                  <a:pt x="124" y="48"/>
                </a:lnTo>
                <a:lnTo>
                  <a:pt x="126" y="49"/>
                </a:lnTo>
                <a:lnTo>
                  <a:pt x="130" y="49"/>
                </a:lnTo>
                <a:lnTo>
                  <a:pt x="132" y="49"/>
                </a:lnTo>
                <a:lnTo>
                  <a:pt x="135" y="48"/>
                </a:lnTo>
                <a:lnTo>
                  <a:pt x="137" y="47"/>
                </a:lnTo>
                <a:lnTo>
                  <a:pt x="139" y="46"/>
                </a:lnTo>
                <a:lnTo>
                  <a:pt x="142" y="46"/>
                </a:lnTo>
                <a:lnTo>
                  <a:pt x="144" y="45"/>
                </a:lnTo>
                <a:lnTo>
                  <a:pt x="147" y="44"/>
                </a:lnTo>
                <a:lnTo>
                  <a:pt x="148" y="43"/>
                </a:lnTo>
                <a:lnTo>
                  <a:pt x="150" y="42"/>
                </a:lnTo>
                <a:lnTo>
                  <a:pt x="152" y="41"/>
                </a:lnTo>
                <a:lnTo>
                  <a:pt x="154" y="41"/>
                </a:lnTo>
                <a:lnTo>
                  <a:pt x="156" y="40"/>
                </a:lnTo>
                <a:lnTo>
                  <a:pt x="157" y="39"/>
                </a:lnTo>
                <a:lnTo>
                  <a:pt x="160" y="38"/>
                </a:lnTo>
                <a:lnTo>
                  <a:pt x="162" y="36"/>
                </a:lnTo>
                <a:lnTo>
                  <a:pt x="165" y="36"/>
                </a:lnTo>
                <a:lnTo>
                  <a:pt x="167" y="36"/>
                </a:lnTo>
                <a:lnTo>
                  <a:pt x="168" y="36"/>
                </a:lnTo>
                <a:lnTo>
                  <a:pt x="171" y="36"/>
                </a:lnTo>
                <a:lnTo>
                  <a:pt x="178" y="47"/>
                </a:lnTo>
                <a:lnTo>
                  <a:pt x="189" y="75"/>
                </a:lnTo>
                <a:lnTo>
                  <a:pt x="196" y="94"/>
                </a:lnTo>
                <a:lnTo>
                  <a:pt x="198" y="96"/>
                </a:lnTo>
                <a:lnTo>
                  <a:pt x="202" y="99"/>
                </a:lnTo>
                <a:lnTo>
                  <a:pt x="204" y="101"/>
                </a:lnTo>
                <a:lnTo>
                  <a:pt x="208" y="104"/>
                </a:lnTo>
                <a:lnTo>
                  <a:pt x="210" y="108"/>
                </a:lnTo>
                <a:lnTo>
                  <a:pt x="214" y="110"/>
                </a:lnTo>
                <a:lnTo>
                  <a:pt x="216" y="112"/>
                </a:lnTo>
                <a:lnTo>
                  <a:pt x="219" y="116"/>
                </a:lnTo>
                <a:lnTo>
                  <a:pt x="220" y="117"/>
                </a:lnTo>
                <a:lnTo>
                  <a:pt x="221" y="117"/>
                </a:lnTo>
                <a:lnTo>
                  <a:pt x="222" y="117"/>
                </a:lnTo>
                <a:lnTo>
                  <a:pt x="223" y="118"/>
                </a:lnTo>
                <a:lnTo>
                  <a:pt x="224" y="118"/>
                </a:lnTo>
                <a:lnTo>
                  <a:pt x="224" y="119"/>
                </a:lnTo>
                <a:lnTo>
                  <a:pt x="226" y="119"/>
                </a:lnTo>
                <a:lnTo>
                  <a:pt x="227" y="120"/>
                </a:lnTo>
                <a:lnTo>
                  <a:pt x="228" y="121"/>
                </a:lnTo>
                <a:lnTo>
                  <a:pt x="229" y="121"/>
                </a:lnTo>
                <a:lnTo>
                  <a:pt x="229" y="122"/>
                </a:lnTo>
                <a:lnTo>
                  <a:pt x="230" y="122"/>
                </a:lnTo>
                <a:lnTo>
                  <a:pt x="232" y="123"/>
                </a:lnTo>
                <a:lnTo>
                  <a:pt x="233" y="123"/>
                </a:lnTo>
                <a:lnTo>
                  <a:pt x="234" y="124"/>
                </a:lnTo>
                <a:lnTo>
                  <a:pt x="235" y="124"/>
                </a:lnTo>
                <a:lnTo>
                  <a:pt x="235" y="125"/>
                </a:lnTo>
                <a:lnTo>
                  <a:pt x="236" y="125"/>
                </a:lnTo>
                <a:lnTo>
                  <a:pt x="237" y="126"/>
                </a:lnTo>
                <a:lnTo>
                  <a:pt x="239" y="126"/>
                </a:lnTo>
                <a:lnTo>
                  <a:pt x="240" y="126"/>
                </a:lnTo>
                <a:lnTo>
                  <a:pt x="240" y="128"/>
                </a:lnTo>
                <a:lnTo>
                  <a:pt x="241" y="128"/>
                </a:lnTo>
                <a:lnTo>
                  <a:pt x="242" y="129"/>
                </a:lnTo>
                <a:lnTo>
                  <a:pt x="243" y="129"/>
                </a:lnTo>
                <a:lnTo>
                  <a:pt x="245" y="129"/>
                </a:lnTo>
                <a:lnTo>
                  <a:pt x="246" y="129"/>
                </a:lnTo>
                <a:lnTo>
                  <a:pt x="247" y="129"/>
                </a:lnTo>
                <a:lnTo>
                  <a:pt x="248" y="129"/>
                </a:lnTo>
                <a:lnTo>
                  <a:pt x="250" y="129"/>
                </a:lnTo>
                <a:lnTo>
                  <a:pt x="252" y="129"/>
                </a:lnTo>
                <a:lnTo>
                  <a:pt x="254" y="130"/>
                </a:lnTo>
                <a:lnTo>
                  <a:pt x="256" y="131"/>
                </a:lnTo>
                <a:lnTo>
                  <a:pt x="258" y="132"/>
                </a:lnTo>
                <a:lnTo>
                  <a:pt x="259" y="133"/>
                </a:lnTo>
                <a:lnTo>
                  <a:pt x="261" y="136"/>
                </a:lnTo>
                <a:lnTo>
                  <a:pt x="263" y="137"/>
                </a:lnTo>
                <a:lnTo>
                  <a:pt x="264" y="139"/>
                </a:lnTo>
                <a:lnTo>
                  <a:pt x="266" y="140"/>
                </a:lnTo>
                <a:lnTo>
                  <a:pt x="266" y="143"/>
                </a:lnTo>
                <a:lnTo>
                  <a:pt x="267" y="146"/>
                </a:lnTo>
                <a:lnTo>
                  <a:pt x="270" y="148"/>
                </a:lnTo>
                <a:lnTo>
                  <a:pt x="271" y="150"/>
                </a:lnTo>
                <a:lnTo>
                  <a:pt x="272" y="152"/>
                </a:lnTo>
                <a:lnTo>
                  <a:pt x="275" y="154"/>
                </a:lnTo>
                <a:lnTo>
                  <a:pt x="276" y="157"/>
                </a:lnTo>
                <a:lnTo>
                  <a:pt x="277" y="160"/>
                </a:lnTo>
                <a:lnTo>
                  <a:pt x="279" y="164"/>
                </a:lnTo>
                <a:lnTo>
                  <a:pt x="281" y="167"/>
                </a:lnTo>
                <a:lnTo>
                  <a:pt x="283" y="170"/>
                </a:lnTo>
                <a:lnTo>
                  <a:pt x="285" y="173"/>
                </a:lnTo>
                <a:lnTo>
                  <a:pt x="287" y="177"/>
                </a:lnTo>
                <a:lnTo>
                  <a:pt x="289" y="179"/>
                </a:lnTo>
                <a:lnTo>
                  <a:pt x="291" y="183"/>
                </a:lnTo>
                <a:lnTo>
                  <a:pt x="293" y="186"/>
                </a:lnTo>
                <a:lnTo>
                  <a:pt x="295" y="188"/>
                </a:lnTo>
                <a:lnTo>
                  <a:pt x="297" y="193"/>
                </a:lnTo>
                <a:lnTo>
                  <a:pt x="298" y="195"/>
                </a:lnTo>
                <a:lnTo>
                  <a:pt x="301" y="199"/>
                </a:lnTo>
                <a:lnTo>
                  <a:pt x="302" y="204"/>
                </a:lnTo>
                <a:lnTo>
                  <a:pt x="303" y="206"/>
                </a:lnTo>
                <a:lnTo>
                  <a:pt x="307" y="214"/>
                </a:lnTo>
                <a:lnTo>
                  <a:pt x="309" y="222"/>
                </a:lnTo>
                <a:lnTo>
                  <a:pt x="312" y="229"/>
                </a:lnTo>
                <a:lnTo>
                  <a:pt x="314" y="236"/>
                </a:lnTo>
                <a:lnTo>
                  <a:pt x="317" y="243"/>
                </a:lnTo>
                <a:lnTo>
                  <a:pt x="319" y="250"/>
                </a:lnTo>
                <a:lnTo>
                  <a:pt x="322" y="259"/>
                </a:lnTo>
                <a:lnTo>
                  <a:pt x="325" y="266"/>
                </a:lnTo>
                <a:lnTo>
                  <a:pt x="326" y="268"/>
                </a:lnTo>
                <a:lnTo>
                  <a:pt x="327" y="269"/>
                </a:lnTo>
                <a:lnTo>
                  <a:pt x="328" y="273"/>
                </a:lnTo>
                <a:lnTo>
                  <a:pt x="328" y="275"/>
                </a:lnTo>
                <a:lnTo>
                  <a:pt x="333" y="274"/>
                </a:lnTo>
                <a:lnTo>
                  <a:pt x="333" y="273"/>
                </a:lnTo>
                <a:lnTo>
                  <a:pt x="333" y="27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Freeform 15"/>
          <p:cNvSpPr>
            <a:spLocks/>
          </p:cNvSpPr>
          <p:nvPr/>
        </p:nvSpPr>
        <p:spPr bwMode="auto">
          <a:xfrm>
            <a:off x="976313" y="6569077"/>
            <a:ext cx="60325" cy="123825"/>
          </a:xfrm>
          <a:custGeom>
            <a:avLst/>
            <a:gdLst>
              <a:gd name="T0" fmla="*/ 60325 w 38"/>
              <a:gd name="T1" fmla="*/ 123825 h 78"/>
              <a:gd name="T2" fmla="*/ 57150 w 38"/>
              <a:gd name="T3" fmla="*/ 115888 h 78"/>
              <a:gd name="T4" fmla="*/ 55563 w 38"/>
              <a:gd name="T5" fmla="*/ 107950 h 78"/>
              <a:gd name="T6" fmla="*/ 53975 w 38"/>
              <a:gd name="T7" fmla="*/ 100012 h 78"/>
              <a:gd name="T8" fmla="*/ 50800 w 38"/>
              <a:gd name="T9" fmla="*/ 93662 h 78"/>
              <a:gd name="T10" fmla="*/ 47625 w 38"/>
              <a:gd name="T11" fmla="*/ 85725 h 78"/>
              <a:gd name="T12" fmla="*/ 44450 w 38"/>
              <a:gd name="T13" fmla="*/ 77787 h 78"/>
              <a:gd name="T14" fmla="*/ 42862 w 38"/>
              <a:gd name="T15" fmla="*/ 71437 h 78"/>
              <a:gd name="T16" fmla="*/ 38100 w 38"/>
              <a:gd name="T17" fmla="*/ 65087 h 78"/>
              <a:gd name="T18" fmla="*/ 34925 w 38"/>
              <a:gd name="T19" fmla="*/ 57150 h 78"/>
              <a:gd name="T20" fmla="*/ 33337 w 38"/>
              <a:gd name="T21" fmla="*/ 52388 h 78"/>
              <a:gd name="T22" fmla="*/ 28575 w 38"/>
              <a:gd name="T23" fmla="*/ 44450 h 78"/>
              <a:gd name="T24" fmla="*/ 25400 w 38"/>
              <a:gd name="T25" fmla="*/ 38100 h 78"/>
              <a:gd name="T26" fmla="*/ 22225 w 38"/>
              <a:gd name="T27" fmla="*/ 31750 h 78"/>
              <a:gd name="T28" fmla="*/ 17462 w 38"/>
              <a:gd name="T29" fmla="*/ 23812 h 78"/>
              <a:gd name="T30" fmla="*/ 12700 w 38"/>
              <a:gd name="T31" fmla="*/ 20637 h 78"/>
              <a:gd name="T32" fmla="*/ 9525 w 38"/>
              <a:gd name="T33" fmla="*/ 12700 h 78"/>
              <a:gd name="T34" fmla="*/ 7937 w 38"/>
              <a:gd name="T35" fmla="*/ 11112 h 78"/>
              <a:gd name="T36" fmla="*/ 6350 w 38"/>
              <a:gd name="T37" fmla="*/ 9525 h 78"/>
              <a:gd name="T38" fmla="*/ 4762 w 38"/>
              <a:gd name="T39" fmla="*/ 7937 h 78"/>
              <a:gd name="T40" fmla="*/ 3175 w 38"/>
              <a:gd name="T41" fmla="*/ 7937 h 78"/>
              <a:gd name="T42" fmla="*/ 3175 w 38"/>
              <a:gd name="T43" fmla="*/ 6350 h 78"/>
              <a:gd name="T44" fmla="*/ 1588 w 38"/>
              <a:gd name="T45" fmla="*/ 6350 h 78"/>
              <a:gd name="T46" fmla="*/ 0 w 38"/>
              <a:gd name="T47" fmla="*/ 3175 h 78"/>
              <a:gd name="T48" fmla="*/ 0 w 38"/>
              <a:gd name="T49" fmla="*/ 0 h 78"/>
              <a:gd name="T50" fmla="*/ 3175 w 38"/>
              <a:gd name="T51" fmla="*/ 7937 h 78"/>
              <a:gd name="T52" fmla="*/ 7937 w 38"/>
              <a:gd name="T53" fmla="*/ 17462 h 78"/>
              <a:gd name="T54" fmla="*/ 11112 w 38"/>
              <a:gd name="T55" fmla="*/ 22225 h 78"/>
              <a:gd name="T56" fmla="*/ 15875 w 38"/>
              <a:gd name="T57" fmla="*/ 30163 h 78"/>
              <a:gd name="T58" fmla="*/ 20637 w 38"/>
              <a:gd name="T59" fmla="*/ 38100 h 78"/>
              <a:gd name="T60" fmla="*/ 23812 w 38"/>
              <a:gd name="T61" fmla="*/ 44450 h 78"/>
              <a:gd name="T62" fmla="*/ 26988 w 38"/>
              <a:gd name="T63" fmla="*/ 52388 h 78"/>
              <a:gd name="T64" fmla="*/ 33337 w 38"/>
              <a:gd name="T65" fmla="*/ 60325 h 78"/>
              <a:gd name="T66" fmla="*/ 34925 w 38"/>
              <a:gd name="T67" fmla="*/ 66675 h 78"/>
              <a:gd name="T68" fmla="*/ 41275 w 38"/>
              <a:gd name="T69" fmla="*/ 76200 h 78"/>
              <a:gd name="T70" fmla="*/ 42862 w 38"/>
              <a:gd name="T71" fmla="*/ 82550 h 78"/>
              <a:gd name="T72" fmla="*/ 46037 w 38"/>
              <a:gd name="T73" fmla="*/ 90487 h 78"/>
              <a:gd name="T74" fmla="*/ 50800 w 38"/>
              <a:gd name="T75" fmla="*/ 98425 h 78"/>
              <a:gd name="T76" fmla="*/ 53975 w 38"/>
              <a:gd name="T77" fmla="*/ 107950 h 78"/>
              <a:gd name="T78" fmla="*/ 57150 w 38"/>
              <a:gd name="T79" fmla="*/ 115888 h 78"/>
              <a:gd name="T80" fmla="*/ 60325 w 38"/>
              <a:gd name="T81" fmla="*/ 123825 h 7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8"/>
              <a:gd name="T124" fmla="*/ 0 h 78"/>
              <a:gd name="T125" fmla="*/ 38 w 38"/>
              <a:gd name="T126" fmla="*/ 78 h 7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8" h="78">
                <a:moveTo>
                  <a:pt x="38" y="78"/>
                </a:moveTo>
                <a:lnTo>
                  <a:pt x="36" y="73"/>
                </a:lnTo>
                <a:lnTo>
                  <a:pt x="35" y="68"/>
                </a:lnTo>
                <a:lnTo>
                  <a:pt x="34" y="63"/>
                </a:lnTo>
                <a:lnTo>
                  <a:pt x="32" y="59"/>
                </a:lnTo>
                <a:lnTo>
                  <a:pt x="30" y="54"/>
                </a:lnTo>
                <a:lnTo>
                  <a:pt x="28" y="49"/>
                </a:lnTo>
                <a:lnTo>
                  <a:pt x="27" y="45"/>
                </a:lnTo>
                <a:lnTo>
                  <a:pt x="24" y="41"/>
                </a:lnTo>
                <a:lnTo>
                  <a:pt x="22" y="36"/>
                </a:lnTo>
                <a:lnTo>
                  <a:pt x="21" y="33"/>
                </a:lnTo>
                <a:lnTo>
                  <a:pt x="18" y="28"/>
                </a:lnTo>
                <a:lnTo>
                  <a:pt x="16" y="24"/>
                </a:lnTo>
                <a:lnTo>
                  <a:pt x="14" y="20"/>
                </a:lnTo>
                <a:lnTo>
                  <a:pt x="11" y="15"/>
                </a:lnTo>
                <a:lnTo>
                  <a:pt x="8" y="13"/>
                </a:lnTo>
                <a:lnTo>
                  <a:pt x="6" y="8"/>
                </a:lnTo>
                <a:lnTo>
                  <a:pt x="5" y="7"/>
                </a:lnTo>
                <a:lnTo>
                  <a:pt x="4" y="6"/>
                </a:lnTo>
                <a:lnTo>
                  <a:pt x="3" y="5"/>
                </a:lnTo>
                <a:lnTo>
                  <a:pt x="2" y="5"/>
                </a:lnTo>
                <a:lnTo>
                  <a:pt x="2" y="4"/>
                </a:lnTo>
                <a:lnTo>
                  <a:pt x="1" y="4"/>
                </a:lnTo>
                <a:lnTo>
                  <a:pt x="0" y="2"/>
                </a:lnTo>
                <a:lnTo>
                  <a:pt x="0" y="0"/>
                </a:lnTo>
                <a:lnTo>
                  <a:pt x="2" y="5"/>
                </a:lnTo>
                <a:lnTo>
                  <a:pt x="5" y="11"/>
                </a:lnTo>
                <a:lnTo>
                  <a:pt x="7" y="14"/>
                </a:lnTo>
                <a:lnTo>
                  <a:pt x="10" y="19"/>
                </a:lnTo>
                <a:lnTo>
                  <a:pt x="13" y="24"/>
                </a:lnTo>
                <a:lnTo>
                  <a:pt x="15" y="28"/>
                </a:lnTo>
                <a:lnTo>
                  <a:pt x="17" y="33"/>
                </a:lnTo>
                <a:lnTo>
                  <a:pt x="21" y="38"/>
                </a:lnTo>
                <a:lnTo>
                  <a:pt x="22" y="42"/>
                </a:lnTo>
                <a:lnTo>
                  <a:pt x="26" y="48"/>
                </a:lnTo>
                <a:lnTo>
                  <a:pt x="27" y="52"/>
                </a:lnTo>
                <a:lnTo>
                  <a:pt x="29" y="57"/>
                </a:lnTo>
                <a:lnTo>
                  <a:pt x="32" y="62"/>
                </a:lnTo>
                <a:lnTo>
                  <a:pt x="34" y="68"/>
                </a:lnTo>
                <a:lnTo>
                  <a:pt x="36" y="73"/>
                </a:lnTo>
                <a:lnTo>
                  <a:pt x="38" y="78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Freeform 16"/>
          <p:cNvSpPr>
            <a:spLocks/>
          </p:cNvSpPr>
          <p:nvPr/>
        </p:nvSpPr>
        <p:spPr bwMode="auto">
          <a:xfrm>
            <a:off x="933450" y="6538913"/>
            <a:ext cx="100013" cy="266700"/>
          </a:xfrm>
          <a:custGeom>
            <a:avLst/>
            <a:gdLst>
              <a:gd name="T0" fmla="*/ 100013 w 63"/>
              <a:gd name="T1" fmla="*/ 252413 h 168"/>
              <a:gd name="T2" fmla="*/ 98425 w 63"/>
              <a:gd name="T3" fmla="*/ 236538 h 168"/>
              <a:gd name="T4" fmla="*/ 98425 w 63"/>
              <a:gd name="T5" fmla="*/ 225425 h 168"/>
              <a:gd name="T6" fmla="*/ 98425 w 63"/>
              <a:gd name="T7" fmla="*/ 215900 h 168"/>
              <a:gd name="T8" fmla="*/ 95250 w 63"/>
              <a:gd name="T9" fmla="*/ 201612 h 168"/>
              <a:gd name="T10" fmla="*/ 85725 w 63"/>
              <a:gd name="T11" fmla="*/ 174625 h 168"/>
              <a:gd name="T12" fmla="*/ 77788 w 63"/>
              <a:gd name="T13" fmla="*/ 152400 h 168"/>
              <a:gd name="T14" fmla="*/ 69850 w 63"/>
              <a:gd name="T15" fmla="*/ 127000 h 168"/>
              <a:gd name="T16" fmla="*/ 61913 w 63"/>
              <a:gd name="T17" fmla="*/ 107950 h 168"/>
              <a:gd name="T18" fmla="*/ 53975 w 63"/>
              <a:gd name="T19" fmla="*/ 93662 h 168"/>
              <a:gd name="T20" fmla="*/ 46038 w 63"/>
              <a:gd name="T21" fmla="*/ 79375 h 168"/>
              <a:gd name="T22" fmla="*/ 36513 w 63"/>
              <a:gd name="T23" fmla="*/ 63500 h 168"/>
              <a:gd name="T24" fmla="*/ 28575 w 63"/>
              <a:gd name="T25" fmla="*/ 49212 h 168"/>
              <a:gd name="T26" fmla="*/ 20638 w 63"/>
              <a:gd name="T27" fmla="*/ 36512 h 168"/>
              <a:gd name="T28" fmla="*/ 12700 w 63"/>
              <a:gd name="T29" fmla="*/ 20637 h 168"/>
              <a:gd name="T30" fmla="*/ 3175 w 63"/>
              <a:gd name="T31" fmla="*/ 7938 h 168"/>
              <a:gd name="T32" fmla="*/ 3175 w 63"/>
              <a:gd name="T33" fmla="*/ 7938 h 168"/>
              <a:gd name="T34" fmla="*/ 9525 w 63"/>
              <a:gd name="T35" fmla="*/ 19050 h 168"/>
              <a:gd name="T36" fmla="*/ 15875 w 63"/>
              <a:gd name="T37" fmla="*/ 30163 h 168"/>
              <a:gd name="T38" fmla="*/ 20638 w 63"/>
              <a:gd name="T39" fmla="*/ 42862 h 168"/>
              <a:gd name="T40" fmla="*/ 28575 w 63"/>
              <a:gd name="T41" fmla="*/ 57150 h 168"/>
              <a:gd name="T42" fmla="*/ 34925 w 63"/>
              <a:gd name="T43" fmla="*/ 71437 h 168"/>
              <a:gd name="T44" fmla="*/ 38100 w 63"/>
              <a:gd name="T45" fmla="*/ 85725 h 168"/>
              <a:gd name="T46" fmla="*/ 41275 w 63"/>
              <a:gd name="T47" fmla="*/ 103188 h 168"/>
              <a:gd name="T48" fmla="*/ 46038 w 63"/>
              <a:gd name="T49" fmla="*/ 119063 h 168"/>
              <a:gd name="T50" fmla="*/ 50800 w 63"/>
              <a:gd name="T51" fmla="*/ 134937 h 168"/>
              <a:gd name="T52" fmla="*/ 55563 w 63"/>
              <a:gd name="T53" fmla="*/ 149225 h 168"/>
              <a:gd name="T54" fmla="*/ 60325 w 63"/>
              <a:gd name="T55" fmla="*/ 163512 h 168"/>
              <a:gd name="T56" fmla="*/ 63500 w 63"/>
              <a:gd name="T57" fmla="*/ 179387 h 168"/>
              <a:gd name="T58" fmla="*/ 68263 w 63"/>
              <a:gd name="T59" fmla="*/ 192087 h 168"/>
              <a:gd name="T60" fmla="*/ 74613 w 63"/>
              <a:gd name="T61" fmla="*/ 206375 h 168"/>
              <a:gd name="T62" fmla="*/ 77788 w 63"/>
              <a:gd name="T63" fmla="*/ 219075 h 168"/>
              <a:gd name="T64" fmla="*/ 84138 w 63"/>
              <a:gd name="T65" fmla="*/ 231775 h 168"/>
              <a:gd name="T66" fmla="*/ 85725 w 63"/>
              <a:gd name="T67" fmla="*/ 239713 h 168"/>
              <a:gd name="T68" fmla="*/ 90488 w 63"/>
              <a:gd name="T69" fmla="*/ 247650 h 168"/>
              <a:gd name="T70" fmla="*/ 93663 w 63"/>
              <a:gd name="T71" fmla="*/ 258763 h 168"/>
              <a:gd name="T72" fmla="*/ 95250 w 63"/>
              <a:gd name="T73" fmla="*/ 265113 h 168"/>
              <a:gd name="T74" fmla="*/ 98425 w 63"/>
              <a:gd name="T75" fmla="*/ 266700 h 168"/>
              <a:gd name="T76" fmla="*/ 100013 w 63"/>
              <a:gd name="T77" fmla="*/ 261938 h 16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3"/>
              <a:gd name="T118" fmla="*/ 0 h 168"/>
              <a:gd name="T119" fmla="*/ 63 w 63"/>
              <a:gd name="T120" fmla="*/ 168 h 16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3" h="168">
                <a:moveTo>
                  <a:pt x="63" y="164"/>
                </a:moveTo>
                <a:lnTo>
                  <a:pt x="63" y="159"/>
                </a:lnTo>
                <a:lnTo>
                  <a:pt x="63" y="155"/>
                </a:lnTo>
                <a:lnTo>
                  <a:pt x="62" y="149"/>
                </a:lnTo>
                <a:lnTo>
                  <a:pt x="62" y="145"/>
                </a:lnTo>
                <a:lnTo>
                  <a:pt x="62" y="142"/>
                </a:lnTo>
                <a:lnTo>
                  <a:pt x="62" y="138"/>
                </a:lnTo>
                <a:lnTo>
                  <a:pt x="62" y="136"/>
                </a:lnTo>
                <a:lnTo>
                  <a:pt x="63" y="134"/>
                </a:lnTo>
                <a:lnTo>
                  <a:pt x="60" y="127"/>
                </a:lnTo>
                <a:lnTo>
                  <a:pt x="57" y="119"/>
                </a:lnTo>
                <a:lnTo>
                  <a:pt x="54" y="110"/>
                </a:lnTo>
                <a:lnTo>
                  <a:pt x="53" y="103"/>
                </a:lnTo>
                <a:lnTo>
                  <a:pt x="49" y="96"/>
                </a:lnTo>
                <a:lnTo>
                  <a:pt x="45" y="89"/>
                </a:lnTo>
                <a:lnTo>
                  <a:pt x="44" y="80"/>
                </a:lnTo>
                <a:lnTo>
                  <a:pt x="41" y="73"/>
                </a:lnTo>
                <a:lnTo>
                  <a:pt x="39" y="68"/>
                </a:lnTo>
                <a:lnTo>
                  <a:pt x="37" y="64"/>
                </a:lnTo>
                <a:lnTo>
                  <a:pt x="34" y="59"/>
                </a:lnTo>
                <a:lnTo>
                  <a:pt x="32" y="53"/>
                </a:lnTo>
                <a:lnTo>
                  <a:pt x="29" y="50"/>
                </a:lnTo>
                <a:lnTo>
                  <a:pt x="26" y="44"/>
                </a:lnTo>
                <a:lnTo>
                  <a:pt x="23" y="40"/>
                </a:lnTo>
                <a:lnTo>
                  <a:pt x="22" y="34"/>
                </a:lnTo>
                <a:lnTo>
                  <a:pt x="18" y="31"/>
                </a:lnTo>
                <a:lnTo>
                  <a:pt x="16" y="26"/>
                </a:lnTo>
                <a:lnTo>
                  <a:pt x="13" y="23"/>
                </a:lnTo>
                <a:lnTo>
                  <a:pt x="10" y="17"/>
                </a:lnTo>
                <a:lnTo>
                  <a:pt x="8" y="13"/>
                </a:lnTo>
                <a:lnTo>
                  <a:pt x="5" y="9"/>
                </a:lnTo>
                <a:lnTo>
                  <a:pt x="2" y="5"/>
                </a:lnTo>
                <a:lnTo>
                  <a:pt x="0" y="0"/>
                </a:lnTo>
                <a:lnTo>
                  <a:pt x="2" y="5"/>
                </a:lnTo>
                <a:lnTo>
                  <a:pt x="4" y="7"/>
                </a:lnTo>
                <a:lnTo>
                  <a:pt x="6" y="12"/>
                </a:lnTo>
                <a:lnTo>
                  <a:pt x="8" y="16"/>
                </a:lnTo>
                <a:lnTo>
                  <a:pt x="10" y="19"/>
                </a:lnTo>
                <a:lnTo>
                  <a:pt x="12" y="24"/>
                </a:lnTo>
                <a:lnTo>
                  <a:pt x="13" y="27"/>
                </a:lnTo>
                <a:lnTo>
                  <a:pt x="16" y="32"/>
                </a:lnTo>
                <a:lnTo>
                  <a:pt x="18" y="36"/>
                </a:lnTo>
                <a:lnTo>
                  <a:pt x="19" y="41"/>
                </a:lnTo>
                <a:lnTo>
                  <a:pt x="22" y="45"/>
                </a:lnTo>
                <a:lnTo>
                  <a:pt x="23" y="51"/>
                </a:lnTo>
                <a:lnTo>
                  <a:pt x="24" y="54"/>
                </a:lnTo>
                <a:lnTo>
                  <a:pt x="25" y="60"/>
                </a:lnTo>
                <a:lnTo>
                  <a:pt x="26" y="65"/>
                </a:lnTo>
                <a:lnTo>
                  <a:pt x="27" y="71"/>
                </a:lnTo>
                <a:lnTo>
                  <a:pt x="29" y="75"/>
                </a:lnTo>
                <a:lnTo>
                  <a:pt x="30" y="80"/>
                </a:lnTo>
                <a:lnTo>
                  <a:pt x="32" y="85"/>
                </a:lnTo>
                <a:lnTo>
                  <a:pt x="33" y="89"/>
                </a:lnTo>
                <a:lnTo>
                  <a:pt x="35" y="94"/>
                </a:lnTo>
                <a:lnTo>
                  <a:pt x="36" y="99"/>
                </a:lnTo>
                <a:lnTo>
                  <a:pt x="38" y="103"/>
                </a:lnTo>
                <a:lnTo>
                  <a:pt x="39" y="108"/>
                </a:lnTo>
                <a:lnTo>
                  <a:pt x="40" y="113"/>
                </a:lnTo>
                <a:lnTo>
                  <a:pt x="42" y="117"/>
                </a:lnTo>
                <a:lnTo>
                  <a:pt x="43" y="121"/>
                </a:lnTo>
                <a:lnTo>
                  <a:pt x="44" y="126"/>
                </a:lnTo>
                <a:lnTo>
                  <a:pt x="47" y="130"/>
                </a:lnTo>
                <a:lnTo>
                  <a:pt x="49" y="135"/>
                </a:lnTo>
                <a:lnTo>
                  <a:pt x="49" y="138"/>
                </a:lnTo>
                <a:lnTo>
                  <a:pt x="53" y="142"/>
                </a:lnTo>
                <a:lnTo>
                  <a:pt x="53" y="146"/>
                </a:lnTo>
                <a:lnTo>
                  <a:pt x="54" y="149"/>
                </a:lnTo>
                <a:lnTo>
                  <a:pt x="54" y="151"/>
                </a:lnTo>
                <a:lnTo>
                  <a:pt x="56" y="155"/>
                </a:lnTo>
                <a:lnTo>
                  <a:pt x="57" y="156"/>
                </a:lnTo>
                <a:lnTo>
                  <a:pt x="59" y="159"/>
                </a:lnTo>
                <a:lnTo>
                  <a:pt x="59" y="163"/>
                </a:lnTo>
                <a:lnTo>
                  <a:pt x="59" y="165"/>
                </a:lnTo>
                <a:lnTo>
                  <a:pt x="60" y="167"/>
                </a:lnTo>
                <a:lnTo>
                  <a:pt x="61" y="167"/>
                </a:lnTo>
                <a:lnTo>
                  <a:pt x="62" y="168"/>
                </a:lnTo>
                <a:lnTo>
                  <a:pt x="63" y="167"/>
                </a:lnTo>
                <a:lnTo>
                  <a:pt x="63" y="165"/>
                </a:lnTo>
                <a:lnTo>
                  <a:pt x="63" y="164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Freeform 17"/>
          <p:cNvSpPr>
            <a:spLocks/>
          </p:cNvSpPr>
          <p:nvPr/>
        </p:nvSpPr>
        <p:spPr bwMode="auto">
          <a:xfrm>
            <a:off x="893763" y="6623050"/>
            <a:ext cx="87312" cy="236538"/>
          </a:xfrm>
          <a:custGeom>
            <a:avLst/>
            <a:gdLst>
              <a:gd name="T0" fmla="*/ 87312 w 55"/>
              <a:gd name="T1" fmla="*/ 195263 h 149"/>
              <a:gd name="T2" fmla="*/ 82550 w 55"/>
              <a:gd name="T3" fmla="*/ 184150 h 149"/>
              <a:gd name="T4" fmla="*/ 76200 w 55"/>
              <a:gd name="T5" fmla="*/ 173038 h 149"/>
              <a:gd name="T6" fmla="*/ 69850 w 55"/>
              <a:gd name="T7" fmla="*/ 161925 h 149"/>
              <a:gd name="T8" fmla="*/ 65087 w 55"/>
              <a:gd name="T9" fmla="*/ 147638 h 149"/>
              <a:gd name="T10" fmla="*/ 60325 w 55"/>
              <a:gd name="T11" fmla="*/ 134938 h 149"/>
              <a:gd name="T12" fmla="*/ 52387 w 55"/>
              <a:gd name="T13" fmla="*/ 122238 h 149"/>
              <a:gd name="T14" fmla="*/ 49212 w 55"/>
              <a:gd name="T15" fmla="*/ 111125 h 149"/>
              <a:gd name="T16" fmla="*/ 42862 w 55"/>
              <a:gd name="T17" fmla="*/ 98425 h 149"/>
              <a:gd name="T18" fmla="*/ 38100 w 55"/>
              <a:gd name="T19" fmla="*/ 87313 h 149"/>
              <a:gd name="T20" fmla="*/ 33337 w 55"/>
              <a:gd name="T21" fmla="*/ 73025 h 149"/>
              <a:gd name="T22" fmla="*/ 26987 w 55"/>
              <a:gd name="T23" fmla="*/ 60325 h 149"/>
              <a:gd name="T24" fmla="*/ 22225 w 55"/>
              <a:gd name="T25" fmla="*/ 46038 h 149"/>
              <a:gd name="T26" fmla="*/ 17462 w 55"/>
              <a:gd name="T27" fmla="*/ 34925 h 149"/>
              <a:gd name="T28" fmla="*/ 11112 w 55"/>
              <a:gd name="T29" fmla="*/ 23813 h 149"/>
              <a:gd name="T30" fmla="*/ 3175 w 55"/>
              <a:gd name="T31" fmla="*/ 12700 h 149"/>
              <a:gd name="T32" fmla="*/ 0 w 55"/>
              <a:gd name="T33" fmla="*/ 0 h 149"/>
              <a:gd name="T34" fmla="*/ 11112 w 55"/>
              <a:gd name="T35" fmla="*/ 46038 h 149"/>
              <a:gd name="T36" fmla="*/ 12700 w 55"/>
              <a:gd name="T37" fmla="*/ 53975 h 149"/>
              <a:gd name="T38" fmla="*/ 14287 w 55"/>
              <a:gd name="T39" fmla="*/ 61913 h 149"/>
              <a:gd name="T40" fmla="*/ 17462 w 55"/>
              <a:gd name="T41" fmla="*/ 68263 h 149"/>
              <a:gd name="T42" fmla="*/ 19050 w 55"/>
              <a:gd name="T43" fmla="*/ 76200 h 149"/>
              <a:gd name="T44" fmla="*/ 19050 w 55"/>
              <a:gd name="T45" fmla="*/ 84138 h 149"/>
              <a:gd name="T46" fmla="*/ 19050 w 55"/>
              <a:gd name="T47" fmla="*/ 88900 h 149"/>
              <a:gd name="T48" fmla="*/ 20637 w 55"/>
              <a:gd name="T49" fmla="*/ 98425 h 149"/>
              <a:gd name="T50" fmla="*/ 22225 w 55"/>
              <a:gd name="T51" fmla="*/ 104775 h 149"/>
              <a:gd name="T52" fmla="*/ 23812 w 55"/>
              <a:gd name="T53" fmla="*/ 112713 h 149"/>
              <a:gd name="T54" fmla="*/ 26987 w 55"/>
              <a:gd name="T55" fmla="*/ 122238 h 149"/>
              <a:gd name="T56" fmla="*/ 30162 w 55"/>
              <a:gd name="T57" fmla="*/ 131763 h 149"/>
              <a:gd name="T58" fmla="*/ 33337 w 55"/>
              <a:gd name="T59" fmla="*/ 139700 h 149"/>
              <a:gd name="T60" fmla="*/ 36512 w 55"/>
              <a:gd name="T61" fmla="*/ 147638 h 149"/>
              <a:gd name="T62" fmla="*/ 41275 w 55"/>
              <a:gd name="T63" fmla="*/ 153988 h 149"/>
              <a:gd name="T64" fmla="*/ 44450 w 55"/>
              <a:gd name="T65" fmla="*/ 161925 h 149"/>
              <a:gd name="T66" fmla="*/ 47625 w 55"/>
              <a:gd name="T67" fmla="*/ 168275 h 149"/>
              <a:gd name="T68" fmla="*/ 52387 w 55"/>
              <a:gd name="T69" fmla="*/ 176213 h 149"/>
              <a:gd name="T70" fmla="*/ 55562 w 55"/>
              <a:gd name="T71" fmla="*/ 184150 h 149"/>
              <a:gd name="T72" fmla="*/ 60325 w 55"/>
              <a:gd name="T73" fmla="*/ 192088 h 149"/>
              <a:gd name="T74" fmla="*/ 61912 w 55"/>
              <a:gd name="T75" fmla="*/ 198438 h 149"/>
              <a:gd name="T76" fmla="*/ 66675 w 55"/>
              <a:gd name="T77" fmla="*/ 204788 h 149"/>
              <a:gd name="T78" fmla="*/ 69850 w 55"/>
              <a:gd name="T79" fmla="*/ 214313 h 149"/>
              <a:gd name="T80" fmla="*/ 74612 w 55"/>
              <a:gd name="T81" fmla="*/ 220663 h 149"/>
              <a:gd name="T82" fmla="*/ 76200 w 55"/>
              <a:gd name="T83" fmla="*/ 228600 h 149"/>
              <a:gd name="T84" fmla="*/ 76200 w 55"/>
              <a:gd name="T85" fmla="*/ 230188 h 149"/>
              <a:gd name="T86" fmla="*/ 77787 w 55"/>
              <a:gd name="T87" fmla="*/ 233363 h 149"/>
              <a:gd name="T88" fmla="*/ 79375 w 55"/>
              <a:gd name="T89" fmla="*/ 234950 h 149"/>
              <a:gd name="T90" fmla="*/ 80962 w 55"/>
              <a:gd name="T91" fmla="*/ 236538 h 149"/>
              <a:gd name="T92" fmla="*/ 80962 w 55"/>
              <a:gd name="T93" fmla="*/ 234950 h 149"/>
              <a:gd name="T94" fmla="*/ 82550 w 55"/>
              <a:gd name="T95" fmla="*/ 234950 h 149"/>
              <a:gd name="T96" fmla="*/ 82550 w 55"/>
              <a:gd name="T97" fmla="*/ 233363 h 149"/>
              <a:gd name="T98" fmla="*/ 87312 w 55"/>
              <a:gd name="T99" fmla="*/ 195263 h 1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5"/>
              <a:gd name="T151" fmla="*/ 0 h 149"/>
              <a:gd name="T152" fmla="*/ 55 w 55"/>
              <a:gd name="T153" fmla="*/ 149 h 14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5" h="149">
                <a:moveTo>
                  <a:pt x="55" y="123"/>
                </a:moveTo>
                <a:lnTo>
                  <a:pt x="52" y="116"/>
                </a:lnTo>
                <a:lnTo>
                  <a:pt x="48" y="109"/>
                </a:lnTo>
                <a:lnTo>
                  <a:pt x="44" y="102"/>
                </a:lnTo>
                <a:lnTo>
                  <a:pt x="41" y="93"/>
                </a:lnTo>
                <a:lnTo>
                  <a:pt x="38" y="85"/>
                </a:lnTo>
                <a:lnTo>
                  <a:pt x="33" y="77"/>
                </a:lnTo>
                <a:lnTo>
                  <a:pt x="31" y="70"/>
                </a:lnTo>
                <a:lnTo>
                  <a:pt x="27" y="62"/>
                </a:lnTo>
                <a:lnTo>
                  <a:pt x="24" y="55"/>
                </a:lnTo>
                <a:lnTo>
                  <a:pt x="21" y="46"/>
                </a:lnTo>
                <a:lnTo>
                  <a:pt x="17" y="38"/>
                </a:lnTo>
                <a:lnTo>
                  <a:pt x="14" y="29"/>
                </a:lnTo>
                <a:lnTo>
                  <a:pt x="11" y="22"/>
                </a:lnTo>
                <a:lnTo>
                  <a:pt x="7" y="15"/>
                </a:lnTo>
                <a:lnTo>
                  <a:pt x="2" y="8"/>
                </a:lnTo>
                <a:lnTo>
                  <a:pt x="0" y="0"/>
                </a:lnTo>
                <a:lnTo>
                  <a:pt x="7" y="29"/>
                </a:lnTo>
                <a:lnTo>
                  <a:pt x="8" y="34"/>
                </a:lnTo>
                <a:lnTo>
                  <a:pt x="9" y="39"/>
                </a:lnTo>
                <a:lnTo>
                  <a:pt x="11" y="43"/>
                </a:lnTo>
                <a:lnTo>
                  <a:pt x="12" y="48"/>
                </a:lnTo>
                <a:lnTo>
                  <a:pt x="12" y="53"/>
                </a:lnTo>
                <a:lnTo>
                  <a:pt x="12" y="56"/>
                </a:lnTo>
                <a:lnTo>
                  <a:pt x="13" y="62"/>
                </a:lnTo>
                <a:lnTo>
                  <a:pt x="14" y="66"/>
                </a:lnTo>
                <a:lnTo>
                  <a:pt x="15" y="71"/>
                </a:lnTo>
                <a:lnTo>
                  <a:pt x="17" y="77"/>
                </a:lnTo>
                <a:lnTo>
                  <a:pt x="19" y="83"/>
                </a:lnTo>
                <a:lnTo>
                  <a:pt x="21" y="88"/>
                </a:lnTo>
                <a:lnTo>
                  <a:pt x="23" y="93"/>
                </a:lnTo>
                <a:lnTo>
                  <a:pt x="26" y="97"/>
                </a:lnTo>
                <a:lnTo>
                  <a:pt x="28" y="102"/>
                </a:lnTo>
                <a:lnTo>
                  <a:pt x="30" y="106"/>
                </a:lnTo>
                <a:lnTo>
                  <a:pt x="33" y="111"/>
                </a:lnTo>
                <a:lnTo>
                  <a:pt x="35" y="116"/>
                </a:lnTo>
                <a:lnTo>
                  <a:pt x="38" y="121"/>
                </a:lnTo>
                <a:lnTo>
                  <a:pt x="39" y="125"/>
                </a:lnTo>
                <a:lnTo>
                  <a:pt x="42" y="129"/>
                </a:lnTo>
                <a:lnTo>
                  <a:pt x="44" y="135"/>
                </a:lnTo>
                <a:lnTo>
                  <a:pt x="47" y="139"/>
                </a:lnTo>
                <a:lnTo>
                  <a:pt x="48" y="144"/>
                </a:lnTo>
                <a:lnTo>
                  <a:pt x="48" y="145"/>
                </a:lnTo>
                <a:lnTo>
                  <a:pt x="49" y="147"/>
                </a:lnTo>
                <a:lnTo>
                  <a:pt x="50" y="148"/>
                </a:lnTo>
                <a:lnTo>
                  <a:pt x="51" y="149"/>
                </a:lnTo>
                <a:lnTo>
                  <a:pt x="51" y="148"/>
                </a:lnTo>
                <a:lnTo>
                  <a:pt x="52" y="148"/>
                </a:lnTo>
                <a:lnTo>
                  <a:pt x="52" y="147"/>
                </a:lnTo>
                <a:lnTo>
                  <a:pt x="55" y="123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Freeform 18"/>
          <p:cNvSpPr>
            <a:spLocks/>
          </p:cNvSpPr>
          <p:nvPr/>
        </p:nvSpPr>
        <p:spPr bwMode="auto">
          <a:xfrm>
            <a:off x="787401" y="6361113"/>
            <a:ext cx="161925" cy="163512"/>
          </a:xfrm>
          <a:custGeom>
            <a:avLst/>
            <a:gdLst>
              <a:gd name="T0" fmla="*/ 158750 w 102"/>
              <a:gd name="T1" fmla="*/ 160337 h 103"/>
              <a:gd name="T2" fmla="*/ 155575 w 102"/>
              <a:gd name="T3" fmla="*/ 157162 h 103"/>
              <a:gd name="T4" fmla="*/ 152400 w 102"/>
              <a:gd name="T5" fmla="*/ 153987 h 103"/>
              <a:gd name="T6" fmla="*/ 149225 w 102"/>
              <a:gd name="T7" fmla="*/ 152400 h 103"/>
              <a:gd name="T8" fmla="*/ 144463 w 102"/>
              <a:gd name="T9" fmla="*/ 153987 h 103"/>
              <a:gd name="T10" fmla="*/ 139700 w 102"/>
              <a:gd name="T11" fmla="*/ 153987 h 103"/>
              <a:gd name="T12" fmla="*/ 136525 w 102"/>
              <a:gd name="T13" fmla="*/ 152400 h 103"/>
              <a:gd name="T14" fmla="*/ 133350 w 102"/>
              <a:gd name="T15" fmla="*/ 150812 h 103"/>
              <a:gd name="T16" fmla="*/ 125413 w 102"/>
              <a:gd name="T17" fmla="*/ 147637 h 103"/>
              <a:gd name="T18" fmla="*/ 117475 w 102"/>
              <a:gd name="T19" fmla="*/ 141287 h 103"/>
              <a:gd name="T20" fmla="*/ 109538 w 102"/>
              <a:gd name="T21" fmla="*/ 138112 h 103"/>
              <a:gd name="T22" fmla="*/ 104775 w 102"/>
              <a:gd name="T23" fmla="*/ 131762 h 103"/>
              <a:gd name="T24" fmla="*/ 98425 w 102"/>
              <a:gd name="T25" fmla="*/ 127000 h 103"/>
              <a:gd name="T26" fmla="*/ 92075 w 102"/>
              <a:gd name="T27" fmla="*/ 119062 h 103"/>
              <a:gd name="T28" fmla="*/ 85725 w 102"/>
              <a:gd name="T29" fmla="*/ 112712 h 103"/>
              <a:gd name="T30" fmla="*/ 79375 w 102"/>
              <a:gd name="T31" fmla="*/ 106362 h 103"/>
              <a:gd name="T32" fmla="*/ 74613 w 102"/>
              <a:gd name="T33" fmla="*/ 96837 h 103"/>
              <a:gd name="T34" fmla="*/ 68263 w 102"/>
              <a:gd name="T35" fmla="*/ 90487 h 103"/>
              <a:gd name="T36" fmla="*/ 61913 w 102"/>
              <a:gd name="T37" fmla="*/ 82550 h 103"/>
              <a:gd name="T38" fmla="*/ 57150 w 102"/>
              <a:gd name="T39" fmla="*/ 74612 h 103"/>
              <a:gd name="T40" fmla="*/ 50800 w 102"/>
              <a:gd name="T41" fmla="*/ 66675 h 103"/>
              <a:gd name="T42" fmla="*/ 49212 w 102"/>
              <a:gd name="T43" fmla="*/ 52387 h 103"/>
              <a:gd name="T44" fmla="*/ 46037 w 102"/>
              <a:gd name="T45" fmla="*/ 38100 h 103"/>
              <a:gd name="T46" fmla="*/ 42862 w 102"/>
              <a:gd name="T47" fmla="*/ 23812 h 103"/>
              <a:gd name="T48" fmla="*/ 38100 w 102"/>
              <a:gd name="T49" fmla="*/ 17462 h 103"/>
              <a:gd name="T50" fmla="*/ 33338 w 102"/>
              <a:gd name="T51" fmla="*/ 12700 h 103"/>
              <a:gd name="T52" fmla="*/ 26988 w 102"/>
              <a:gd name="T53" fmla="*/ 9525 h 103"/>
              <a:gd name="T54" fmla="*/ 23812 w 102"/>
              <a:gd name="T55" fmla="*/ 6350 h 103"/>
              <a:gd name="T56" fmla="*/ 19050 w 102"/>
              <a:gd name="T57" fmla="*/ 1587 h 103"/>
              <a:gd name="T58" fmla="*/ 12700 w 102"/>
              <a:gd name="T59" fmla="*/ 0 h 103"/>
              <a:gd name="T60" fmla="*/ 7938 w 102"/>
              <a:gd name="T61" fmla="*/ 0 h 103"/>
              <a:gd name="T62" fmla="*/ 1588 w 102"/>
              <a:gd name="T63" fmla="*/ 1587 h 103"/>
              <a:gd name="T64" fmla="*/ 3175 w 102"/>
              <a:gd name="T65" fmla="*/ 3175 h 103"/>
              <a:gd name="T66" fmla="*/ 11112 w 102"/>
              <a:gd name="T67" fmla="*/ 7937 h 103"/>
              <a:gd name="T68" fmla="*/ 17463 w 102"/>
              <a:gd name="T69" fmla="*/ 12700 h 103"/>
              <a:gd name="T70" fmla="*/ 22225 w 102"/>
              <a:gd name="T71" fmla="*/ 23812 h 103"/>
              <a:gd name="T72" fmla="*/ 26988 w 102"/>
              <a:gd name="T73" fmla="*/ 33337 h 103"/>
              <a:gd name="T74" fmla="*/ 30163 w 102"/>
              <a:gd name="T75" fmla="*/ 41275 h 103"/>
              <a:gd name="T76" fmla="*/ 34925 w 102"/>
              <a:gd name="T77" fmla="*/ 49212 h 103"/>
              <a:gd name="T78" fmla="*/ 38100 w 102"/>
              <a:gd name="T79" fmla="*/ 57150 h 103"/>
              <a:gd name="T80" fmla="*/ 42862 w 102"/>
              <a:gd name="T81" fmla="*/ 68262 h 103"/>
              <a:gd name="T82" fmla="*/ 47625 w 102"/>
              <a:gd name="T83" fmla="*/ 84137 h 103"/>
              <a:gd name="T84" fmla="*/ 55563 w 102"/>
              <a:gd name="T85" fmla="*/ 96837 h 103"/>
              <a:gd name="T86" fmla="*/ 61913 w 102"/>
              <a:gd name="T87" fmla="*/ 107950 h 103"/>
              <a:gd name="T88" fmla="*/ 69850 w 102"/>
              <a:gd name="T89" fmla="*/ 117475 h 103"/>
              <a:gd name="T90" fmla="*/ 79375 w 102"/>
              <a:gd name="T91" fmla="*/ 127000 h 103"/>
              <a:gd name="T92" fmla="*/ 88900 w 102"/>
              <a:gd name="T93" fmla="*/ 133350 h 103"/>
              <a:gd name="T94" fmla="*/ 96837 w 102"/>
              <a:gd name="T95" fmla="*/ 141287 h 103"/>
              <a:gd name="T96" fmla="*/ 104775 w 102"/>
              <a:gd name="T97" fmla="*/ 147637 h 103"/>
              <a:gd name="T98" fmla="*/ 109538 w 102"/>
              <a:gd name="T99" fmla="*/ 149225 h 103"/>
              <a:gd name="T100" fmla="*/ 115888 w 102"/>
              <a:gd name="T101" fmla="*/ 152400 h 103"/>
              <a:gd name="T102" fmla="*/ 120650 w 102"/>
              <a:gd name="T103" fmla="*/ 153987 h 103"/>
              <a:gd name="T104" fmla="*/ 127000 w 102"/>
              <a:gd name="T105" fmla="*/ 155575 h 103"/>
              <a:gd name="T106" fmla="*/ 133350 w 102"/>
              <a:gd name="T107" fmla="*/ 155575 h 103"/>
              <a:gd name="T108" fmla="*/ 136525 w 102"/>
              <a:gd name="T109" fmla="*/ 157162 h 103"/>
              <a:gd name="T110" fmla="*/ 142875 w 102"/>
              <a:gd name="T111" fmla="*/ 157162 h 103"/>
              <a:gd name="T112" fmla="*/ 147638 w 102"/>
              <a:gd name="T113" fmla="*/ 158750 h 103"/>
              <a:gd name="T114" fmla="*/ 152400 w 102"/>
              <a:gd name="T115" fmla="*/ 160337 h 103"/>
              <a:gd name="T116" fmla="*/ 157163 w 102"/>
              <a:gd name="T117" fmla="*/ 161925 h 103"/>
              <a:gd name="T118" fmla="*/ 158750 w 102"/>
              <a:gd name="T119" fmla="*/ 163512 h 103"/>
              <a:gd name="T120" fmla="*/ 161925 w 102"/>
              <a:gd name="T121" fmla="*/ 161925 h 10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2"/>
              <a:gd name="T184" fmla="*/ 0 h 103"/>
              <a:gd name="T185" fmla="*/ 102 w 102"/>
              <a:gd name="T186" fmla="*/ 103 h 10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2" h="103">
                <a:moveTo>
                  <a:pt x="102" y="102"/>
                </a:moveTo>
                <a:lnTo>
                  <a:pt x="100" y="101"/>
                </a:lnTo>
                <a:lnTo>
                  <a:pt x="99" y="100"/>
                </a:lnTo>
                <a:lnTo>
                  <a:pt x="98" y="99"/>
                </a:lnTo>
                <a:lnTo>
                  <a:pt x="97" y="98"/>
                </a:lnTo>
                <a:lnTo>
                  <a:pt x="96" y="97"/>
                </a:lnTo>
                <a:lnTo>
                  <a:pt x="95" y="96"/>
                </a:lnTo>
                <a:lnTo>
                  <a:pt x="94" y="96"/>
                </a:lnTo>
                <a:lnTo>
                  <a:pt x="92" y="96"/>
                </a:lnTo>
                <a:lnTo>
                  <a:pt x="91" y="97"/>
                </a:lnTo>
                <a:lnTo>
                  <a:pt x="90" y="97"/>
                </a:lnTo>
                <a:lnTo>
                  <a:pt x="88" y="97"/>
                </a:lnTo>
                <a:lnTo>
                  <a:pt x="87" y="97"/>
                </a:lnTo>
                <a:lnTo>
                  <a:pt x="86" y="96"/>
                </a:lnTo>
                <a:lnTo>
                  <a:pt x="85" y="96"/>
                </a:lnTo>
                <a:lnTo>
                  <a:pt x="84" y="95"/>
                </a:lnTo>
                <a:lnTo>
                  <a:pt x="82" y="94"/>
                </a:lnTo>
                <a:lnTo>
                  <a:pt x="79" y="93"/>
                </a:lnTo>
                <a:lnTo>
                  <a:pt x="78" y="91"/>
                </a:lnTo>
                <a:lnTo>
                  <a:pt x="74" y="89"/>
                </a:lnTo>
                <a:lnTo>
                  <a:pt x="73" y="89"/>
                </a:lnTo>
                <a:lnTo>
                  <a:pt x="69" y="87"/>
                </a:lnTo>
                <a:lnTo>
                  <a:pt x="68" y="84"/>
                </a:lnTo>
                <a:lnTo>
                  <a:pt x="66" y="83"/>
                </a:lnTo>
                <a:lnTo>
                  <a:pt x="63" y="82"/>
                </a:lnTo>
                <a:lnTo>
                  <a:pt x="62" y="80"/>
                </a:lnTo>
                <a:lnTo>
                  <a:pt x="60" y="78"/>
                </a:lnTo>
                <a:lnTo>
                  <a:pt x="58" y="75"/>
                </a:lnTo>
                <a:lnTo>
                  <a:pt x="56" y="74"/>
                </a:lnTo>
                <a:lnTo>
                  <a:pt x="54" y="71"/>
                </a:lnTo>
                <a:lnTo>
                  <a:pt x="53" y="69"/>
                </a:lnTo>
                <a:lnTo>
                  <a:pt x="50" y="67"/>
                </a:lnTo>
                <a:lnTo>
                  <a:pt x="48" y="64"/>
                </a:lnTo>
                <a:lnTo>
                  <a:pt x="47" y="61"/>
                </a:lnTo>
                <a:lnTo>
                  <a:pt x="44" y="60"/>
                </a:lnTo>
                <a:lnTo>
                  <a:pt x="43" y="57"/>
                </a:lnTo>
                <a:lnTo>
                  <a:pt x="42" y="55"/>
                </a:lnTo>
                <a:lnTo>
                  <a:pt x="39" y="52"/>
                </a:lnTo>
                <a:lnTo>
                  <a:pt x="37" y="50"/>
                </a:lnTo>
                <a:lnTo>
                  <a:pt x="36" y="47"/>
                </a:lnTo>
                <a:lnTo>
                  <a:pt x="35" y="45"/>
                </a:lnTo>
                <a:lnTo>
                  <a:pt x="32" y="42"/>
                </a:lnTo>
                <a:lnTo>
                  <a:pt x="32" y="38"/>
                </a:lnTo>
                <a:lnTo>
                  <a:pt x="31" y="33"/>
                </a:lnTo>
                <a:lnTo>
                  <a:pt x="30" y="29"/>
                </a:lnTo>
                <a:lnTo>
                  <a:pt x="29" y="24"/>
                </a:lnTo>
                <a:lnTo>
                  <a:pt x="28" y="20"/>
                </a:lnTo>
                <a:lnTo>
                  <a:pt x="27" y="15"/>
                </a:lnTo>
                <a:lnTo>
                  <a:pt x="26" y="12"/>
                </a:lnTo>
                <a:lnTo>
                  <a:pt x="24" y="11"/>
                </a:lnTo>
                <a:lnTo>
                  <a:pt x="22" y="10"/>
                </a:lnTo>
                <a:lnTo>
                  <a:pt x="21" y="8"/>
                </a:lnTo>
                <a:lnTo>
                  <a:pt x="19" y="7"/>
                </a:lnTo>
                <a:lnTo>
                  <a:pt x="17" y="6"/>
                </a:lnTo>
                <a:lnTo>
                  <a:pt x="17" y="5"/>
                </a:lnTo>
                <a:lnTo>
                  <a:pt x="15" y="4"/>
                </a:lnTo>
                <a:lnTo>
                  <a:pt x="13" y="2"/>
                </a:lnTo>
                <a:lnTo>
                  <a:pt x="12" y="1"/>
                </a:lnTo>
                <a:lnTo>
                  <a:pt x="10" y="1"/>
                </a:lnTo>
                <a:lnTo>
                  <a:pt x="8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1" y="1"/>
                </a:lnTo>
                <a:lnTo>
                  <a:pt x="0" y="2"/>
                </a:lnTo>
                <a:lnTo>
                  <a:pt x="2" y="2"/>
                </a:lnTo>
                <a:lnTo>
                  <a:pt x="5" y="2"/>
                </a:lnTo>
                <a:lnTo>
                  <a:pt x="7" y="5"/>
                </a:lnTo>
                <a:lnTo>
                  <a:pt x="10" y="6"/>
                </a:lnTo>
                <a:lnTo>
                  <a:pt x="11" y="8"/>
                </a:lnTo>
                <a:lnTo>
                  <a:pt x="12" y="12"/>
                </a:lnTo>
                <a:lnTo>
                  <a:pt x="14" y="15"/>
                </a:lnTo>
                <a:lnTo>
                  <a:pt x="17" y="19"/>
                </a:lnTo>
                <a:lnTo>
                  <a:pt x="17" y="21"/>
                </a:lnTo>
                <a:lnTo>
                  <a:pt x="18" y="24"/>
                </a:lnTo>
                <a:lnTo>
                  <a:pt x="19" y="26"/>
                </a:lnTo>
                <a:lnTo>
                  <a:pt x="20" y="29"/>
                </a:lnTo>
                <a:lnTo>
                  <a:pt x="22" y="31"/>
                </a:lnTo>
                <a:lnTo>
                  <a:pt x="23" y="33"/>
                </a:lnTo>
                <a:lnTo>
                  <a:pt x="24" y="36"/>
                </a:lnTo>
                <a:lnTo>
                  <a:pt x="25" y="39"/>
                </a:lnTo>
                <a:lnTo>
                  <a:pt x="27" y="43"/>
                </a:lnTo>
                <a:lnTo>
                  <a:pt x="29" y="49"/>
                </a:lnTo>
                <a:lnTo>
                  <a:pt x="30" y="53"/>
                </a:lnTo>
                <a:lnTo>
                  <a:pt x="32" y="57"/>
                </a:lnTo>
                <a:lnTo>
                  <a:pt x="35" y="61"/>
                </a:lnTo>
                <a:lnTo>
                  <a:pt x="37" y="64"/>
                </a:lnTo>
                <a:lnTo>
                  <a:pt x="39" y="68"/>
                </a:lnTo>
                <a:lnTo>
                  <a:pt x="43" y="71"/>
                </a:lnTo>
                <a:lnTo>
                  <a:pt x="44" y="74"/>
                </a:lnTo>
                <a:lnTo>
                  <a:pt x="48" y="76"/>
                </a:lnTo>
                <a:lnTo>
                  <a:pt x="50" y="80"/>
                </a:lnTo>
                <a:lnTo>
                  <a:pt x="53" y="82"/>
                </a:lnTo>
                <a:lnTo>
                  <a:pt x="56" y="84"/>
                </a:lnTo>
                <a:lnTo>
                  <a:pt x="59" y="87"/>
                </a:lnTo>
                <a:lnTo>
                  <a:pt x="61" y="89"/>
                </a:lnTo>
                <a:lnTo>
                  <a:pt x="63" y="91"/>
                </a:lnTo>
                <a:lnTo>
                  <a:pt x="66" y="93"/>
                </a:lnTo>
                <a:lnTo>
                  <a:pt x="68" y="93"/>
                </a:lnTo>
                <a:lnTo>
                  <a:pt x="69" y="94"/>
                </a:lnTo>
                <a:lnTo>
                  <a:pt x="72" y="95"/>
                </a:lnTo>
                <a:lnTo>
                  <a:pt x="73" y="96"/>
                </a:lnTo>
                <a:lnTo>
                  <a:pt x="74" y="96"/>
                </a:lnTo>
                <a:lnTo>
                  <a:pt x="76" y="97"/>
                </a:lnTo>
                <a:lnTo>
                  <a:pt x="79" y="97"/>
                </a:lnTo>
                <a:lnTo>
                  <a:pt x="80" y="98"/>
                </a:lnTo>
                <a:lnTo>
                  <a:pt x="81" y="98"/>
                </a:lnTo>
                <a:lnTo>
                  <a:pt x="84" y="98"/>
                </a:lnTo>
                <a:lnTo>
                  <a:pt x="84" y="99"/>
                </a:lnTo>
                <a:lnTo>
                  <a:pt x="86" y="99"/>
                </a:lnTo>
                <a:lnTo>
                  <a:pt x="88" y="99"/>
                </a:lnTo>
                <a:lnTo>
                  <a:pt x="90" y="99"/>
                </a:lnTo>
                <a:lnTo>
                  <a:pt x="92" y="99"/>
                </a:lnTo>
                <a:lnTo>
                  <a:pt x="93" y="100"/>
                </a:lnTo>
                <a:lnTo>
                  <a:pt x="94" y="101"/>
                </a:lnTo>
                <a:lnTo>
                  <a:pt x="96" y="101"/>
                </a:lnTo>
                <a:lnTo>
                  <a:pt x="97" y="102"/>
                </a:lnTo>
                <a:lnTo>
                  <a:pt x="99" y="102"/>
                </a:lnTo>
                <a:lnTo>
                  <a:pt x="100" y="102"/>
                </a:lnTo>
                <a:lnTo>
                  <a:pt x="100" y="103"/>
                </a:lnTo>
                <a:lnTo>
                  <a:pt x="102" y="103"/>
                </a:lnTo>
                <a:lnTo>
                  <a:pt x="102" y="102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Freeform 19"/>
          <p:cNvSpPr>
            <a:spLocks/>
          </p:cNvSpPr>
          <p:nvPr/>
        </p:nvSpPr>
        <p:spPr bwMode="auto">
          <a:xfrm>
            <a:off x="690563" y="6440488"/>
            <a:ext cx="146050" cy="438150"/>
          </a:xfrm>
          <a:custGeom>
            <a:avLst/>
            <a:gdLst>
              <a:gd name="T0" fmla="*/ 142875 w 92"/>
              <a:gd name="T1" fmla="*/ 423863 h 276"/>
              <a:gd name="T2" fmla="*/ 139700 w 92"/>
              <a:gd name="T3" fmla="*/ 401637 h 276"/>
              <a:gd name="T4" fmla="*/ 142875 w 92"/>
              <a:gd name="T5" fmla="*/ 379412 h 276"/>
              <a:gd name="T6" fmla="*/ 139700 w 92"/>
              <a:gd name="T7" fmla="*/ 346075 h 276"/>
              <a:gd name="T8" fmla="*/ 127000 w 92"/>
              <a:gd name="T9" fmla="*/ 357187 h 276"/>
              <a:gd name="T10" fmla="*/ 123825 w 92"/>
              <a:gd name="T11" fmla="*/ 347662 h 276"/>
              <a:gd name="T12" fmla="*/ 123825 w 92"/>
              <a:gd name="T13" fmla="*/ 334962 h 276"/>
              <a:gd name="T14" fmla="*/ 120650 w 92"/>
              <a:gd name="T15" fmla="*/ 320675 h 276"/>
              <a:gd name="T16" fmla="*/ 117475 w 92"/>
              <a:gd name="T17" fmla="*/ 304800 h 276"/>
              <a:gd name="T18" fmla="*/ 115888 w 92"/>
              <a:gd name="T19" fmla="*/ 292100 h 276"/>
              <a:gd name="T20" fmla="*/ 112713 w 92"/>
              <a:gd name="T21" fmla="*/ 276225 h 276"/>
              <a:gd name="T22" fmla="*/ 106363 w 92"/>
              <a:gd name="T23" fmla="*/ 258762 h 276"/>
              <a:gd name="T24" fmla="*/ 106363 w 92"/>
              <a:gd name="T25" fmla="*/ 246062 h 276"/>
              <a:gd name="T26" fmla="*/ 103188 w 92"/>
              <a:gd name="T27" fmla="*/ 236537 h 276"/>
              <a:gd name="T28" fmla="*/ 100012 w 92"/>
              <a:gd name="T29" fmla="*/ 225425 h 276"/>
              <a:gd name="T30" fmla="*/ 95250 w 92"/>
              <a:gd name="T31" fmla="*/ 204788 h 276"/>
              <a:gd name="T32" fmla="*/ 87312 w 92"/>
              <a:gd name="T33" fmla="*/ 180975 h 276"/>
              <a:gd name="T34" fmla="*/ 77787 w 92"/>
              <a:gd name="T35" fmla="*/ 157162 h 276"/>
              <a:gd name="T36" fmla="*/ 68263 w 92"/>
              <a:gd name="T37" fmla="*/ 136525 h 276"/>
              <a:gd name="T38" fmla="*/ 60325 w 92"/>
              <a:gd name="T39" fmla="*/ 112712 h 276"/>
              <a:gd name="T40" fmla="*/ 53975 w 92"/>
              <a:gd name="T41" fmla="*/ 90487 h 276"/>
              <a:gd name="T42" fmla="*/ 47625 w 92"/>
              <a:gd name="T43" fmla="*/ 74612 h 276"/>
              <a:gd name="T44" fmla="*/ 41275 w 92"/>
              <a:gd name="T45" fmla="*/ 58737 h 276"/>
              <a:gd name="T46" fmla="*/ 31750 w 92"/>
              <a:gd name="T47" fmla="*/ 39687 h 276"/>
              <a:gd name="T48" fmla="*/ 22225 w 92"/>
              <a:gd name="T49" fmla="*/ 20637 h 276"/>
              <a:gd name="T50" fmla="*/ 12700 w 92"/>
              <a:gd name="T51" fmla="*/ 3175 h 276"/>
              <a:gd name="T52" fmla="*/ 9525 w 92"/>
              <a:gd name="T53" fmla="*/ 3175 h 276"/>
              <a:gd name="T54" fmla="*/ 22225 w 92"/>
              <a:gd name="T55" fmla="*/ 38100 h 276"/>
              <a:gd name="T56" fmla="*/ 25400 w 92"/>
              <a:gd name="T57" fmla="*/ 47625 h 276"/>
              <a:gd name="T58" fmla="*/ 28575 w 92"/>
              <a:gd name="T59" fmla="*/ 61912 h 276"/>
              <a:gd name="T60" fmla="*/ 34925 w 92"/>
              <a:gd name="T61" fmla="*/ 76200 h 276"/>
              <a:gd name="T62" fmla="*/ 41275 w 92"/>
              <a:gd name="T63" fmla="*/ 104775 h 276"/>
              <a:gd name="T64" fmla="*/ 50800 w 92"/>
              <a:gd name="T65" fmla="*/ 130175 h 276"/>
              <a:gd name="T66" fmla="*/ 60325 w 92"/>
              <a:gd name="T67" fmla="*/ 157162 h 276"/>
              <a:gd name="T68" fmla="*/ 68263 w 92"/>
              <a:gd name="T69" fmla="*/ 180975 h 276"/>
              <a:gd name="T70" fmla="*/ 77787 w 92"/>
              <a:gd name="T71" fmla="*/ 211138 h 276"/>
              <a:gd name="T72" fmla="*/ 76200 w 92"/>
              <a:gd name="T73" fmla="*/ 211138 h 276"/>
              <a:gd name="T74" fmla="*/ 57150 w 92"/>
              <a:gd name="T75" fmla="*/ 180975 h 276"/>
              <a:gd name="T76" fmla="*/ 57150 w 92"/>
              <a:gd name="T77" fmla="*/ 188912 h 276"/>
              <a:gd name="T78" fmla="*/ 41275 w 92"/>
              <a:gd name="T79" fmla="*/ 155575 h 276"/>
              <a:gd name="T80" fmla="*/ 41275 w 92"/>
              <a:gd name="T81" fmla="*/ 171450 h 276"/>
              <a:gd name="T82" fmla="*/ 41275 w 92"/>
              <a:gd name="T83" fmla="*/ 177800 h 276"/>
              <a:gd name="T84" fmla="*/ 33338 w 92"/>
              <a:gd name="T85" fmla="*/ 157162 h 276"/>
              <a:gd name="T86" fmla="*/ 26988 w 92"/>
              <a:gd name="T87" fmla="*/ 136525 h 276"/>
              <a:gd name="T88" fmla="*/ 20637 w 92"/>
              <a:gd name="T89" fmla="*/ 115887 h 276"/>
              <a:gd name="T90" fmla="*/ 15875 w 92"/>
              <a:gd name="T91" fmla="*/ 92075 h 276"/>
              <a:gd name="T92" fmla="*/ 7938 w 92"/>
              <a:gd name="T93" fmla="*/ 69850 h 276"/>
              <a:gd name="T94" fmla="*/ 1588 w 92"/>
              <a:gd name="T95" fmla="*/ 53975 h 276"/>
              <a:gd name="T96" fmla="*/ 19050 w 92"/>
              <a:gd name="T97" fmla="*/ 136525 h 276"/>
              <a:gd name="T98" fmla="*/ 66675 w 92"/>
              <a:gd name="T99" fmla="*/ 312737 h 276"/>
              <a:gd name="T100" fmla="*/ 74612 w 92"/>
              <a:gd name="T101" fmla="*/ 331787 h 276"/>
              <a:gd name="T102" fmla="*/ 84137 w 92"/>
              <a:gd name="T103" fmla="*/ 350837 h 276"/>
              <a:gd name="T104" fmla="*/ 95250 w 92"/>
              <a:gd name="T105" fmla="*/ 371475 h 276"/>
              <a:gd name="T106" fmla="*/ 106363 w 92"/>
              <a:gd name="T107" fmla="*/ 388937 h 276"/>
              <a:gd name="T108" fmla="*/ 119063 w 92"/>
              <a:gd name="T109" fmla="*/ 407988 h 276"/>
              <a:gd name="T110" fmla="*/ 128588 w 92"/>
              <a:gd name="T111" fmla="*/ 417513 h 276"/>
              <a:gd name="T112" fmla="*/ 138113 w 92"/>
              <a:gd name="T113" fmla="*/ 430213 h 276"/>
              <a:gd name="T114" fmla="*/ 144463 w 92"/>
              <a:gd name="T115" fmla="*/ 438150 h 2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2"/>
              <a:gd name="T175" fmla="*/ 0 h 276"/>
              <a:gd name="T176" fmla="*/ 92 w 92"/>
              <a:gd name="T177" fmla="*/ 276 h 2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2" h="276">
                <a:moveTo>
                  <a:pt x="92" y="275"/>
                </a:moveTo>
                <a:lnTo>
                  <a:pt x="91" y="272"/>
                </a:lnTo>
                <a:lnTo>
                  <a:pt x="90" y="267"/>
                </a:lnTo>
                <a:lnTo>
                  <a:pt x="89" y="262"/>
                </a:lnTo>
                <a:lnTo>
                  <a:pt x="88" y="258"/>
                </a:lnTo>
                <a:lnTo>
                  <a:pt x="88" y="253"/>
                </a:lnTo>
                <a:lnTo>
                  <a:pt x="89" y="247"/>
                </a:lnTo>
                <a:lnTo>
                  <a:pt x="89" y="244"/>
                </a:lnTo>
                <a:lnTo>
                  <a:pt x="90" y="239"/>
                </a:lnTo>
                <a:lnTo>
                  <a:pt x="89" y="232"/>
                </a:lnTo>
                <a:lnTo>
                  <a:pt x="88" y="226"/>
                </a:lnTo>
                <a:lnTo>
                  <a:pt x="88" y="218"/>
                </a:lnTo>
                <a:lnTo>
                  <a:pt x="88" y="211"/>
                </a:lnTo>
                <a:lnTo>
                  <a:pt x="82" y="225"/>
                </a:lnTo>
                <a:lnTo>
                  <a:pt x="80" y="225"/>
                </a:lnTo>
                <a:lnTo>
                  <a:pt x="79" y="224"/>
                </a:lnTo>
                <a:lnTo>
                  <a:pt x="79" y="221"/>
                </a:lnTo>
                <a:lnTo>
                  <a:pt x="78" y="219"/>
                </a:lnTo>
                <a:lnTo>
                  <a:pt x="79" y="217"/>
                </a:lnTo>
                <a:lnTo>
                  <a:pt x="79" y="214"/>
                </a:lnTo>
                <a:lnTo>
                  <a:pt x="78" y="211"/>
                </a:lnTo>
                <a:lnTo>
                  <a:pt x="78" y="208"/>
                </a:lnTo>
                <a:lnTo>
                  <a:pt x="78" y="205"/>
                </a:lnTo>
                <a:lnTo>
                  <a:pt x="76" y="202"/>
                </a:lnTo>
                <a:lnTo>
                  <a:pt x="75" y="198"/>
                </a:lnTo>
                <a:lnTo>
                  <a:pt x="75" y="195"/>
                </a:lnTo>
                <a:lnTo>
                  <a:pt x="74" y="192"/>
                </a:lnTo>
                <a:lnTo>
                  <a:pt x="73" y="189"/>
                </a:lnTo>
                <a:lnTo>
                  <a:pt x="73" y="186"/>
                </a:lnTo>
                <a:lnTo>
                  <a:pt x="73" y="184"/>
                </a:lnTo>
                <a:lnTo>
                  <a:pt x="72" y="179"/>
                </a:lnTo>
                <a:lnTo>
                  <a:pt x="71" y="177"/>
                </a:lnTo>
                <a:lnTo>
                  <a:pt x="71" y="174"/>
                </a:lnTo>
                <a:lnTo>
                  <a:pt x="69" y="170"/>
                </a:lnTo>
                <a:lnTo>
                  <a:pt x="68" y="166"/>
                </a:lnTo>
                <a:lnTo>
                  <a:pt x="67" y="163"/>
                </a:lnTo>
                <a:lnTo>
                  <a:pt x="67" y="161"/>
                </a:lnTo>
                <a:lnTo>
                  <a:pt x="67" y="157"/>
                </a:lnTo>
                <a:lnTo>
                  <a:pt x="67" y="155"/>
                </a:lnTo>
                <a:lnTo>
                  <a:pt x="66" y="153"/>
                </a:lnTo>
                <a:lnTo>
                  <a:pt x="66" y="151"/>
                </a:lnTo>
                <a:lnTo>
                  <a:pt x="65" y="149"/>
                </a:lnTo>
                <a:lnTo>
                  <a:pt x="65" y="147"/>
                </a:lnTo>
                <a:lnTo>
                  <a:pt x="63" y="144"/>
                </a:lnTo>
                <a:lnTo>
                  <a:pt x="63" y="142"/>
                </a:lnTo>
                <a:lnTo>
                  <a:pt x="62" y="141"/>
                </a:lnTo>
                <a:lnTo>
                  <a:pt x="62" y="134"/>
                </a:lnTo>
                <a:lnTo>
                  <a:pt x="60" y="129"/>
                </a:lnTo>
                <a:lnTo>
                  <a:pt x="59" y="123"/>
                </a:lnTo>
                <a:lnTo>
                  <a:pt x="57" y="119"/>
                </a:lnTo>
                <a:lnTo>
                  <a:pt x="55" y="114"/>
                </a:lnTo>
                <a:lnTo>
                  <a:pt x="53" y="108"/>
                </a:lnTo>
                <a:lnTo>
                  <a:pt x="51" y="104"/>
                </a:lnTo>
                <a:lnTo>
                  <a:pt x="49" y="99"/>
                </a:lnTo>
                <a:lnTo>
                  <a:pt x="47" y="95"/>
                </a:lnTo>
                <a:lnTo>
                  <a:pt x="45" y="90"/>
                </a:lnTo>
                <a:lnTo>
                  <a:pt x="43" y="86"/>
                </a:lnTo>
                <a:lnTo>
                  <a:pt x="41" y="80"/>
                </a:lnTo>
                <a:lnTo>
                  <a:pt x="39" y="75"/>
                </a:lnTo>
                <a:lnTo>
                  <a:pt x="38" y="71"/>
                </a:lnTo>
                <a:lnTo>
                  <a:pt x="36" y="65"/>
                </a:lnTo>
                <a:lnTo>
                  <a:pt x="35" y="59"/>
                </a:lnTo>
                <a:lnTo>
                  <a:pt x="34" y="57"/>
                </a:lnTo>
                <a:lnTo>
                  <a:pt x="32" y="53"/>
                </a:lnTo>
                <a:lnTo>
                  <a:pt x="31" y="49"/>
                </a:lnTo>
                <a:lnTo>
                  <a:pt x="30" y="47"/>
                </a:lnTo>
                <a:lnTo>
                  <a:pt x="29" y="43"/>
                </a:lnTo>
                <a:lnTo>
                  <a:pt x="26" y="39"/>
                </a:lnTo>
                <a:lnTo>
                  <a:pt x="26" y="37"/>
                </a:lnTo>
                <a:lnTo>
                  <a:pt x="25" y="34"/>
                </a:lnTo>
                <a:lnTo>
                  <a:pt x="22" y="30"/>
                </a:lnTo>
                <a:lnTo>
                  <a:pt x="20" y="25"/>
                </a:lnTo>
                <a:lnTo>
                  <a:pt x="18" y="21"/>
                </a:lnTo>
                <a:lnTo>
                  <a:pt x="16" y="17"/>
                </a:lnTo>
                <a:lnTo>
                  <a:pt x="14" y="13"/>
                </a:lnTo>
                <a:lnTo>
                  <a:pt x="12" y="10"/>
                </a:lnTo>
                <a:lnTo>
                  <a:pt x="10" y="5"/>
                </a:lnTo>
                <a:lnTo>
                  <a:pt x="8" y="2"/>
                </a:lnTo>
                <a:lnTo>
                  <a:pt x="8" y="0"/>
                </a:lnTo>
                <a:lnTo>
                  <a:pt x="7" y="0"/>
                </a:lnTo>
                <a:lnTo>
                  <a:pt x="6" y="2"/>
                </a:lnTo>
                <a:lnTo>
                  <a:pt x="5" y="2"/>
                </a:lnTo>
                <a:lnTo>
                  <a:pt x="14" y="24"/>
                </a:lnTo>
                <a:lnTo>
                  <a:pt x="14" y="26"/>
                </a:lnTo>
                <a:lnTo>
                  <a:pt x="16" y="28"/>
                </a:lnTo>
                <a:lnTo>
                  <a:pt x="16" y="30"/>
                </a:lnTo>
                <a:lnTo>
                  <a:pt x="17" y="33"/>
                </a:lnTo>
                <a:lnTo>
                  <a:pt x="18" y="36"/>
                </a:lnTo>
                <a:lnTo>
                  <a:pt x="18" y="39"/>
                </a:lnTo>
                <a:lnTo>
                  <a:pt x="19" y="40"/>
                </a:lnTo>
                <a:lnTo>
                  <a:pt x="20" y="43"/>
                </a:lnTo>
                <a:lnTo>
                  <a:pt x="22" y="48"/>
                </a:lnTo>
                <a:lnTo>
                  <a:pt x="24" y="54"/>
                </a:lnTo>
                <a:lnTo>
                  <a:pt x="26" y="60"/>
                </a:lnTo>
                <a:lnTo>
                  <a:pt x="26" y="66"/>
                </a:lnTo>
                <a:lnTo>
                  <a:pt x="29" y="71"/>
                </a:lnTo>
                <a:lnTo>
                  <a:pt x="31" y="77"/>
                </a:lnTo>
                <a:lnTo>
                  <a:pt x="32" y="82"/>
                </a:lnTo>
                <a:lnTo>
                  <a:pt x="35" y="87"/>
                </a:lnTo>
                <a:lnTo>
                  <a:pt x="36" y="93"/>
                </a:lnTo>
                <a:lnTo>
                  <a:pt x="38" y="99"/>
                </a:lnTo>
                <a:lnTo>
                  <a:pt x="39" y="104"/>
                </a:lnTo>
                <a:lnTo>
                  <a:pt x="41" y="109"/>
                </a:lnTo>
                <a:lnTo>
                  <a:pt x="43" y="114"/>
                </a:lnTo>
                <a:lnTo>
                  <a:pt x="45" y="121"/>
                </a:lnTo>
                <a:lnTo>
                  <a:pt x="47" y="126"/>
                </a:lnTo>
                <a:lnTo>
                  <a:pt x="49" y="133"/>
                </a:lnTo>
                <a:lnTo>
                  <a:pt x="48" y="133"/>
                </a:lnTo>
                <a:lnTo>
                  <a:pt x="36" y="110"/>
                </a:lnTo>
                <a:lnTo>
                  <a:pt x="36" y="113"/>
                </a:lnTo>
                <a:lnTo>
                  <a:pt x="36" y="114"/>
                </a:lnTo>
                <a:lnTo>
                  <a:pt x="36" y="116"/>
                </a:lnTo>
                <a:lnTo>
                  <a:pt x="36" y="119"/>
                </a:lnTo>
                <a:lnTo>
                  <a:pt x="36" y="120"/>
                </a:lnTo>
                <a:lnTo>
                  <a:pt x="35" y="119"/>
                </a:lnTo>
                <a:lnTo>
                  <a:pt x="26" y="98"/>
                </a:lnTo>
                <a:lnTo>
                  <a:pt x="26" y="101"/>
                </a:lnTo>
                <a:lnTo>
                  <a:pt x="26" y="104"/>
                </a:lnTo>
                <a:lnTo>
                  <a:pt x="26" y="108"/>
                </a:lnTo>
                <a:lnTo>
                  <a:pt x="26" y="113"/>
                </a:lnTo>
                <a:lnTo>
                  <a:pt x="26" y="112"/>
                </a:lnTo>
                <a:lnTo>
                  <a:pt x="25" y="107"/>
                </a:lnTo>
                <a:lnTo>
                  <a:pt x="23" y="103"/>
                </a:lnTo>
                <a:lnTo>
                  <a:pt x="21" y="99"/>
                </a:lnTo>
                <a:lnTo>
                  <a:pt x="20" y="95"/>
                </a:lnTo>
                <a:lnTo>
                  <a:pt x="19" y="90"/>
                </a:lnTo>
                <a:lnTo>
                  <a:pt x="17" y="86"/>
                </a:lnTo>
                <a:lnTo>
                  <a:pt x="16" y="81"/>
                </a:lnTo>
                <a:lnTo>
                  <a:pt x="14" y="78"/>
                </a:lnTo>
                <a:lnTo>
                  <a:pt x="13" y="73"/>
                </a:lnTo>
                <a:lnTo>
                  <a:pt x="11" y="67"/>
                </a:lnTo>
                <a:lnTo>
                  <a:pt x="10" y="64"/>
                </a:lnTo>
                <a:lnTo>
                  <a:pt x="10" y="58"/>
                </a:lnTo>
                <a:lnTo>
                  <a:pt x="7" y="54"/>
                </a:lnTo>
                <a:lnTo>
                  <a:pt x="6" y="49"/>
                </a:lnTo>
                <a:lnTo>
                  <a:pt x="5" y="44"/>
                </a:lnTo>
                <a:lnTo>
                  <a:pt x="4" y="39"/>
                </a:lnTo>
                <a:lnTo>
                  <a:pt x="2" y="37"/>
                </a:lnTo>
                <a:lnTo>
                  <a:pt x="1" y="34"/>
                </a:lnTo>
                <a:lnTo>
                  <a:pt x="0" y="32"/>
                </a:lnTo>
                <a:lnTo>
                  <a:pt x="0" y="30"/>
                </a:lnTo>
                <a:lnTo>
                  <a:pt x="12" y="86"/>
                </a:lnTo>
                <a:lnTo>
                  <a:pt x="35" y="181"/>
                </a:lnTo>
                <a:lnTo>
                  <a:pt x="41" y="192"/>
                </a:lnTo>
                <a:lnTo>
                  <a:pt x="42" y="197"/>
                </a:lnTo>
                <a:lnTo>
                  <a:pt x="44" y="199"/>
                </a:lnTo>
                <a:lnTo>
                  <a:pt x="45" y="205"/>
                </a:lnTo>
                <a:lnTo>
                  <a:pt x="47" y="209"/>
                </a:lnTo>
                <a:lnTo>
                  <a:pt x="49" y="213"/>
                </a:lnTo>
                <a:lnTo>
                  <a:pt x="51" y="217"/>
                </a:lnTo>
                <a:lnTo>
                  <a:pt x="53" y="221"/>
                </a:lnTo>
                <a:lnTo>
                  <a:pt x="55" y="226"/>
                </a:lnTo>
                <a:lnTo>
                  <a:pt x="57" y="230"/>
                </a:lnTo>
                <a:lnTo>
                  <a:pt x="60" y="234"/>
                </a:lnTo>
                <a:lnTo>
                  <a:pt x="62" y="238"/>
                </a:lnTo>
                <a:lnTo>
                  <a:pt x="65" y="242"/>
                </a:lnTo>
                <a:lnTo>
                  <a:pt x="67" y="245"/>
                </a:lnTo>
                <a:lnTo>
                  <a:pt x="69" y="250"/>
                </a:lnTo>
                <a:lnTo>
                  <a:pt x="73" y="253"/>
                </a:lnTo>
                <a:lnTo>
                  <a:pt x="75" y="257"/>
                </a:lnTo>
                <a:lnTo>
                  <a:pt x="78" y="259"/>
                </a:lnTo>
                <a:lnTo>
                  <a:pt x="79" y="261"/>
                </a:lnTo>
                <a:lnTo>
                  <a:pt x="81" y="263"/>
                </a:lnTo>
                <a:lnTo>
                  <a:pt x="83" y="265"/>
                </a:lnTo>
                <a:lnTo>
                  <a:pt x="85" y="267"/>
                </a:lnTo>
                <a:lnTo>
                  <a:pt x="87" y="271"/>
                </a:lnTo>
                <a:lnTo>
                  <a:pt x="89" y="273"/>
                </a:lnTo>
                <a:lnTo>
                  <a:pt x="90" y="276"/>
                </a:lnTo>
                <a:lnTo>
                  <a:pt x="91" y="276"/>
                </a:lnTo>
                <a:lnTo>
                  <a:pt x="92" y="276"/>
                </a:lnTo>
                <a:lnTo>
                  <a:pt x="92" y="275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Freeform 20"/>
          <p:cNvSpPr>
            <a:spLocks/>
          </p:cNvSpPr>
          <p:nvPr/>
        </p:nvSpPr>
        <p:spPr bwMode="auto">
          <a:xfrm>
            <a:off x="698501" y="6373815"/>
            <a:ext cx="66675" cy="14287"/>
          </a:xfrm>
          <a:custGeom>
            <a:avLst/>
            <a:gdLst>
              <a:gd name="T0" fmla="*/ 66675 w 42"/>
              <a:gd name="T1" fmla="*/ 0 h 9"/>
              <a:gd name="T2" fmla="*/ 33338 w 42"/>
              <a:gd name="T3" fmla="*/ 9525 h 9"/>
              <a:gd name="T4" fmla="*/ 30163 w 42"/>
              <a:gd name="T5" fmla="*/ 9525 h 9"/>
              <a:gd name="T6" fmla="*/ 25400 w 42"/>
              <a:gd name="T7" fmla="*/ 9525 h 9"/>
              <a:gd name="T8" fmla="*/ 22225 w 42"/>
              <a:gd name="T9" fmla="*/ 7937 h 9"/>
              <a:gd name="T10" fmla="*/ 17462 w 42"/>
              <a:gd name="T11" fmla="*/ 7937 h 9"/>
              <a:gd name="T12" fmla="*/ 12700 w 42"/>
              <a:gd name="T13" fmla="*/ 6350 h 9"/>
              <a:gd name="T14" fmla="*/ 9525 w 42"/>
              <a:gd name="T15" fmla="*/ 4762 h 9"/>
              <a:gd name="T16" fmla="*/ 4762 w 42"/>
              <a:gd name="T17" fmla="*/ 3175 h 9"/>
              <a:gd name="T18" fmla="*/ 0 w 42"/>
              <a:gd name="T19" fmla="*/ 0 h 9"/>
              <a:gd name="T20" fmla="*/ 3175 w 42"/>
              <a:gd name="T21" fmla="*/ 3175 h 9"/>
              <a:gd name="T22" fmla="*/ 4762 w 42"/>
              <a:gd name="T23" fmla="*/ 4762 h 9"/>
              <a:gd name="T24" fmla="*/ 7938 w 42"/>
              <a:gd name="T25" fmla="*/ 6350 h 9"/>
              <a:gd name="T26" fmla="*/ 9525 w 42"/>
              <a:gd name="T27" fmla="*/ 7937 h 9"/>
              <a:gd name="T28" fmla="*/ 12700 w 42"/>
              <a:gd name="T29" fmla="*/ 9525 h 9"/>
              <a:gd name="T30" fmla="*/ 14288 w 42"/>
              <a:gd name="T31" fmla="*/ 9525 h 9"/>
              <a:gd name="T32" fmla="*/ 17462 w 42"/>
              <a:gd name="T33" fmla="*/ 11112 h 9"/>
              <a:gd name="T34" fmla="*/ 20637 w 42"/>
              <a:gd name="T35" fmla="*/ 11112 h 9"/>
              <a:gd name="T36" fmla="*/ 22225 w 42"/>
              <a:gd name="T37" fmla="*/ 11112 h 9"/>
              <a:gd name="T38" fmla="*/ 25400 w 42"/>
              <a:gd name="T39" fmla="*/ 11112 h 9"/>
              <a:gd name="T40" fmla="*/ 28575 w 42"/>
              <a:gd name="T41" fmla="*/ 14287 h 9"/>
              <a:gd name="T42" fmla="*/ 30163 w 42"/>
              <a:gd name="T43" fmla="*/ 14287 h 9"/>
              <a:gd name="T44" fmla="*/ 33338 w 42"/>
              <a:gd name="T45" fmla="*/ 14287 h 9"/>
              <a:gd name="T46" fmla="*/ 33338 w 42"/>
              <a:gd name="T47" fmla="*/ 14287 h 9"/>
              <a:gd name="T48" fmla="*/ 38100 w 42"/>
              <a:gd name="T49" fmla="*/ 14287 h 9"/>
              <a:gd name="T50" fmla="*/ 41275 w 42"/>
              <a:gd name="T51" fmla="*/ 11112 h 9"/>
              <a:gd name="T52" fmla="*/ 42862 w 42"/>
              <a:gd name="T53" fmla="*/ 11112 h 9"/>
              <a:gd name="T54" fmla="*/ 47625 w 42"/>
              <a:gd name="T55" fmla="*/ 11112 h 9"/>
              <a:gd name="T56" fmla="*/ 50800 w 42"/>
              <a:gd name="T57" fmla="*/ 9525 h 9"/>
              <a:gd name="T58" fmla="*/ 53975 w 42"/>
              <a:gd name="T59" fmla="*/ 7937 h 9"/>
              <a:gd name="T60" fmla="*/ 57150 w 42"/>
              <a:gd name="T61" fmla="*/ 6350 h 9"/>
              <a:gd name="T62" fmla="*/ 60325 w 42"/>
              <a:gd name="T63" fmla="*/ 4762 h 9"/>
              <a:gd name="T64" fmla="*/ 63500 w 42"/>
              <a:gd name="T65" fmla="*/ 3175 h 9"/>
              <a:gd name="T66" fmla="*/ 66675 w 42"/>
              <a:gd name="T67" fmla="*/ 0 h 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2"/>
              <a:gd name="T103" fmla="*/ 0 h 9"/>
              <a:gd name="T104" fmla="*/ 42 w 42"/>
              <a:gd name="T105" fmla="*/ 9 h 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2" h="9">
                <a:moveTo>
                  <a:pt x="42" y="0"/>
                </a:moveTo>
                <a:lnTo>
                  <a:pt x="21" y="6"/>
                </a:lnTo>
                <a:lnTo>
                  <a:pt x="19" y="6"/>
                </a:lnTo>
                <a:lnTo>
                  <a:pt x="16" y="6"/>
                </a:lnTo>
                <a:lnTo>
                  <a:pt x="14" y="5"/>
                </a:lnTo>
                <a:lnTo>
                  <a:pt x="11" y="5"/>
                </a:lnTo>
                <a:lnTo>
                  <a:pt x="8" y="4"/>
                </a:lnTo>
                <a:lnTo>
                  <a:pt x="6" y="3"/>
                </a:lnTo>
                <a:lnTo>
                  <a:pt x="3" y="2"/>
                </a:lnTo>
                <a:lnTo>
                  <a:pt x="0" y="0"/>
                </a:lnTo>
                <a:lnTo>
                  <a:pt x="2" y="2"/>
                </a:lnTo>
                <a:lnTo>
                  <a:pt x="3" y="3"/>
                </a:lnTo>
                <a:lnTo>
                  <a:pt x="5" y="4"/>
                </a:lnTo>
                <a:lnTo>
                  <a:pt x="6" y="5"/>
                </a:lnTo>
                <a:lnTo>
                  <a:pt x="8" y="6"/>
                </a:lnTo>
                <a:lnTo>
                  <a:pt x="9" y="6"/>
                </a:lnTo>
                <a:lnTo>
                  <a:pt x="11" y="7"/>
                </a:lnTo>
                <a:lnTo>
                  <a:pt x="13" y="7"/>
                </a:lnTo>
                <a:lnTo>
                  <a:pt x="14" y="7"/>
                </a:lnTo>
                <a:lnTo>
                  <a:pt x="16" y="7"/>
                </a:lnTo>
                <a:lnTo>
                  <a:pt x="18" y="9"/>
                </a:lnTo>
                <a:lnTo>
                  <a:pt x="19" y="9"/>
                </a:lnTo>
                <a:lnTo>
                  <a:pt x="21" y="9"/>
                </a:lnTo>
                <a:lnTo>
                  <a:pt x="24" y="9"/>
                </a:lnTo>
                <a:lnTo>
                  <a:pt x="26" y="7"/>
                </a:lnTo>
                <a:lnTo>
                  <a:pt x="27" y="7"/>
                </a:lnTo>
                <a:lnTo>
                  <a:pt x="30" y="7"/>
                </a:lnTo>
                <a:lnTo>
                  <a:pt x="32" y="6"/>
                </a:lnTo>
                <a:lnTo>
                  <a:pt x="34" y="5"/>
                </a:lnTo>
                <a:lnTo>
                  <a:pt x="36" y="4"/>
                </a:lnTo>
                <a:lnTo>
                  <a:pt x="38" y="3"/>
                </a:lnTo>
                <a:lnTo>
                  <a:pt x="40" y="2"/>
                </a:lnTo>
                <a:lnTo>
                  <a:pt x="42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Freeform 21"/>
          <p:cNvSpPr>
            <a:spLocks/>
          </p:cNvSpPr>
          <p:nvPr/>
        </p:nvSpPr>
        <p:spPr bwMode="auto">
          <a:xfrm>
            <a:off x="647701" y="6505577"/>
            <a:ext cx="73025" cy="265113"/>
          </a:xfrm>
          <a:custGeom>
            <a:avLst/>
            <a:gdLst>
              <a:gd name="T0" fmla="*/ 68263 w 46"/>
              <a:gd name="T1" fmla="*/ 201613 h 167"/>
              <a:gd name="T2" fmla="*/ 63500 w 46"/>
              <a:gd name="T3" fmla="*/ 184150 h 167"/>
              <a:gd name="T4" fmla="*/ 58738 w 46"/>
              <a:gd name="T5" fmla="*/ 163513 h 167"/>
              <a:gd name="T6" fmla="*/ 52388 w 46"/>
              <a:gd name="T7" fmla="*/ 146050 h 167"/>
              <a:gd name="T8" fmla="*/ 49212 w 46"/>
              <a:gd name="T9" fmla="*/ 127000 h 167"/>
              <a:gd name="T10" fmla="*/ 46037 w 46"/>
              <a:gd name="T11" fmla="*/ 119063 h 167"/>
              <a:gd name="T12" fmla="*/ 44450 w 46"/>
              <a:gd name="T13" fmla="*/ 115888 h 167"/>
              <a:gd name="T14" fmla="*/ 42862 w 46"/>
              <a:gd name="T15" fmla="*/ 103188 h 167"/>
              <a:gd name="T16" fmla="*/ 41275 w 46"/>
              <a:gd name="T17" fmla="*/ 90488 h 167"/>
              <a:gd name="T18" fmla="*/ 1588 w 46"/>
              <a:gd name="T19" fmla="*/ 9525 h 167"/>
              <a:gd name="T20" fmla="*/ 6350 w 46"/>
              <a:gd name="T21" fmla="*/ 25400 h 167"/>
              <a:gd name="T22" fmla="*/ 12700 w 46"/>
              <a:gd name="T23" fmla="*/ 39688 h 167"/>
              <a:gd name="T24" fmla="*/ 20637 w 46"/>
              <a:gd name="T25" fmla="*/ 53975 h 167"/>
              <a:gd name="T26" fmla="*/ 26988 w 46"/>
              <a:gd name="T27" fmla="*/ 69850 h 167"/>
              <a:gd name="T28" fmla="*/ 34925 w 46"/>
              <a:gd name="T29" fmla="*/ 85725 h 167"/>
              <a:gd name="T30" fmla="*/ 41275 w 46"/>
              <a:gd name="T31" fmla="*/ 103188 h 167"/>
              <a:gd name="T32" fmla="*/ 42862 w 46"/>
              <a:gd name="T33" fmla="*/ 123825 h 167"/>
              <a:gd name="T34" fmla="*/ 50800 w 46"/>
              <a:gd name="T35" fmla="*/ 146050 h 167"/>
              <a:gd name="T36" fmla="*/ 58738 w 46"/>
              <a:gd name="T37" fmla="*/ 171450 h 167"/>
              <a:gd name="T38" fmla="*/ 61913 w 46"/>
              <a:gd name="T39" fmla="*/ 195263 h 167"/>
              <a:gd name="T40" fmla="*/ 65088 w 46"/>
              <a:gd name="T41" fmla="*/ 222250 h 167"/>
              <a:gd name="T42" fmla="*/ 65088 w 46"/>
              <a:gd name="T43" fmla="*/ 236538 h 167"/>
              <a:gd name="T44" fmla="*/ 55563 w 46"/>
              <a:gd name="T45" fmla="*/ 212725 h 167"/>
              <a:gd name="T46" fmla="*/ 46037 w 46"/>
              <a:gd name="T47" fmla="*/ 185738 h 167"/>
              <a:gd name="T48" fmla="*/ 39687 w 46"/>
              <a:gd name="T49" fmla="*/ 158750 h 167"/>
              <a:gd name="T50" fmla="*/ 33338 w 46"/>
              <a:gd name="T51" fmla="*/ 130175 h 167"/>
              <a:gd name="T52" fmla="*/ 31750 w 46"/>
              <a:gd name="T53" fmla="*/ 115888 h 167"/>
              <a:gd name="T54" fmla="*/ 28575 w 46"/>
              <a:gd name="T55" fmla="*/ 103188 h 167"/>
              <a:gd name="T56" fmla="*/ 23812 w 46"/>
              <a:gd name="T57" fmla="*/ 85725 h 167"/>
              <a:gd name="T58" fmla="*/ 17463 w 46"/>
              <a:gd name="T59" fmla="*/ 71438 h 167"/>
              <a:gd name="T60" fmla="*/ 11112 w 46"/>
              <a:gd name="T61" fmla="*/ 53975 h 167"/>
              <a:gd name="T62" fmla="*/ 4762 w 46"/>
              <a:gd name="T63" fmla="*/ 38100 h 167"/>
              <a:gd name="T64" fmla="*/ 25400 w 46"/>
              <a:gd name="T65" fmla="*/ 104775 h 167"/>
              <a:gd name="T66" fmla="*/ 26988 w 46"/>
              <a:gd name="T67" fmla="*/ 115888 h 167"/>
              <a:gd name="T68" fmla="*/ 30163 w 46"/>
              <a:gd name="T69" fmla="*/ 127000 h 167"/>
              <a:gd name="T70" fmla="*/ 33338 w 46"/>
              <a:gd name="T71" fmla="*/ 139700 h 167"/>
              <a:gd name="T72" fmla="*/ 34925 w 46"/>
              <a:gd name="T73" fmla="*/ 157163 h 167"/>
              <a:gd name="T74" fmla="*/ 41275 w 46"/>
              <a:gd name="T75" fmla="*/ 174625 h 167"/>
              <a:gd name="T76" fmla="*/ 46037 w 46"/>
              <a:gd name="T77" fmla="*/ 192088 h 167"/>
              <a:gd name="T78" fmla="*/ 50800 w 46"/>
              <a:gd name="T79" fmla="*/ 212725 h 167"/>
              <a:gd name="T80" fmla="*/ 52388 w 46"/>
              <a:gd name="T81" fmla="*/ 228600 h 167"/>
              <a:gd name="T82" fmla="*/ 71438 w 46"/>
              <a:gd name="T83" fmla="*/ 265113 h 167"/>
              <a:gd name="T84" fmla="*/ 73025 w 46"/>
              <a:gd name="T85" fmla="*/ 263525 h 16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6"/>
              <a:gd name="T130" fmla="*/ 0 h 167"/>
              <a:gd name="T131" fmla="*/ 46 w 46"/>
              <a:gd name="T132" fmla="*/ 167 h 16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6" h="167">
                <a:moveTo>
                  <a:pt x="46" y="165"/>
                </a:moveTo>
                <a:lnTo>
                  <a:pt x="43" y="127"/>
                </a:lnTo>
                <a:lnTo>
                  <a:pt x="41" y="121"/>
                </a:lnTo>
                <a:lnTo>
                  <a:pt x="40" y="116"/>
                </a:lnTo>
                <a:lnTo>
                  <a:pt x="38" y="110"/>
                </a:lnTo>
                <a:lnTo>
                  <a:pt x="37" y="103"/>
                </a:lnTo>
                <a:lnTo>
                  <a:pt x="35" y="97"/>
                </a:lnTo>
                <a:lnTo>
                  <a:pt x="33" y="92"/>
                </a:lnTo>
                <a:lnTo>
                  <a:pt x="32" y="86"/>
                </a:lnTo>
                <a:lnTo>
                  <a:pt x="31" y="80"/>
                </a:lnTo>
                <a:lnTo>
                  <a:pt x="31" y="78"/>
                </a:lnTo>
                <a:lnTo>
                  <a:pt x="29" y="75"/>
                </a:lnTo>
                <a:lnTo>
                  <a:pt x="29" y="74"/>
                </a:lnTo>
                <a:lnTo>
                  <a:pt x="28" y="73"/>
                </a:lnTo>
                <a:lnTo>
                  <a:pt x="27" y="68"/>
                </a:lnTo>
                <a:lnTo>
                  <a:pt x="27" y="65"/>
                </a:lnTo>
                <a:lnTo>
                  <a:pt x="26" y="61"/>
                </a:lnTo>
                <a:lnTo>
                  <a:pt x="26" y="57"/>
                </a:lnTo>
                <a:lnTo>
                  <a:pt x="0" y="0"/>
                </a:lnTo>
                <a:lnTo>
                  <a:pt x="1" y="6"/>
                </a:lnTo>
                <a:lnTo>
                  <a:pt x="3" y="10"/>
                </a:lnTo>
                <a:lnTo>
                  <a:pt x="4" y="16"/>
                </a:lnTo>
                <a:lnTo>
                  <a:pt x="6" y="20"/>
                </a:lnTo>
                <a:lnTo>
                  <a:pt x="8" y="25"/>
                </a:lnTo>
                <a:lnTo>
                  <a:pt x="11" y="28"/>
                </a:lnTo>
                <a:lnTo>
                  <a:pt x="13" y="34"/>
                </a:lnTo>
                <a:lnTo>
                  <a:pt x="15" y="38"/>
                </a:lnTo>
                <a:lnTo>
                  <a:pt x="17" y="44"/>
                </a:lnTo>
                <a:lnTo>
                  <a:pt x="20" y="48"/>
                </a:lnTo>
                <a:lnTo>
                  <a:pt x="22" y="54"/>
                </a:lnTo>
                <a:lnTo>
                  <a:pt x="23" y="60"/>
                </a:lnTo>
                <a:lnTo>
                  <a:pt x="26" y="65"/>
                </a:lnTo>
                <a:lnTo>
                  <a:pt x="27" y="72"/>
                </a:lnTo>
                <a:lnTo>
                  <a:pt x="27" y="78"/>
                </a:lnTo>
                <a:lnTo>
                  <a:pt x="29" y="85"/>
                </a:lnTo>
                <a:lnTo>
                  <a:pt x="32" y="92"/>
                </a:lnTo>
                <a:lnTo>
                  <a:pt x="34" y="100"/>
                </a:lnTo>
                <a:lnTo>
                  <a:pt x="37" y="108"/>
                </a:lnTo>
                <a:lnTo>
                  <a:pt x="38" y="116"/>
                </a:lnTo>
                <a:lnTo>
                  <a:pt x="39" y="123"/>
                </a:lnTo>
                <a:lnTo>
                  <a:pt x="40" y="131"/>
                </a:lnTo>
                <a:lnTo>
                  <a:pt x="41" y="140"/>
                </a:lnTo>
                <a:lnTo>
                  <a:pt x="40" y="149"/>
                </a:lnTo>
                <a:lnTo>
                  <a:pt x="41" y="149"/>
                </a:lnTo>
                <a:lnTo>
                  <a:pt x="38" y="141"/>
                </a:lnTo>
                <a:lnTo>
                  <a:pt x="35" y="134"/>
                </a:lnTo>
                <a:lnTo>
                  <a:pt x="32" y="125"/>
                </a:lnTo>
                <a:lnTo>
                  <a:pt x="29" y="117"/>
                </a:lnTo>
                <a:lnTo>
                  <a:pt x="27" y="109"/>
                </a:lnTo>
                <a:lnTo>
                  <a:pt x="25" y="100"/>
                </a:lnTo>
                <a:lnTo>
                  <a:pt x="22" y="92"/>
                </a:lnTo>
                <a:lnTo>
                  <a:pt x="21" y="82"/>
                </a:lnTo>
                <a:lnTo>
                  <a:pt x="20" y="78"/>
                </a:lnTo>
                <a:lnTo>
                  <a:pt x="20" y="73"/>
                </a:lnTo>
                <a:lnTo>
                  <a:pt x="19" y="69"/>
                </a:lnTo>
                <a:lnTo>
                  <a:pt x="18" y="65"/>
                </a:lnTo>
                <a:lnTo>
                  <a:pt x="17" y="60"/>
                </a:lnTo>
                <a:lnTo>
                  <a:pt x="15" y="54"/>
                </a:lnTo>
                <a:lnTo>
                  <a:pt x="13" y="49"/>
                </a:lnTo>
                <a:lnTo>
                  <a:pt x="11" y="45"/>
                </a:lnTo>
                <a:lnTo>
                  <a:pt x="9" y="38"/>
                </a:lnTo>
                <a:lnTo>
                  <a:pt x="7" y="34"/>
                </a:lnTo>
                <a:lnTo>
                  <a:pt x="5" y="28"/>
                </a:lnTo>
                <a:lnTo>
                  <a:pt x="3" y="24"/>
                </a:lnTo>
                <a:lnTo>
                  <a:pt x="15" y="63"/>
                </a:lnTo>
                <a:lnTo>
                  <a:pt x="16" y="66"/>
                </a:lnTo>
                <a:lnTo>
                  <a:pt x="16" y="69"/>
                </a:lnTo>
                <a:lnTo>
                  <a:pt x="17" y="73"/>
                </a:lnTo>
                <a:lnTo>
                  <a:pt x="18" y="76"/>
                </a:lnTo>
                <a:lnTo>
                  <a:pt x="19" y="80"/>
                </a:lnTo>
                <a:lnTo>
                  <a:pt x="20" y="83"/>
                </a:lnTo>
                <a:lnTo>
                  <a:pt x="21" y="88"/>
                </a:lnTo>
                <a:lnTo>
                  <a:pt x="21" y="92"/>
                </a:lnTo>
                <a:lnTo>
                  <a:pt x="22" y="99"/>
                </a:lnTo>
                <a:lnTo>
                  <a:pt x="23" y="104"/>
                </a:lnTo>
                <a:lnTo>
                  <a:pt x="26" y="110"/>
                </a:lnTo>
                <a:lnTo>
                  <a:pt x="27" y="116"/>
                </a:lnTo>
                <a:lnTo>
                  <a:pt x="29" y="121"/>
                </a:lnTo>
                <a:lnTo>
                  <a:pt x="31" y="129"/>
                </a:lnTo>
                <a:lnTo>
                  <a:pt x="32" y="134"/>
                </a:lnTo>
                <a:lnTo>
                  <a:pt x="32" y="140"/>
                </a:lnTo>
                <a:lnTo>
                  <a:pt x="33" y="144"/>
                </a:lnTo>
                <a:lnTo>
                  <a:pt x="44" y="167"/>
                </a:lnTo>
                <a:lnTo>
                  <a:pt x="45" y="167"/>
                </a:lnTo>
                <a:lnTo>
                  <a:pt x="45" y="166"/>
                </a:lnTo>
                <a:lnTo>
                  <a:pt x="46" y="166"/>
                </a:lnTo>
                <a:lnTo>
                  <a:pt x="46" y="165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Freeform 22"/>
          <p:cNvSpPr>
            <a:spLocks/>
          </p:cNvSpPr>
          <p:nvPr/>
        </p:nvSpPr>
        <p:spPr bwMode="auto">
          <a:xfrm>
            <a:off x="630238" y="6613527"/>
            <a:ext cx="33337" cy="87313"/>
          </a:xfrm>
          <a:custGeom>
            <a:avLst/>
            <a:gdLst>
              <a:gd name="T0" fmla="*/ 33337 w 21"/>
              <a:gd name="T1" fmla="*/ 84138 h 55"/>
              <a:gd name="T2" fmla="*/ 0 w 21"/>
              <a:gd name="T3" fmla="*/ 0 h 55"/>
              <a:gd name="T4" fmla="*/ 11112 w 21"/>
              <a:gd name="T5" fmla="*/ 33338 h 55"/>
              <a:gd name="T6" fmla="*/ 9525 w 21"/>
              <a:gd name="T7" fmla="*/ 34925 h 55"/>
              <a:gd name="T8" fmla="*/ 7937 w 21"/>
              <a:gd name="T9" fmla="*/ 34925 h 55"/>
              <a:gd name="T10" fmla="*/ 7937 w 21"/>
              <a:gd name="T11" fmla="*/ 33338 h 55"/>
              <a:gd name="T12" fmla="*/ 4762 w 21"/>
              <a:gd name="T13" fmla="*/ 33338 h 55"/>
              <a:gd name="T14" fmla="*/ 28575 w 21"/>
              <a:gd name="T15" fmla="*/ 87313 h 55"/>
              <a:gd name="T16" fmla="*/ 30162 w 21"/>
              <a:gd name="T17" fmla="*/ 87313 h 55"/>
              <a:gd name="T18" fmla="*/ 31750 w 21"/>
              <a:gd name="T19" fmla="*/ 87313 h 55"/>
              <a:gd name="T20" fmla="*/ 33337 w 21"/>
              <a:gd name="T21" fmla="*/ 85725 h 55"/>
              <a:gd name="T22" fmla="*/ 33337 w 21"/>
              <a:gd name="T23" fmla="*/ 84138 h 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55"/>
              <a:gd name="T38" fmla="*/ 21 w 21"/>
              <a:gd name="T39" fmla="*/ 55 h 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55">
                <a:moveTo>
                  <a:pt x="21" y="53"/>
                </a:moveTo>
                <a:lnTo>
                  <a:pt x="0" y="0"/>
                </a:lnTo>
                <a:lnTo>
                  <a:pt x="7" y="21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3" y="21"/>
                </a:lnTo>
                <a:lnTo>
                  <a:pt x="18" y="55"/>
                </a:lnTo>
                <a:lnTo>
                  <a:pt x="19" y="55"/>
                </a:lnTo>
                <a:lnTo>
                  <a:pt x="20" y="55"/>
                </a:lnTo>
                <a:lnTo>
                  <a:pt x="21" y="54"/>
                </a:lnTo>
                <a:lnTo>
                  <a:pt x="21" y="53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Freeform 23"/>
          <p:cNvSpPr>
            <a:spLocks/>
          </p:cNvSpPr>
          <p:nvPr/>
        </p:nvSpPr>
        <p:spPr bwMode="auto">
          <a:xfrm>
            <a:off x="596900" y="6637340"/>
            <a:ext cx="55563" cy="103187"/>
          </a:xfrm>
          <a:custGeom>
            <a:avLst/>
            <a:gdLst>
              <a:gd name="T0" fmla="*/ 55563 w 35"/>
              <a:gd name="T1" fmla="*/ 103187 h 65"/>
              <a:gd name="T2" fmla="*/ 53975 w 35"/>
              <a:gd name="T3" fmla="*/ 101600 h 65"/>
              <a:gd name="T4" fmla="*/ 50800 w 35"/>
              <a:gd name="T5" fmla="*/ 96837 h 65"/>
              <a:gd name="T6" fmla="*/ 44450 w 35"/>
              <a:gd name="T7" fmla="*/ 93662 h 65"/>
              <a:gd name="T8" fmla="*/ 42863 w 35"/>
              <a:gd name="T9" fmla="*/ 90487 h 65"/>
              <a:gd name="T10" fmla="*/ 36513 w 35"/>
              <a:gd name="T11" fmla="*/ 87312 h 65"/>
              <a:gd name="T12" fmla="*/ 34925 w 35"/>
              <a:gd name="T13" fmla="*/ 82550 h 65"/>
              <a:gd name="T14" fmla="*/ 33338 w 35"/>
              <a:gd name="T15" fmla="*/ 74612 h 65"/>
              <a:gd name="T16" fmla="*/ 28575 w 35"/>
              <a:gd name="T17" fmla="*/ 69850 h 65"/>
              <a:gd name="T18" fmla="*/ 28575 w 35"/>
              <a:gd name="T19" fmla="*/ 65087 h 65"/>
              <a:gd name="T20" fmla="*/ 28575 w 35"/>
              <a:gd name="T21" fmla="*/ 60325 h 65"/>
              <a:gd name="T22" fmla="*/ 26988 w 35"/>
              <a:gd name="T23" fmla="*/ 58737 h 65"/>
              <a:gd name="T24" fmla="*/ 25400 w 35"/>
              <a:gd name="T25" fmla="*/ 53975 h 65"/>
              <a:gd name="T26" fmla="*/ 25400 w 35"/>
              <a:gd name="T27" fmla="*/ 50800 h 65"/>
              <a:gd name="T28" fmla="*/ 23813 w 35"/>
              <a:gd name="T29" fmla="*/ 46037 h 65"/>
              <a:gd name="T30" fmla="*/ 22225 w 35"/>
              <a:gd name="T31" fmla="*/ 42862 h 65"/>
              <a:gd name="T32" fmla="*/ 20638 w 35"/>
              <a:gd name="T33" fmla="*/ 39687 h 65"/>
              <a:gd name="T34" fmla="*/ 17463 w 35"/>
              <a:gd name="T35" fmla="*/ 36512 h 65"/>
              <a:gd name="T36" fmla="*/ 14288 w 35"/>
              <a:gd name="T37" fmla="*/ 30162 h 65"/>
              <a:gd name="T38" fmla="*/ 12700 w 35"/>
              <a:gd name="T39" fmla="*/ 26987 h 65"/>
              <a:gd name="T40" fmla="*/ 9525 w 35"/>
              <a:gd name="T41" fmla="*/ 22225 h 65"/>
              <a:gd name="T42" fmla="*/ 7938 w 35"/>
              <a:gd name="T43" fmla="*/ 15875 h 65"/>
              <a:gd name="T44" fmla="*/ 4763 w 35"/>
              <a:gd name="T45" fmla="*/ 11112 h 65"/>
              <a:gd name="T46" fmla="*/ 3175 w 35"/>
              <a:gd name="T47" fmla="*/ 6350 h 65"/>
              <a:gd name="T48" fmla="*/ 0 w 35"/>
              <a:gd name="T49" fmla="*/ 0 h 65"/>
              <a:gd name="T50" fmla="*/ 3175 w 35"/>
              <a:gd name="T51" fmla="*/ 4762 h 65"/>
              <a:gd name="T52" fmla="*/ 3175 w 35"/>
              <a:gd name="T53" fmla="*/ 7937 h 65"/>
              <a:gd name="T54" fmla="*/ 3175 w 35"/>
              <a:gd name="T55" fmla="*/ 14287 h 65"/>
              <a:gd name="T56" fmla="*/ 4763 w 35"/>
              <a:gd name="T57" fmla="*/ 17462 h 65"/>
              <a:gd name="T58" fmla="*/ 6350 w 35"/>
              <a:gd name="T59" fmla="*/ 22225 h 65"/>
              <a:gd name="T60" fmla="*/ 7938 w 35"/>
              <a:gd name="T61" fmla="*/ 26987 h 65"/>
              <a:gd name="T62" fmla="*/ 9525 w 35"/>
              <a:gd name="T63" fmla="*/ 30162 h 65"/>
              <a:gd name="T64" fmla="*/ 9525 w 35"/>
              <a:gd name="T65" fmla="*/ 33337 h 65"/>
              <a:gd name="T66" fmla="*/ 14288 w 35"/>
              <a:gd name="T67" fmla="*/ 41275 h 65"/>
              <a:gd name="T68" fmla="*/ 15875 w 35"/>
              <a:gd name="T69" fmla="*/ 47625 h 65"/>
              <a:gd name="T70" fmla="*/ 19050 w 35"/>
              <a:gd name="T71" fmla="*/ 55562 h 65"/>
              <a:gd name="T72" fmla="*/ 20638 w 35"/>
              <a:gd name="T73" fmla="*/ 63500 h 65"/>
              <a:gd name="T74" fmla="*/ 22225 w 35"/>
              <a:gd name="T75" fmla="*/ 73025 h 65"/>
              <a:gd name="T76" fmla="*/ 23813 w 35"/>
              <a:gd name="T77" fmla="*/ 80962 h 65"/>
              <a:gd name="T78" fmla="*/ 26988 w 35"/>
              <a:gd name="T79" fmla="*/ 87312 h 65"/>
              <a:gd name="T80" fmla="*/ 28575 w 35"/>
              <a:gd name="T81" fmla="*/ 93662 h 65"/>
              <a:gd name="T82" fmla="*/ 55563 w 35"/>
              <a:gd name="T83" fmla="*/ 103187 h 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5"/>
              <a:gd name="T127" fmla="*/ 0 h 65"/>
              <a:gd name="T128" fmla="*/ 35 w 35"/>
              <a:gd name="T129" fmla="*/ 65 h 6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5" h="65">
                <a:moveTo>
                  <a:pt x="35" y="65"/>
                </a:moveTo>
                <a:lnTo>
                  <a:pt x="34" y="64"/>
                </a:lnTo>
                <a:lnTo>
                  <a:pt x="32" y="61"/>
                </a:lnTo>
                <a:lnTo>
                  <a:pt x="28" y="59"/>
                </a:lnTo>
                <a:lnTo>
                  <a:pt x="27" y="57"/>
                </a:lnTo>
                <a:lnTo>
                  <a:pt x="23" y="55"/>
                </a:lnTo>
                <a:lnTo>
                  <a:pt x="22" y="52"/>
                </a:lnTo>
                <a:lnTo>
                  <a:pt x="21" y="47"/>
                </a:lnTo>
                <a:lnTo>
                  <a:pt x="18" y="44"/>
                </a:lnTo>
                <a:lnTo>
                  <a:pt x="18" y="41"/>
                </a:lnTo>
                <a:lnTo>
                  <a:pt x="18" y="38"/>
                </a:lnTo>
                <a:lnTo>
                  <a:pt x="17" y="37"/>
                </a:lnTo>
                <a:lnTo>
                  <a:pt x="16" y="34"/>
                </a:lnTo>
                <a:lnTo>
                  <a:pt x="16" y="32"/>
                </a:lnTo>
                <a:lnTo>
                  <a:pt x="15" y="29"/>
                </a:lnTo>
                <a:lnTo>
                  <a:pt x="14" y="27"/>
                </a:lnTo>
                <a:lnTo>
                  <a:pt x="13" y="25"/>
                </a:lnTo>
                <a:lnTo>
                  <a:pt x="11" y="23"/>
                </a:lnTo>
                <a:lnTo>
                  <a:pt x="9" y="19"/>
                </a:lnTo>
                <a:lnTo>
                  <a:pt x="8" y="17"/>
                </a:lnTo>
                <a:lnTo>
                  <a:pt x="6" y="14"/>
                </a:lnTo>
                <a:lnTo>
                  <a:pt x="5" y="10"/>
                </a:lnTo>
                <a:lnTo>
                  <a:pt x="3" y="7"/>
                </a:lnTo>
                <a:lnTo>
                  <a:pt x="2" y="4"/>
                </a:lnTo>
                <a:lnTo>
                  <a:pt x="0" y="0"/>
                </a:lnTo>
                <a:lnTo>
                  <a:pt x="2" y="3"/>
                </a:lnTo>
                <a:lnTo>
                  <a:pt x="2" y="5"/>
                </a:lnTo>
                <a:lnTo>
                  <a:pt x="2" y="9"/>
                </a:lnTo>
                <a:lnTo>
                  <a:pt x="3" y="11"/>
                </a:lnTo>
                <a:lnTo>
                  <a:pt x="4" y="14"/>
                </a:lnTo>
                <a:lnTo>
                  <a:pt x="5" y="17"/>
                </a:lnTo>
                <a:lnTo>
                  <a:pt x="6" y="19"/>
                </a:lnTo>
                <a:lnTo>
                  <a:pt x="6" y="21"/>
                </a:lnTo>
                <a:lnTo>
                  <a:pt x="9" y="26"/>
                </a:lnTo>
                <a:lnTo>
                  <a:pt x="10" y="30"/>
                </a:lnTo>
                <a:lnTo>
                  <a:pt x="12" y="35"/>
                </a:lnTo>
                <a:lnTo>
                  <a:pt x="13" y="40"/>
                </a:lnTo>
                <a:lnTo>
                  <a:pt x="14" y="46"/>
                </a:lnTo>
                <a:lnTo>
                  <a:pt x="15" y="51"/>
                </a:lnTo>
                <a:lnTo>
                  <a:pt x="17" y="55"/>
                </a:lnTo>
                <a:lnTo>
                  <a:pt x="18" y="59"/>
                </a:lnTo>
                <a:lnTo>
                  <a:pt x="35" y="65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Freeform 24"/>
          <p:cNvSpPr>
            <a:spLocks/>
          </p:cNvSpPr>
          <p:nvPr/>
        </p:nvSpPr>
        <p:spPr bwMode="auto">
          <a:xfrm>
            <a:off x="633413" y="6483352"/>
            <a:ext cx="17462" cy="49213"/>
          </a:xfrm>
          <a:custGeom>
            <a:avLst/>
            <a:gdLst>
              <a:gd name="T0" fmla="*/ 17462 w 11"/>
              <a:gd name="T1" fmla="*/ 49213 h 31"/>
              <a:gd name="T2" fmla="*/ 0 w 11"/>
              <a:gd name="T3" fmla="*/ 0 h 31"/>
              <a:gd name="T4" fmla="*/ 0 w 11"/>
              <a:gd name="T5" fmla="*/ 6350 h 31"/>
              <a:gd name="T6" fmla="*/ 1587 w 11"/>
              <a:gd name="T7" fmla="*/ 15875 h 31"/>
              <a:gd name="T8" fmla="*/ 6350 w 11"/>
              <a:gd name="T9" fmla="*/ 19050 h 31"/>
              <a:gd name="T10" fmla="*/ 7937 w 11"/>
              <a:gd name="T11" fmla="*/ 26988 h 31"/>
              <a:gd name="T12" fmla="*/ 9525 w 11"/>
              <a:gd name="T13" fmla="*/ 31750 h 31"/>
              <a:gd name="T14" fmla="*/ 14287 w 11"/>
              <a:gd name="T15" fmla="*/ 38100 h 31"/>
              <a:gd name="T16" fmla="*/ 15875 w 11"/>
              <a:gd name="T17" fmla="*/ 44450 h 31"/>
              <a:gd name="T18" fmla="*/ 17462 w 11"/>
              <a:gd name="T19" fmla="*/ 49213 h 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31"/>
              <a:gd name="T32" fmla="*/ 11 w 11"/>
              <a:gd name="T33" fmla="*/ 31 h 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31">
                <a:moveTo>
                  <a:pt x="11" y="31"/>
                </a:moveTo>
                <a:lnTo>
                  <a:pt x="0" y="0"/>
                </a:lnTo>
                <a:lnTo>
                  <a:pt x="0" y="4"/>
                </a:lnTo>
                <a:lnTo>
                  <a:pt x="1" y="10"/>
                </a:lnTo>
                <a:lnTo>
                  <a:pt x="4" y="12"/>
                </a:lnTo>
                <a:lnTo>
                  <a:pt x="5" y="17"/>
                </a:lnTo>
                <a:lnTo>
                  <a:pt x="6" y="20"/>
                </a:lnTo>
                <a:lnTo>
                  <a:pt x="9" y="24"/>
                </a:lnTo>
                <a:lnTo>
                  <a:pt x="10" y="28"/>
                </a:lnTo>
                <a:lnTo>
                  <a:pt x="11" y="31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Freeform 25"/>
          <p:cNvSpPr>
            <a:spLocks/>
          </p:cNvSpPr>
          <p:nvPr/>
        </p:nvSpPr>
        <p:spPr bwMode="auto">
          <a:xfrm>
            <a:off x="623888" y="6413500"/>
            <a:ext cx="25400" cy="88900"/>
          </a:xfrm>
          <a:custGeom>
            <a:avLst/>
            <a:gdLst>
              <a:gd name="T0" fmla="*/ 25400 w 16"/>
              <a:gd name="T1" fmla="*/ 87313 h 56"/>
              <a:gd name="T2" fmla="*/ 0 w 16"/>
              <a:gd name="T3" fmla="*/ 0 h 56"/>
              <a:gd name="T4" fmla="*/ 9525 w 16"/>
              <a:gd name="T5" fmla="*/ 65088 h 56"/>
              <a:gd name="T6" fmla="*/ 9525 w 16"/>
              <a:gd name="T7" fmla="*/ 52388 h 56"/>
              <a:gd name="T8" fmla="*/ 9525 w 16"/>
              <a:gd name="T9" fmla="*/ 52388 h 56"/>
              <a:gd name="T10" fmla="*/ 11112 w 16"/>
              <a:gd name="T11" fmla="*/ 52388 h 56"/>
              <a:gd name="T12" fmla="*/ 11112 w 16"/>
              <a:gd name="T13" fmla="*/ 53975 h 56"/>
              <a:gd name="T14" fmla="*/ 14287 w 16"/>
              <a:gd name="T15" fmla="*/ 57150 h 56"/>
              <a:gd name="T16" fmla="*/ 25400 w 16"/>
              <a:gd name="T17" fmla="*/ 88900 h 56"/>
              <a:gd name="T18" fmla="*/ 25400 w 16"/>
              <a:gd name="T19" fmla="*/ 87313 h 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56"/>
              <a:gd name="T32" fmla="*/ 16 w 16"/>
              <a:gd name="T33" fmla="*/ 56 h 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56">
                <a:moveTo>
                  <a:pt x="16" y="55"/>
                </a:moveTo>
                <a:lnTo>
                  <a:pt x="0" y="0"/>
                </a:lnTo>
                <a:lnTo>
                  <a:pt x="6" y="41"/>
                </a:lnTo>
                <a:lnTo>
                  <a:pt x="6" y="33"/>
                </a:lnTo>
                <a:lnTo>
                  <a:pt x="7" y="33"/>
                </a:lnTo>
                <a:lnTo>
                  <a:pt x="7" y="34"/>
                </a:lnTo>
                <a:lnTo>
                  <a:pt x="9" y="36"/>
                </a:lnTo>
                <a:lnTo>
                  <a:pt x="16" y="56"/>
                </a:lnTo>
                <a:lnTo>
                  <a:pt x="16" y="55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Freeform 26"/>
          <p:cNvSpPr>
            <a:spLocks/>
          </p:cNvSpPr>
          <p:nvPr/>
        </p:nvSpPr>
        <p:spPr bwMode="auto">
          <a:xfrm>
            <a:off x="633413" y="6480175"/>
            <a:ext cx="4762" cy="7938"/>
          </a:xfrm>
          <a:custGeom>
            <a:avLst/>
            <a:gdLst>
              <a:gd name="T0" fmla="*/ 4762 w 3"/>
              <a:gd name="T1" fmla="*/ 7938 h 5"/>
              <a:gd name="T2" fmla="*/ 1587 w 3"/>
              <a:gd name="T3" fmla="*/ 7938 h 5"/>
              <a:gd name="T4" fmla="*/ 1587 w 3"/>
              <a:gd name="T5" fmla="*/ 4763 h 5"/>
              <a:gd name="T6" fmla="*/ 1587 w 3"/>
              <a:gd name="T7" fmla="*/ 3175 h 5"/>
              <a:gd name="T8" fmla="*/ 0 w 3"/>
              <a:gd name="T9" fmla="*/ 0 h 5"/>
              <a:gd name="T10" fmla="*/ 4762 w 3"/>
              <a:gd name="T11" fmla="*/ 7938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3" y="5"/>
                </a:moveTo>
                <a:lnTo>
                  <a:pt x="1" y="5"/>
                </a:lnTo>
                <a:lnTo>
                  <a:pt x="1" y="3"/>
                </a:lnTo>
                <a:lnTo>
                  <a:pt x="1" y="2"/>
                </a:lnTo>
                <a:lnTo>
                  <a:pt x="0" y="0"/>
                </a:lnTo>
                <a:lnTo>
                  <a:pt x="3" y="5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Freeform 27"/>
          <p:cNvSpPr>
            <a:spLocks/>
          </p:cNvSpPr>
          <p:nvPr/>
        </p:nvSpPr>
        <p:spPr bwMode="auto">
          <a:xfrm>
            <a:off x="517525" y="6323015"/>
            <a:ext cx="115888" cy="255587"/>
          </a:xfrm>
          <a:custGeom>
            <a:avLst/>
            <a:gdLst>
              <a:gd name="T0" fmla="*/ 111125 w 73"/>
              <a:gd name="T1" fmla="*/ 57150 h 161"/>
              <a:gd name="T2" fmla="*/ 98425 w 73"/>
              <a:gd name="T3" fmla="*/ 55562 h 161"/>
              <a:gd name="T4" fmla="*/ 87313 w 73"/>
              <a:gd name="T5" fmla="*/ 49212 h 161"/>
              <a:gd name="T6" fmla="*/ 76200 w 73"/>
              <a:gd name="T7" fmla="*/ 41275 h 161"/>
              <a:gd name="T8" fmla="*/ 66675 w 73"/>
              <a:gd name="T9" fmla="*/ 31750 h 161"/>
              <a:gd name="T10" fmla="*/ 57150 w 73"/>
              <a:gd name="T11" fmla="*/ 19050 h 161"/>
              <a:gd name="T12" fmla="*/ 47625 w 73"/>
              <a:gd name="T13" fmla="*/ 11112 h 161"/>
              <a:gd name="T14" fmla="*/ 36513 w 73"/>
              <a:gd name="T15" fmla="*/ 1587 h 161"/>
              <a:gd name="T16" fmla="*/ 11113 w 73"/>
              <a:gd name="T17" fmla="*/ 19050 h 161"/>
              <a:gd name="T18" fmla="*/ 9525 w 73"/>
              <a:gd name="T19" fmla="*/ 44450 h 161"/>
              <a:gd name="T20" fmla="*/ 7938 w 73"/>
              <a:gd name="T21" fmla="*/ 65087 h 161"/>
              <a:gd name="T22" fmla="*/ 0 w 73"/>
              <a:gd name="T23" fmla="*/ 79375 h 161"/>
              <a:gd name="T24" fmla="*/ 3175 w 73"/>
              <a:gd name="T25" fmla="*/ 90487 h 161"/>
              <a:gd name="T26" fmla="*/ 7938 w 73"/>
              <a:gd name="T27" fmla="*/ 98425 h 161"/>
              <a:gd name="T28" fmla="*/ 9525 w 73"/>
              <a:gd name="T29" fmla="*/ 106362 h 161"/>
              <a:gd name="T30" fmla="*/ 11113 w 73"/>
              <a:gd name="T31" fmla="*/ 120650 h 161"/>
              <a:gd name="T32" fmla="*/ 15875 w 73"/>
              <a:gd name="T33" fmla="*/ 134937 h 161"/>
              <a:gd name="T34" fmla="*/ 17463 w 73"/>
              <a:gd name="T35" fmla="*/ 147637 h 161"/>
              <a:gd name="T36" fmla="*/ 20638 w 73"/>
              <a:gd name="T37" fmla="*/ 161925 h 161"/>
              <a:gd name="T38" fmla="*/ 25400 w 73"/>
              <a:gd name="T39" fmla="*/ 177800 h 161"/>
              <a:gd name="T40" fmla="*/ 33338 w 73"/>
              <a:gd name="T41" fmla="*/ 190500 h 161"/>
              <a:gd name="T42" fmla="*/ 38100 w 73"/>
              <a:gd name="T43" fmla="*/ 204787 h 161"/>
              <a:gd name="T44" fmla="*/ 44450 w 73"/>
              <a:gd name="T45" fmla="*/ 220662 h 161"/>
              <a:gd name="T46" fmla="*/ 46038 w 73"/>
              <a:gd name="T47" fmla="*/ 230187 h 161"/>
              <a:gd name="T48" fmla="*/ 46038 w 73"/>
              <a:gd name="T49" fmla="*/ 236537 h 161"/>
              <a:gd name="T50" fmla="*/ 57150 w 73"/>
              <a:gd name="T51" fmla="*/ 255587 h 161"/>
              <a:gd name="T52" fmla="*/ 49213 w 73"/>
              <a:gd name="T53" fmla="*/ 236537 h 161"/>
              <a:gd name="T54" fmla="*/ 46038 w 73"/>
              <a:gd name="T55" fmla="*/ 215900 h 161"/>
              <a:gd name="T56" fmla="*/ 39688 w 73"/>
              <a:gd name="T57" fmla="*/ 195262 h 161"/>
              <a:gd name="T58" fmla="*/ 33338 w 73"/>
              <a:gd name="T59" fmla="*/ 177800 h 161"/>
              <a:gd name="T60" fmla="*/ 26988 w 73"/>
              <a:gd name="T61" fmla="*/ 158750 h 161"/>
              <a:gd name="T62" fmla="*/ 23813 w 73"/>
              <a:gd name="T63" fmla="*/ 144462 h 161"/>
              <a:gd name="T64" fmla="*/ 17463 w 73"/>
              <a:gd name="T65" fmla="*/ 127000 h 161"/>
              <a:gd name="T66" fmla="*/ 15875 w 73"/>
              <a:gd name="T67" fmla="*/ 111125 h 161"/>
              <a:gd name="T68" fmla="*/ 11113 w 73"/>
              <a:gd name="T69" fmla="*/ 100012 h 161"/>
              <a:gd name="T70" fmla="*/ 9525 w 73"/>
              <a:gd name="T71" fmla="*/ 90487 h 161"/>
              <a:gd name="T72" fmla="*/ 7938 w 73"/>
              <a:gd name="T73" fmla="*/ 87312 h 161"/>
              <a:gd name="T74" fmla="*/ 4763 w 73"/>
              <a:gd name="T75" fmla="*/ 80962 h 161"/>
              <a:gd name="T76" fmla="*/ 9525 w 73"/>
              <a:gd name="T77" fmla="*/ 73025 h 161"/>
              <a:gd name="T78" fmla="*/ 14288 w 73"/>
              <a:gd name="T79" fmla="*/ 66675 h 161"/>
              <a:gd name="T80" fmla="*/ 17463 w 73"/>
              <a:gd name="T81" fmla="*/ 57150 h 161"/>
              <a:gd name="T82" fmla="*/ 17463 w 73"/>
              <a:gd name="T83" fmla="*/ 46037 h 161"/>
              <a:gd name="T84" fmla="*/ 17463 w 73"/>
              <a:gd name="T85" fmla="*/ 33337 h 161"/>
              <a:gd name="T86" fmla="*/ 23813 w 73"/>
              <a:gd name="T87" fmla="*/ 23812 h 161"/>
              <a:gd name="T88" fmla="*/ 34925 w 73"/>
              <a:gd name="T89" fmla="*/ 28575 h 161"/>
              <a:gd name="T90" fmla="*/ 47625 w 73"/>
              <a:gd name="T91" fmla="*/ 34925 h 161"/>
              <a:gd name="T92" fmla="*/ 58738 w 73"/>
              <a:gd name="T93" fmla="*/ 41275 h 161"/>
              <a:gd name="T94" fmla="*/ 68263 w 73"/>
              <a:gd name="T95" fmla="*/ 49212 h 161"/>
              <a:gd name="T96" fmla="*/ 79375 w 73"/>
              <a:gd name="T97" fmla="*/ 57150 h 161"/>
              <a:gd name="T98" fmla="*/ 90488 w 73"/>
              <a:gd name="T99" fmla="*/ 61912 h 161"/>
              <a:gd name="T100" fmla="*/ 103188 w 73"/>
              <a:gd name="T101" fmla="*/ 61912 h 161"/>
              <a:gd name="T102" fmla="*/ 115888 w 73"/>
              <a:gd name="T103" fmla="*/ 57150 h 161"/>
              <a:gd name="T104" fmla="*/ 115888 w 73"/>
              <a:gd name="T105" fmla="*/ 55562 h 16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3"/>
              <a:gd name="T160" fmla="*/ 0 h 161"/>
              <a:gd name="T161" fmla="*/ 73 w 73"/>
              <a:gd name="T162" fmla="*/ 161 h 16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3" h="161">
                <a:moveTo>
                  <a:pt x="73" y="35"/>
                </a:moveTo>
                <a:lnTo>
                  <a:pt x="70" y="36"/>
                </a:lnTo>
                <a:lnTo>
                  <a:pt x="66" y="36"/>
                </a:lnTo>
                <a:lnTo>
                  <a:pt x="62" y="35"/>
                </a:lnTo>
                <a:lnTo>
                  <a:pt x="58" y="34"/>
                </a:lnTo>
                <a:lnTo>
                  <a:pt x="55" y="31"/>
                </a:lnTo>
                <a:lnTo>
                  <a:pt x="52" y="29"/>
                </a:lnTo>
                <a:lnTo>
                  <a:pt x="48" y="26"/>
                </a:lnTo>
                <a:lnTo>
                  <a:pt x="46" y="23"/>
                </a:lnTo>
                <a:lnTo>
                  <a:pt x="42" y="20"/>
                </a:lnTo>
                <a:lnTo>
                  <a:pt x="39" y="16"/>
                </a:lnTo>
                <a:lnTo>
                  <a:pt x="36" y="12"/>
                </a:lnTo>
                <a:lnTo>
                  <a:pt x="33" y="10"/>
                </a:lnTo>
                <a:lnTo>
                  <a:pt x="30" y="7"/>
                </a:lnTo>
                <a:lnTo>
                  <a:pt x="27" y="3"/>
                </a:lnTo>
                <a:lnTo>
                  <a:pt x="23" y="1"/>
                </a:lnTo>
                <a:lnTo>
                  <a:pt x="21" y="0"/>
                </a:lnTo>
                <a:lnTo>
                  <a:pt x="7" y="12"/>
                </a:lnTo>
                <a:lnTo>
                  <a:pt x="6" y="20"/>
                </a:lnTo>
                <a:lnTo>
                  <a:pt x="6" y="28"/>
                </a:lnTo>
                <a:lnTo>
                  <a:pt x="6" y="34"/>
                </a:lnTo>
                <a:lnTo>
                  <a:pt x="5" y="41"/>
                </a:lnTo>
                <a:lnTo>
                  <a:pt x="0" y="47"/>
                </a:lnTo>
                <a:lnTo>
                  <a:pt x="0" y="50"/>
                </a:lnTo>
                <a:lnTo>
                  <a:pt x="2" y="53"/>
                </a:lnTo>
                <a:lnTo>
                  <a:pt x="2" y="57"/>
                </a:lnTo>
                <a:lnTo>
                  <a:pt x="4" y="58"/>
                </a:lnTo>
                <a:lnTo>
                  <a:pt x="5" y="62"/>
                </a:lnTo>
                <a:lnTo>
                  <a:pt x="6" y="65"/>
                </a:lnTo>
                <a:lnTo>
                  <a:pt x="6" y="67"/>
                </a:lnTo>
                <a:lnTo>
                  <a:pt x="7" y="71"/>
                </a:lnTo>
                <a:lnTo>
                  <a:pt x="7" y="76"/>
                </a:lnTo>
                <a:lnTo>
                  <a:pt x="9" y="79"/>
                </a:lnTo>
                <a:lnTo>
                  <a:pt x="10" y="85"/>
                </a:lnTo>
                <a:lnTo>
                  <a:pt x="11" y="88"/>
                </a:lnTo>
                <a:lnTo>
                  <a:pt x="11" y="93"/>
                </a:lnTo>
                <a:lnTo>
                  <a:pt x="12" y="98"/>
                </a:lnTo>
                <a:lnTo>
                  <a:pt x="13" y="102"/>
                </a:lnTo>
                <a:lnTo>
                  <a:pt x="15" y="106"/>
                </a:lnTo>
                <a:lnTo>
                  <a:pt x="16" y="112"/>
                </a:lnTo>
                <a:lnTo>
                  <a:pt x="17" y="115"/>
                </a:lnTo>
                <a:lnTo>
                  <a:pt x="21" y="120"/>
                </a:lnTo>
                <a:lnTo>
                  <a:pt x="22" y="125"/>
                </a:lnTo>
                <a:lnTo>
                  <a:pt x="24" y="129"/>
                </a:lnTo>
                <a:lnTo>
                  <a:pt x="26" y="133"/>
                </a:lnTo>
                <a:lnTo>
                  <a:pt x="28" y="139"/>
                </a:lnTo>
                <a:lnTo>
                  <a:pt x="29" y="143"/>
                </a:lnTo>
                <a:lnTo>
                  <a:pt x="29" y="145"/>
                </a:lnTo>
                <a:lnTo>
                  <a:pt x="29" y="147"/>
                </a:lnTo>
                <a:lnTo>
                  <a:pt x="29" y="149"/>
                </a:lnTo>
                <a:lnTo>
                  <a:pt x="29" y="151"/>
                </a:lnTo>
                <a:lnTo>
                  <a:pt x="36" y="161"/>
                </a:lnTo>
                <a:lnTo>
                  <a:pt x="34" y="155"/>
                </a:lnTo>
                <a:lnTo>
                  <a:pt x="31" y="149"/>
                </a:lnTo>
                <a:lnTo>
                  <a:pt x="31" y="142"/>
                </a:lnTo>
                <a:lnTo>
                  <a:pt x="29" y="136"/>
                </a:lnTo>
                <a:lnTo>
                  <a:pt x="27" y="129"/>
                </a:lnTo>
                <a:lnTo>
                  <a:pt x="25" y="123"/>
                </a:lnTo>
                <a:lnTo>
                  <a:pt x="22" y="117"/>
                </a:lnTo>
                <a:lnTo>
                  <a:pt x="21" y="112"/>
                </a:lnTo>
                <a:lnTo>
                  <a:pt x="18" y="106"/>
                </a:lnTo>
                <a:lnTo>
                  <a:pt x="17" y="100"/>
                </a:lnTo>
                <a:lnTo>
                  <a:pt x="16" y="96"/>
                </a:lnTo>
                <a:lnTo>
                  <a:pt x="15" y="91"/>
                </a:lnTo>
                <a:lnTo>
                  <a:pt x="13" y="85"/>
                </a:lnTo>
                <a:lnTo>
                  <a:pt x="11" y="80"/>
                </a:lnTo>
                <a:lnTo>
                  <a:pt x="11" y="76"/>
                </a:lnTo>
                <a:lnTo>
                  <a:pt x="10" y="70"/>
                </a:lnTo>
                <a:lnTo>
                  <a:pt x="9" y="66"/>
                </a:lnTo>
                <a:lnTo>
                  <a:pt x="7" y="63"/>
                </a:lnTo>
                <a:lnTo>
                  <a:pt x="7" y="60"/>
                </a:lnTo>
                <a:lnTo>
                  <a:pt x="6" y="57"/>
                </a:lnTo>
                <a:lnTo>
                  <a:pt x="6" y="56"/>
                </a:lnTo>
                <a:lnTo>
                  <a:pt x="5" y="55"/>
                </a:lnTo>
                <a:lnTo>
                  <a:pt x="4" y="53"/>
                </a:lnTo>
                <a:lnTo>
                  <a:pt x="3" y="51"/>
                </a:lnTo>
                <a:lnTo>
                  <a:pt x="4" y="48"/>
                </a:lnTo>
                <a:lnTo>
                  <a:pt x="6" y="46"/>
                </a:lnTo>
                <a:lnTo>
                  <a:pt x="7" y="44"/>
                </a:lnTo>
                <a:lnTo>
                  <a:pt x="9" y="42"/>
                </a:lnTo>
                <a:lnTo>
                  <a:pt x="10" y="39"/>
                </a:lnTo>
                <a:lnTo>
                  <a:pt x="11" y="36"/>
                </a:lnTo>
                <a:lnTo>
                  <a:pt x="11" y="32"/>
                </a:lnTo>
                <a:lnTo>
                  <a:pt x="11" y="29"/>
                </a:lnTo>
                <a:lnTo>
                  <a:pt x="11" y="24"/>
                </a:lnTo>
                <a:lnTo>
                  <a:pt x="11" y="21"/>
                </a:lnTo>
                <a:lnTo>
                  <a:pt x="12" y="17"/>
                </a:lnTo>
                <a:lnTo>
                  <a:pt x="15" y="15"/>
                </a:lnTo>
                <a:lnTo>
                  <a:pt x="18" y="16"/>
                </a:lnTo>
                <a:lnTo>
                  <a:pt x="22" y="18"/>
                </a:lnTo>
                <a:lnTo>
                  <a:pt x="26" y="20"/>
                </a:lnTo>
                <a:lnTo>
                  <a:pt x="30" y="22"/>
                </a:lnTo>
                <a:lnTo>
                  <a:pt x="33" y="24"/>
                </a:lnTo>
                <a:lnTo>
                  <a:pt x="37" y="26"/>
                </a:lnTo>
                <a:lnTo>
                  <a:pt x="40" y="29"/>
                </a:lnTo>
                <a:lnTo>
                  <a:pt x="43" y="31"/>
                </a:lnTo>
                <a:lnTo>
                  <a:pt x="47" y="34"/>
                </a:lnTo>
                <a:lnTo>
                  <a:pt x="50" y="36"/>
                </a:lnTo>
                <a:lnTo>
                  <a:pt x="53" y="38"/>
                </a:lnTo>
                <a:lnTo>
                  <a:pt x="57" y="39"/>
                </a:lnTo>
                <a:lnTo>
                  <a:pt x="61" y="39"/>
                </a:lnTo>
                <a:lnTo>
                  <a:pt x="65" y="39"/>
                </a:lnTo>
                <a:lnTo>
                  <a:pt x="68" y="38"/>
                </a:lnTo>
                <a:lnTo>
                  <a:pt x="73" y="36"/>
                </a:lnTo>
                <a:lnTo>
                  <a:pt x="73" y="35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Freeform 28"/>
          <p:cNvSpPr>
            <a:spLocks/>
          </p:cNvSpPr>
          <p:nvPr/>
        </p:nvSpPr>
        <p:spPr bwMode="auto">
          <a:xfrm>
            <a:off x="633413" y="6634165"/>
            <a:ext cx="1587" cy="3175"/>
          </a:xfrm>
          <a:custGeom>
            <a:avLst/>
            <a:gdLst>
              <a:gd name="T0" fmla="*/ 1587 w 1"/>
              <a:gd name="T1" fmla="*/ 3175 h 2"/>
              <a:gd name="T2" fmla="*/ 1587 w 1"/>
              <a:gd name="T3" fmla="*/ 1588 h 2"/>
              <a:gd name="T4" fmla="*/ 0 w 1"/>
              <a:gd name="T5" fmla="*/ 1588 h 2"/>
              <a:gd name="T6" fmla="*/ 0 w 1"/>
              <a:gd name="T7" fmla="*/ 0 h 2"/>
              <a:gd name="T8" fmla="*/ 1587 w 1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2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2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Freeform 29"/>
          <p:cNvSpPr>
            <a:spLocks/>
          </p:cNvSpPr>
          <p:nvPr/>
        </p:nvSpPr>
        <p:spPr bwMode="auto">
          <a:xfrm>
            <a:off x="587375" y="6515100"/>
            <a:ext cx="46038" cy="115888"/>
          </a:xfrm>
          <a:custGeom>
            <a:avLst/>
            <a:gdLst>
              <a:gd name="T0" fmla="*/ 46038 w 29"/>
              <a:gd name="T1" fmla="*/ 111125 h 73"/>
              <a:gd name="T2" fmla="*/ 36513 w 29"/>
              <a:gd name="T3" fmla="*/ 88900 h 73"/>
              <a:gd name="T4" fmla="*/ 12700 w 29"/>
              <a:gd name="T5" fmla="*/ 31750 h 73"/>
              <a:gd name="T6" fmla="*/ 12700 w 29"/>
              <a:gd name="T7" fmla="*/ 30163 h 73"/>
              <a:gd name="T8" fmla="*/ 14288 w 29"/>
              <a:gd name="T9" fmla="*/ 30163 h 73"/>
              <a:gd name="T10" fmla="*/ 19050 w 29"/>
              <a:gd name="T11" fmla="*/ 33338 h 73"/>
              <a:gd name="T12" fmla="*/ 23813 w 29"/>
              <a:gd name="T13" fmla="*/ 42863 h 73"/>
              <a:gd name="T14" fmla="*/ 26988 w 29"/>
              <a:gd name="T15" fmla="*/ 49213 h 73"/>
              <a:gd name="T16" fmla="*/ 30163 w 29"/>
              <a:gd name="T17" fmla="*/ 57150 h 73"/>
              <a:gd name="T18" fmla="*/ 33338 w 29"/>
              <a:gd name="T19" fmla="*/ 65088 h 73"/>
              <a:gd name="T20" fmla="*/ 36513 w 29"/>
              <a:gd name="T21" fmla="*/ 74613 h 73"/>
              <a:gd name="T22" fmla="*/ 38100 w 29"/>
              <a:gd name="T23" fmla="*/ 84138 h 73"/>
              <a:gd name="T24" fmla="*/ 41275 w 29"/>
              <a:gd name="T25" fmla="*/ 93663 h 73"/>
              <a:gd name="T26" fmla="*/ 38100 w 29"/>
              <a:gd name="T27" fmla="*/ 82550 h 73"/>
              <a:gd name="T28" fmla="*/ 36513 w 29"/>
              <a:gd name="T29" fmla="*/ 73025 h 73"/>
              <a:gd name="T30" fmla="*/ 34925 w 29"/>
              <a:gd name="T31" fmla="*/ 61913 h 73"/>
              <a:gd name="T32" fmla="*/ 31750 w 29"/>
              <a:gd name="T33" fmla="*/ 52388 h 73"/>
              <a:gd name="T34" fmla="*/ 28575 w 29"/>
              <a:gd name="T35" fmla="*/ 44450 h 73"/>
              <a:gd name="T36" fmla="*/ 23813 w 29"/>
              <a:gd name="T37" fmla="*/ 34925 h 73"/>
              <a:gd name="T38" fmla="*/ 20638 w 29"/>
              <a:gd name="T39" fmla="*/ 26988 h 73"/>
              <a:gd name="T40" fmla="*/ 14288 w 29"/>
              <a:gd name="T41" fmla="*/ 19050 h 73"/>
              <a:gd name="T42" fmla="*/ 12700 w 29"/>
              <a:gd name="T43" fmla="*/ 17463 h 73"/>
              <a:gd name="T44" fmla="*/ 12700 w 29"/>
              <a:gd name="T45" fmla="*/ 12700 h 73"/>
              <a:gd name="T46" fmla="*/ 9525 w 29"/>
              <a:gd name="T47" fmla="*/ 11113 h 73"/>
              <a:gd name="T48" fmla="*/ 7938 w 29"/>
              <a:gd name="T49" fmla="*/ 9525 h 73"/>
              <a:gd name="T50" fmla="*/ 6350 w 29"/>
              <a:gd name="T51" fmla="*/ 6350 h 73"/>
              <a:gd name="T52" fmla="*/ 4763 w 29"/>
              <a:gd name="T53" fmla="*/ 4763 h 73"/>
              <a:gd name="T54" fmla="*/ 4763 w 29"/>
              <a:gd name="T55" fmla="*/ 1588 h 73"/>
              <a:gd name="T56" fmla="*/ 4763 w 29"/>
              <a:gd name="T57" fmla="*/ 0 h 73"/>
              <a:gd name="T58" fmla="*/ 3175 w 29"/>
              <a:gd name="T59" fmla="*/ 0 h 73"/>
              <a:gd name="T60" fmla="*/ 3175 w 29"/>
              <a:gd name="T61" fmla="*/ 1588 h 73"/>
              <a:gd name="T62" fmla="*/ 0 w 29"/>
              <a:gd name="T63" fmla="*/ 3175 h 73"/>
              <a:gd name="T64" fmla="*/ 0 w 29"/>
              <a:gd name="T65" fmla="*/ 4763 h 73"/>
              <a:gd name="T66" fmla="*/ 3175 w 29"/>
              <a:gd name="T67" fmla="*/ 12700 h 73"/>
              <a:gd name="T68" fmla="*/ 4763 w 29"/>
              <a:gd name="T69" fmla="*/ 20638 h 73"/>
              <a:gd name="T70" fmla="*/ 6350 w 29"/>
              <a:gd name="T71" fmla="*/ 28575 h 73"/>
              <a:gd name="T72" fmla="*/ 9525 w 29"/>
              <a:gd name="T73" fmla="*/ 34925 h 73"/>
              <a:gd name="T74" fmla="*/ 12700 w 29"/>
              <a:gd name="T75" fmla="*/ 42863 h 73"/>
              <a:gd name="T76" fmla="*/ 14288 w 29"/>
              <a:gd name="T77" fmla="*/ 49213 h 73"/>
              <a:gd name="T78" fmla="*/ 17463 w 29"/>
              <a:gd name="T79" fmla="*/ 55563 h 73"/>
              <a:gd name="T80" fmla="*/ 20638 w 29"/>
              <a:gd name="T81" fmla="*/ 61913 h 73"/>
              <a:gd name="T82" fmla="*/ 23813 w 29"/>
              <a:gd name="T83" fmla="*/ 68263 h 73"/>
              <a:gd name="T84" fmla="*/ 26988 w 29"/>
              <a:gd name="T85" fmla="*/ 76200 h 73"/>
              <a:gd name="T86" fmla="*/ 30163 w 29"/>
              <a:gd name="T87" fmla="*/ 82550 h 73"/>
              <a:gd name="T88" fmla="*/ 33338 w 29"/>
              <a:gd name="T89" fmla="*/ 88900 h 73"/>
              <a:gd name="T90" fmla="*/ 36513 w 29"/>
              <a:gd name="T91" fmla="*/ 95250 h 73"/>
              <a:gd name="T92" fmla="*/ 38100 w 29"/>
              <a:gd name="T93" fmla="*/ 103188 h 73"/>
              <a:gd name="T94" fmla="*/ 41275 w 29"/>
              <a:gd name="T95" fmla="*/ 107950 h 73"/>
              <a:gd name="T96" fmla="*/ 44450 w 29"/>
              <a:gd name="T97" fmla="*/ 115888 h 73"/>
              <a:gd name="T98" fmla="*/ 44450 w 29"/>
              <a:gd name="T99" fmla="*/ 114300 h 73"/>
              <a:gd name="T100" fmla="*/ 44450 w 29"/>
              <a:gd name="T101" fmla="*/ 111125 h 73"/>
              <a:gd name="T102" fmla="*/ 46038 w 29"/>
              <a:gd name="T103" fmla="*/ 111125 h 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9"/>
              <a:gd name="T157" fmla="*/ 0 h 73"/>
              <a:gd name="T158" fmla="*/ 29 w 29"/>
              <a:gd name="T159" fmla="*/ 73 h 7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9" h="73">
                <a:moveTo>
                  <a:pt x="29" y="70"/>
                </a:moveTo>
                <a:lnTo>
                  <a:pt x="23" y="56"/>
                </a:lnTo>
                <a:lnTo>
                  <a:pt x="8" y="20"/>
                </a:lnTo>
                <a:lnTo>
                  <a:pt x="8" y="19"/>
                </a:lnTo>
                <a:lnTo>
                  <a:pt x="9" y="19"/>
                </a:lnTo>
                <a:lnTo>
                  <a:pt x="12" y="21"/>
                </a:lnTo>
                <a:lnTo>
                  <a:pt x="15" y="27"/>
                </a:lnTo>
                <a:lnTo>
                  <a:pt x="17" y="31"/>
                </a:lnTo>
                <a:lnTo>
                  <a:pt x="19" y="36"/>
                </a:lnTo>
                <a:lnTo>
                  <a:pt x="21" y="41"/>
                </a:lnTo>
                <a:lnTo>
                  <a:pt x="23" y="47"/>
                </a:lnTo>
                <a:lnTo>
                  <a:pt x="24" y="53"/>
                </a:lnTo>
                <a:lnTo>
                  <a:pt x="26" y="59"/>
                </a:lnTo>
                <a:lnTo>
                  <a:pt x="24" y="52"/>
                </a:lnTo>
                <a:lnTo>
                  <a:pt x="23" y="46"/>
                </a:lnTo>
                <a:lnTo>
                  <a:pt x="22" y="39"/>
                </a:lnTo>
                <a:lnTo>
                  <a:pt x="20" y="33"/>
                </a:lnTo>
                <a:lnTo>
                  <a:pt x="18" y="28"/>
                </a:lnTo>
                <a:lnTo>
                  <a:pt x="15" y="22"/>
                </a:lnTo>
                <a:lnTo>
                  <a:pt x="13" y="17"/>
                </a:lnTo>
                <a:lnTo>
                  <a:pt x="9" y="12"/>
                </a:lnTo>
                <a:lnTo>
                  <a:pt x="8" y="11"/>
                </a:lnTo>
                <a:lnTo>
                  <a:pt x="8" y="8"/>
                </a:lnTo>
                <a:lnTo>
                  <a:pt x="6" y="7"/>
                </a:lnTo>
                <a:lnTo>
                  <a:pt x="5" y="6"/>
                </a:lnTo>
                <a:lnTo>
                  <a:pt x="4" y="4"/>
                </a:lnTo>
                <a:lnTo>
                  <a:pt x="3" y="3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2" y="1"/>
                </a:lnTo>
                <a:lnTo>
                  <a:pt x="0" y="2"/>
                </a:lnTo>
                <a:lnTo>
                  <a:pt x="0" y="3"/>
                </a:lnTo>
                <a:lnTo>
                  <a:pt x="2" y="8"/>
                </a:lnTo>
                <a:lnTo>
                  <a:pt x="3" y="13"/>
                </a:lnTo>
                <a:lnTo>
                  <a:pt x="4" y="18"/>
                </a:lnTo>
                <a:lnTo>
                  <a:pt x="6" y="22"/>
                </a:lnTo>
                <a:lnTo>
                  <a:pt x="8" y="27"/>
                </a:lnTo>
                <a:lnTo>
                  <a:pt x="9" y="31"/>
                </a:lnTo>
                <a:lnTo>
                  <a:pt x="11" y="35"/>
                </a:lnTo>
                <a:lnTo>
                  <a:pt x="13" y="39"/>
                </a:lnTo>
                <a:lnTo>
                  <a:pt x="15" y="43"/>
                </a:lnTo>
                <a:lnTo>
                  <a:pt x="17" y="48"/>
                </a:lnTo>
                <a:lnTo>
                  <a:pt x="19" y="52"/>
                </a:lnTo>
                <a:lnTo>
                  <a:pt x="21" y="56"/>
                </a:lnTo>
                <a:lnTo>
                  <a:pt x="23" y="60"/>
                </a:lnTo>
                <a:lnTo>
                  <a:pt x="24" y="65"/>
                </a:lnTo>
                <a:lnTo>
                  <a:pt x="26" y="68"/>
                </a:lnTo>
                <a:lnTo>
                  <a:pt x="28" y="73"/>
                </a:lnTo>
                <a:lnTo>
                  <a:pt x="28" y="72"/>
                </a:lnTo>
                <a:lnTo>
                  <a:pt x="28" y="70"/>
                </a:lnTo>
                <a:lnTo>
                  <a:pt x="29" y="7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Freeform 30"/>
          <p:cNvSpPr>
            <a:spLocks/>
          </p:cNvSpPr>
          <p:nvPr/>
        </p:nvSpPr>
        <p:spPr bwMode="auto">
          <a:xfrm>
            <a:off x="582613" y="6589713"/>
            <a:ext cx="9525" cy="23812"/>
          </a:xfrm>
          <a:custGeom>
            <a:avLst/>
            <a:gdLst>
              <a:gd name="T0" fmla="*/ 9525 w 6"/>
              <a:gd name="T1" fmla="*/ 20637 h 15"/>
              <a:gd name="T2" fmla="*/ 0 w 6"/>
              <a:gd name="T3" fmla="*/ 0 h 15"/>
              <a:gd name="T4" fmla="*/ 4763 w 6"/>
              <a:gd name="T5" fmla="*/ 23812 h 15"/>
              <a:gd name="T6" fmla="*/ 4763 w 6"/>
              <a:gd name="T7" fmla="*/ 22225 h 15"/>
              <a:gd name="T8" fmla="*/ 7938 w 6"/>
              <a:gd name="T9" fmla="*/ 22225 h 15"/>
              <a:gd name="T10" fmla="*/ 9525 w 6"/>
              <a:gd name="T11" fmla="*/ 20637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5"/>
              <a:gd name="T20" fmla="*/ 6 w 6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5">
                <a:moveTo>
                  <a:pt x="6" y="13"/>
                </a:moveTo>
                <a:lnTo>
                  <a:pt x="0" y="0"/>
                </a:lnTo>
                <a:lnTo>
                  <a:pt x="3" y="15"/>
                </a:lnTo>
                <a:lnTo>
                  <a:pt x="3" y="14"/>
                </a:lnTo>
                <a:lnTo>
                  <a:pt x="5" y="14"/>
                </a:lnTo>
                <a:lnTo>
                  <a:pt x="6" y="13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Freeform 31"/>
          <p:cNvSpPr>
            <a:spLocks/>
          </p:cNvSpPr>
          <p:nvPr/>
        </p:nvSpPr>
        <p:spPr bwMode="auto">
          <a:xfrm>
            <a:off x="831850" y="4470402"/>
            <a:ext cx="1262063" cy="1103313"/>
          </a:xfrm>
          <a:custGeom>
            <a:avLst/>
            <a:gdLst>
              <a:gd name="T0" fmla="*/ 84138 w 795"/>
              <a:gd name="T1" fmla="*/ 793750 h 695"/>
              <a:gd name="T2" fmla="*/ 130175 w 795"/>
              <a:gd name="T3" fmla="*/ 639763 h 695"/>
              <a:gd name="T4" fmla="*/ 176213 w 795"/>
              <a:gd name="T5" fmla="*/ 531813 h 695"/>
              <a:gd name="T6" fmla="*/ 246063 w 795"/>
              <a:gd name="T7" fmla="*/ 393700 h 695"/>
              <a:gd name="T8" fmla="*/ 346075 w 795"/>
              <a:gd name="T9" fmla="*/ 260350 h 695"/>
              <a:gd name="T10" fmla="*/ 433388 w 795"/>
              <a:gd name="T11" fmla="*/ 182563 h 695"/>
              <a:gd name="T12" fmla="*/ 512763 w 795"/>
              <a:gd name="T13" fmla="*/ 114300 h 695"/>
              <a:gd name="T14" fmla="*/ 565150 w 795"/>
              <a:gd name="T15" fmla="*/ 87313 h 695"/>
              <a:gd name="T16" fmla="*/ 636588 w 795"/>
              <a:gd name="T17" fmla="*/ 58738 h 695"/>
              <a:gd name="T18" fmla="*/ 703263 w 795"/>
              <a:gd name="T19" fmla="*/ 41275 h 695"/>
              <a:gd name="T20" fmla="*/ 828675 w 795"/>
              <a:gd name="T21" fmla="*/ 41275 h 695"/>
              <a:gd name="T22" fmla="*/ 919163 w 795"/>
              <a:gd name="T23" fmla="*/ 60325 h 695"/>
              <a:gd name="T24" fmla="*/ 1017588 w 795"/>
              <a:gd name="T25" fmla="*/ 95250 h 695"/>
              <a:gd name="T26" fmla="*/ 1112838 w 795"/>
              <a:gd name="T27" fmla="*/ 141288 h 695"/>
              <a:gd name="T28" fmla="*/ 1160463 w 795"/>
              <a:gd name="T29" fmla="*/ 168275 h 695"/>
              <a:gd name="T30" fmla="*/ 1225550 w 795"/>
              <a:gd name="T31" fmla="*/ 198438 h 695"/>
              <a:gd name="T32" fmla="*/ 1249363 w 795"/>
              <a:gd name="T33" fmla="*/ 198438 h 695"/>
              <a:gd name="T34" fmla="*/ 1157288 w 795"/>
              <a:gd name="T35" fmla="*/ 138113 h 695"/>
              <a:gd name="T36" fmla="*/ 1035050 w 795"/>
              <a:gd name="T37" fmla="*/ 69850 h 695"/>
              <a:gd name="T38" fmla="*/ 901700 w 795"/>
              <a:gd name="T39" fmla="*/ 20638 h 695"/>
              <a:gd name="T40" fmla="*/ 795338 w 795"/>
              <a:gd name="T41" fmla="*/ 4763 h 695"/>
              <a:gd name="T42" fmla="*/ 711200 w 795"/>
              <a:gd name="T43" fmla="*/ 4763 h 695"/>
              <a:gd name="T44" fmla="*/ 609600 w 795"/>
              <a:gd name="T45" fmla="*/ 31750 h 695"/>
              <a:gd name="T46" fmla="*/ 557213 w 795"/>
              <a:gd name="T47" fmla="*/ 42863 h 695"/>
              <a:gd name="T48" fmla="*/ 465138 w 795"/>
              <a:gd name="T49" fmla="*/ 100013 h 695"/>
              <a:gd name="T50" fmla="*/ 354013 w 795"/>
              <a:gd name="T51" fmla="*/ 190500 h 695"/>
              <a:gd name="T52" fmla="*/ 263525 w 795"/>
              <a:gd name="T53" fmla="*/ 306388 h 695"/>
              <a:gd name="T54" fmla="*/ 179388 w 795"/>
              <a:gd name="T55" fmla="*/ 452438 h 695"/>
              <a:gd name="T56" fmla="*/ 120650 w 795"/>
              <a:gd name="T57" fmla="*/ 598488 h 695"/>
              <a:gd name="T58" fmla="*/ 84138 w 795"/>
              <a:gd name="T59" fmla="*/ 714375 h 695"/>
              <a:gd name="T60" fmla="*/ 50800 w 795"/>
              <a:gd name="T61" fmla="*/ 852488 h 695"/>
              <a:gd name="T62" fmla="*/ 17463 w 795"/>
              <a:gd name="T63" fmla="*/ 1014413 h 695"/>
              <a:gd name="T64" fmla="*/ 14288 w 795"/>
              <a:gd name="T65" fmla="*/ 1054100 h 695"/>
              <a:gd name="T66" fmla="*/ 44450 w 795"/>
              <a:gd name="T67" fmla="*/ 904875 h 695"/>
              <a:gd name="T68" fmla="*/ 76200 w 795"/>
              <a:gd name="T69" fmla="*/ 760413 h 695"/>
              <a:gd name="T70" fmla="*/ 142875 w 795"/>
              <a:gd name="T71" fmla="*/ 557213 h 695"/>
              <a:gd name="T72" fmla="*/ 195263 w 795"/>
              <a:gd name="T73" fmla="*/ 433388 h 695"/>
              <a:gd name="T74" fmla="*/ 254000 w 795"/>
              <a:gd name="T75" fmla="*/ 328613 h 695"/>
              <a:gd name="T76" fmla="*/ 334963 w 795"/>
              <a:gd name="T77" fmla="*/ 217488 h 695"/>
              <a:gd name="T78" fmla="*/ 409575 w 795"/>
              <a:gd name="T79" fmla="*/ 146050 h 695"/>
              <a:gd name="T80" fmla="*/ 517525 w 795"/>
              <a:gd name="T81" fmla="*/ 69850 h 695"/>
              <a:gd name="T82" fmla="*/ 582613 w 795"/>
              <a:gd name="T83" fmla="*/ 46038 h 695"/>
              <a:gd name="T84" fmla="*/ 647700 w 795"/>
              <a:gd name="T85" fmla="*/ 20638 h 695"/>
              <a:gd name="T86" fmla="*/ 754063 w 795"/>
              <a:gd name="T87" fmla="*/ 6350 h 695"/>
              <a:gd name="T88" fmla="*/ 901700 w 795"/>
              <a:gd name="T89" fmla="*/ 28575 h 695"/>
              <a:gd name="T90" fmla="*/ 963613 w 795"/>
              <a:gd name="T91" fmla="*/ 46038 h 695"/>
              <a:gd name="T92" fmla="*/ 1069975 w 795"/>
              <a:gd name="T93" fmla="*/ 93663 h 695"/>
              <a:gd name="T94" fmla="*/ 1203325 w 795"/>
              <a:gd name="T95" fmla="*/ 169863 h 695"/>
              <a:gd name="T96" fmla="*/ 1209675 w 795"/>
              <a:gd name="T97" fmla="*/ 184150 h 695"/>
              <a:gd name="T98" fmla="*/ 1117600 w 795"/>
              <a:gd name="T99" fmla="*/ 139700 h 695"/>
              <a:gd name="T100" fmla="*/ 1050925 w 795"/>
              <a:gd name="T101" fmla="*/ 104775 h 695"/>
              <a:gd name="T102" fmla="*/ 998538 w 795"/>
              <a:gd name="T103" fmla="*/ 84138 h 695"/>
              <a:gd name="T104" fmla="*/ 962025 w 795"/>
              <a:gd name="T105" fmla="*/ 68263 h 695"/>
              <a:gd name="T106" fmla="*/ 830263 w 795"/>
              <a:gd name="T107" fmla="*/ 36513 h 695"/>
              <a:gd name="T108" fmla="*/ 695325 w 795"/>
              <a:gd name="T109" fmla="*/ 36513 h 695"/>
              <a:gd name="T110" fmla="*/ 588963 w 795"/>
              <a:gd name="T111" fmla="*/ 73025 h 695"/>
              <a:gd name="T112" fmla="*/ 534988 w 795"/>
              <a:gd name="T113" fmla="*/ 95250 h 695"/>
              <a:gd name="T114" fmla="*/ 341313 w 795"/>
              <a:gd name="T115" fmla="*/ 258763 h 695"/>
              <a:gd name="T116" fmla="*/ 234950 w 795"/>
              <a:gd name="T117" fmla="*/ 403225 h 695"/>
              <a:gd name="T118" fmla="*/ 136525 w 795"/>
              <a:gd name="T119" fmla="*/ 604838 h 695"/>
              <a:gd name="T120" fmla="*/ 74613 w 795"/>
              <a:gd name="T121" fmla="*/ 809625 h 6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5"/>
              <a:gd name="T184" fmla="*/ 0 h 695"/>
              <a:gd name="T185" fmla="*/ 795 w 795"/>
              <a:gd name="T186" fmla="*/ 695 h 6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5" h="695">
                <a:moveTo>
                  <a:pt x="28" y="618"/>
                </a:moveTo>
                <a:lnTo>
                  <a:pt x="30" y="603"/>
                </a:lnTo>
                <a:lnTo>
                  <a:pt x="32" y="590"/>
                </a:lnTo>
                <a:lnTo>
                  <a:pt x="35" y="578"/>
                </a:lnTo>
                <a:lnTo>
                  <a:pt x="37" y="567"/>
                </a:lnTo>
                <a:lnTo>
                  <a:pt x="40" y="556"/>
                </a:lnTo>
                <a:lnTo>
                  <a:pt x="41" y="546"/>
                </a:lnTo>
                <a:lnTo>
                  <a:pt x="45" y="535"/>
                </a:lnTo>
                <a:lnTo>
                  <a:pt x="47" y="525"/>
                </a:lnTo>
                <a:lnTo>
                  <a:pt x="47" y="522"/>
                </a:lnTo>
                <a:lnTo>
                  <a:pt x="48" y="519"/>
                </a:lnTo>
                <a:lnTo>
                  <a:pt x="48" y="516"/>
                </a:lnTo>
                <a:lnTo>
                  <a:pt x="50" y="513"/>
                </a:lnTo>
                <a:lnTo>
                  <a:pt x="51" y="509"/>
                </a:lnTo>
                <a:lnTo>
                  <a:pt x="51" y="507"/>
                </a:lnTo>
                <a:lnTo>
                  <a:pt x="52" y="505"/>
                </a:lnTo>
                <a:lnTo>
                  <a:pt x="52" y="502"/>
                </a:lnTo>
                <a:lnTo>
                  <a:pt x="52" y="501"/>
                </a:lnTo>
                <a:lnTo>
                  <a:pt x="53" y="501"/>
                </a:lnTo>
                <a:lnTo>
                  <a:pt x="53" y="500"/>
                </a:lnTo>
                <a:lnTo>
                  <a:pt x="54" y="497"/>
                </a:lnTo>
                <a:lnTo>
                  <a:pt x="56" y="495"/>
                </a:lnTo>
                <a:lnTo>
                  <a:pt x="56" y="491"/>
                </a:lnTo>
                <a:lnTo>
                  <a:pt x="57" y="488"/>
                </a:lnTo>
                <a:lnTo>
                  <a:pt x="58" y="486"/>
                </a:lnTo>
                <a:lnTo>
                  <a:pt x="58" y="482"/>
                </a:lnTo>
                <a:lnTo>
                  <a:pt x="59" y="478"/>
                </a:lnTo>
                <a:lnTo>
                  <a:pt x="59" y="475"/>
                </a:lnTo>
                <a:lnTo>
                  <a:pt x="61" y="468"/>
                </a:lnTo>
                <a:lnTo>
                  <a:pt x="63" y="461"/>
                </a:lnTo>
                <a:lnTo>
                  <a:pt x="64" y="455"/>
                </a:lnTo>
                <a:lnTo>
                  <a:pt x="66" y="450"/>
                </a:lnTo>
                <a:lnTo>
                  <a:pt x="68" y="444"/>
                </a:lnTo>
                <a:lnTo>
                  <a:pt x="70" y="438"/>
                </a:lnTo>
                <a:lnTo>
                  <a:pt x="72" y="432"/>
                </a:lnTo>
                <a:lnTo>
                  <a:pt x="75" y="426"/>
                </a:lnTo>
                <a:lnTo>
                  <a:pt x="77" y="421"/>
                </a:lnTo>
                <a:lnTo>
                  <a:pt x="78" y="413"/>
                </a:lnTo>
                <a:lnTo>
                  <a:pt x="80" y="409"/>
                </a:lnTo>
                <a:lnTo>
                  <a:pt x="82" y="403"/>
                </a:lnTo>
                <a:lnTo>
                  <a:pt x="84" y="396"/>
                </a:lnTo>
                <a:lnTo>
                  <a:pt x="87" y="391"/>
                </a:lnTo>
                <a:lnTo>
                  <a:pt x="88" y="385"/>
                </a:lnTo>
                <a:lnTo>
                  <a:pt x="90" y="379"/>
                </a:lnTo>
                <a:lnTo>
                  <a:pt x="92" y="376"/>
                </a:lnTo>
                <a:lnTo>
                  <a:pt x="93" y="371"/>
                </a:lnTo>
                <a:lnTo>
                  <a:pt x="95" y="367"/>
                </a:lnTo>
                <a:lnTo>
                  <a:pt x="97" y="363"/>
                </a:lnTo>
                <a:lnTo>
                  <a:pt x="99" y="358"/>
                </a:lnTo>
                <a:lnTo>
                  <a:pt x="102" y="355"/>
                </a:lnTo>
                <a:lnTo>
                  <a:pt x="104" y="351"/>
                </a:lnTo>
                <a:lnTo>
                  <a:pt x="106" y="348"/>
                </a:lnTo>
                <a:lnTo>
                  <a:pt x="106" y="347"/>
                </a:lnTo>
                <a:lnTo>
                  <a:pt x="107" y="344"/>
                </a:lnTo>
                <a:lnTo>
                  <a:pt x="108" y="343"/>
                </a:lnTo>
                <a:lnTo>
                  <a:pt x="108" y="341"/>
                </a:lnTo>
                <a:lnTo>
                  <a:pt x="108" y="340"/>
                </a:lnTo>
                <a:lnTo>
                  <a:pt x="109" y="338"/>
                </a:lnTo>
                <a:lnTo>
                  <a:pt x="109" y="336"/>
                </a:lnTo>
                <a:lnTo>
                  <a:pt x="111" y="335"/>
                </a:lnTo>
                <a:lnTo>
                  <a:pt x="113" y="330"/>
                </a:lnTo>
                <a:lnTo>
                  <a:pt x="114" y="327"/>
                </a:lnTo>
                <a:lnTo>
                  <a:pt x="117" y="322"/>
                </a:lnTo>
                <a:lnTo>
                  <a:pt x="118" y="320"/>
                </a:lnTo>
                <a:lnTo>
                  <a:pt x="120" y="315"/>
                </a:lnTo>
                <a:lnTo>
                  <a:pt x="123" y="312"/>
                </a:lnTo>
                <a:lnTo>
                  <a:pt x="124" y="308"/>
                </a:lnTo>
                <a:lnTo>
                  <a:pt x="126" y="303"/>
                </a:lnTo>
                <a:lnTo>
                  <a:pt x="128" y="299"/>
                </a:lnTo>
                <a:lnTo>
                  <a:pt x="130" y="294"/>
                </a:lnTo>
                <a:lnTo>
                  <a:pt x="133" y="291"/>
                </a:lnTo>
                <a:lnTo>
                  <a:pt x="135" y="286"/>
                </a:lnTo>
                <a:lnTo>
                  <a:pt x="137" y="282"/>
                </a:lnTo>
                <a:lnTo>
                  <a:pt x="139" y="278"/>
                </a:lnTo>
                <a:lnTo>
                  <a:pt x="141" y="273"/>
                </a:lnTo>
                <a:lnTo>
                  <a:pt x="144" y="269"/>
                </a:lnTo>
                <a:lnTo>
                  <a:pt x="147" y="264"/>
                </a:lnTo>
                <a:lnTo>
                  <a:pt x="149" y="258"/>
                </a:lnTo>
                <a:lnTo>
                  <a:pt x="152" y="253"/>
                </a:lnTo>
                <a:lnTo>
                  <a:pt x="155" y="248"/>
                </a:lnTo>
                <a:lnTo>
                  <a:pt x="158" y="244"/>
                </a:lnTo>
                <a:lnTo>
                  <a:pt x="161" y="238"/>
                </a:lnTo>
                <a:lnTo>
                  <a:pt x="164" y="234"/>
                </a:lnTo>
                <a:lnTo>
                  <a:pt x="167" y="229"/>
                </a:lnTo>
                <a:lnTo>
                  <a:pt x="170" y="225"/>
                </a:lnTo>
                <a:lnTo>
                  <a:pt x="173" y="219"/>
                </a:lnTo>
                <a:lnTo>
                  <a:pt x="176" y="216"/>
                </a:lnTo>
                <a:lnTo>
                  <a:pt x="180" y="211"/>
                </a:lnTo>
                <a:lnTo>
                  <a:pt x="182" y="207"/>
                </a:lnTo>
                <a:lnTo>
                  <a:pt x="185" y="203"/>
                </a:lnTo>
                <a:lnTo>
                  <a:pt x="189" y="199"/>
                </a:lnTo>
                <a:lnTo>
                  <a:pt x="192" y="195"/>
                </a:lnTo>
                <a:lnTo>
                  <a:pt x="195" y="190"/>
                </a:lnTo>
                <a:lnTo>
                  <a:pt x="198" y="186"/>
                </a:lnTo>
                <a:lnTo>
                  <a:pt x="202" y="183"/>
                </a:lnTo>
                <a:lnTo>
                  <a:pt x="205" y="179"/>
                </a:lnTo>
                <a:lnTo>
                  <a:pt x="209" y="175"/>
                </a:lnTo>
                <a:lnTo>
                  <a:pt x="211" y="171"/>
                </a:lnTo>
                <a:lnTo>
                  <a:pt x="216" y="168"/>
                </a:lnTo>
                <a:lnTo>
                  <a:pt x="218" y="164"/>
                </a:lnTo>
                <a:lnTo>
                  <a:pt x="222" y="161"/>
                </a:lnTo>
                <a:lnTo>
                  <a:pt x="225" y="157"/>
                </a:lnTo>
                <a:lnTo>
                  <a:pt x="228" y="154"/>
                </a:lnTo>
                <a:lnTo>
                  <a:pt x="232" y="151"/>
                </a:lnTo>
                <a:lnTo>
                  <a:pt x="235" y="147"/>
                </a:lnTo>
                <a:lnTo>
                  <a:pt x="239" y="143"/>
                </a:lnTo>
                <a:lnTo>
                  <a:pt x="242" y="141"/>
                </a:lnTo>
                <a:lnTo>
                  <a:pt x="246" y="137"/>
                </a:lnTo>
                <a:lnTo>
                  <a:pt x="248" y="135"/>
                </a:lnTo>
                <a:lnTo>
                  <a:pt x="250" y="133"/>
                </a:lnTo>
                <a:lnTo>
                  <a:pt x="253" y="131"/>
                </a:lnTo>
                <a:lnTo>
                  <a:pt x="256" y="129"/>
                </a:lnTo>
                <a:lnTo>
                  <a:pt x="258" y="127"/>
                </a:lnTo>
                <a:lnTo>
                  <a:pt x="261" y="125"/>
                </a:lnTo>
                <a:lnTo>
                  <a:pt x="263" y="124"/>
                </a:lnTo>
                <a:lnTo>
                  <a:pt x="265" y="122"/>
                </a:lnTo>
                <a:lnTo>
                  <a:pt x="268" y="120"/>
                </a:lnTo>
                <a:lnTo>
                  <a:pt x="270" y="117"/>
                </a:lnTo>
                <a:lnTo>
                  <a:pt x="272" y="115"/>
                </a:lnTo>
                <a:lnTo>
                  <a:pt x="273" y="115"/>
                </a:lnTo>
                <a:lnTo>
                  <a:pt x="276" y="113"/>
                </a:lnTo>
                <a:lnTo>
                  <a:pt x="278" y="110"/>
                </a:lnTo>
                <a:lnTo>
                  <a:pt x="279" y="108"/>
                </a:lnTo>
                <a:lnTo>
                  <a:pt x="282" y="106"/>
                </a:lnTo>
                <a:lnTo>
                  <a:pt x="284" y="105"/>
                </a:lnTo>
                <a:lnTo>
                  <a:pt x="286" y="103"/>
                </a:lnTo>
                <a:lnTo>
                  <a:pt x="289" y="101"/>
                </a:lnTo>
                <a:lnTo>
                  <a:pt x="292" y="98"/>
                </a:lnTo>
                <a:lnTo>
                  <a:pt x="294" y="96"/>
                </a:lnTo>
                <a:lnTo>
                  <a:pt x="297" y="94"/>
                </a:lnTo>
                <a:lnTo>
                  <a:pt x="299" y="92"/>
                </a:lnTo>
                <a:lnTo>
                  <a:pt x="302" y="88"/>
                </a:lnTo>
                <a:lnTo>
                  <a:pt x="305" y="87"/>
                </a:lnTo>
                <a:lnTo>
                  <a:pt x="307" y="85"/>
                </a:lnTo>
                <a:lnTo>
                  <a:pt x="310" y="81"/>
                </a:lnTo>
                <a:lnTo>
                  <a:pt x="311" y="79"/>
                </a:lnTo>
                <a:lnTo>
                  <a:pt x="315" y="77"/>
                </a:lnTo>
                <a:lnTo>
                  <a:pt x="317" y="75"/>
                </a:lnTo>
                <a:lnTo>
                  <a:pt x="320" y="74"/>
                </a:lnTo>
                <a:lnTo>
                  <a:pt x="323" y="72"/>
                </a:lnTo>
                <a:lnTo>
                  <a:pt x="325" y="71"/>
                </a:lnTo>
                <a:lnTo>
                  <a:pt x="326" y="70"/>
                </a:lnTo>
                <a:lnTo>
                  <a:pt x="328" y="68"/>
                </a:lnTo>
                <a:lnTo>
                  <a:pt x="330" y="67"/>
                </a:lnTo>
                <a:lnTo>
                  <a:pt x="332" y="66"/>
                </a:lnTo>
                <a:lnTo>
                  <a:pt x="333" y="65"/>
                </a:lnTo>
                <a:lnTo>
                  <a:pt x="335" y="64"/>
                </a:lnTo>
                <a:lnTo>
                  <a:pt x="337" y="64"/>
                </a:lnTo>
                <a:lnTo>
                  <a:pt x="339" y="61"/>
                </a:lnTo>
                <a:lnTo>
                  <a:pt x="340" y="61"/>
                </a:lnTo>
                <a:lnTo>
                  <a:pt x="341" y="60"/>
                </a:lnTo>
                <a:lnTo>
                  <a:pt x="344" y="59"/>
                </a:lnTo>
                <a:lnTo>
                  <a:pt x="346" y="59"/>
                </a:lnTo>
                <a:lnTo>
                  <a:pt x="347" y="59"/>
                </a:lnTo>
                <a:lnTo>
                  <a:pt x="349" y="58"/>
                </a:lnTo>
                <a:lnTo>
                  <a:pt x="351" y="57"/>
                </a:lnTo>
                <a:lnTo>
                  <a:pt x="352" y="57"/>
                </a:lnTo>
                <a:lnTo>
                  <a:pt x="353" y="57"/>
                </a:lnTo>
                <a:lnTo>
                  <a:pt x="354" y="55"/>
                </a:lnTo>
                <a:lnTo>
                  <a:pt x="356" y="55"/>
                </a:lnTo>
                <a:lnTo>
                  <a:pt x="357" y="55"/>
                </a:lnTo>
                <a:lnTo>
                  <a:pt x="359" y="54"/>
                </a:lnTo>
                <a:lnTo>
                  <a:pt x="360" y="54"/>
                </a:lnTo>
                <a:lnTo>
                  <a:pt x="363" y="52"/>
                </a:lnTo>
                <a:lnTo>
                  <a:pt x="366" y="51"/>
                </a:lnTo>
                <a:lnTo>
                  <a:pt x="369" y="50"/>
                </a:lnTo>
                <a:lnTo>
                  <a:pt x="372" y="49"/>
                </a:lnTo>
                <a:lnTo>
                  <a:pt x="374" y="47"/>
                </a:lnTo>
                <a:lnTo>
                  <a:pt x="377" y="46"/>
                </a:lnTo>
                <a:lnTo>
                  <a:pt x="380" y="45"/>
                </a:lnTo>
                <a:lnTo>
                  <a:pt x="382" y="43"/>
                </a:lnTo>
                <a:lnTo>
                  <a:pt x="384" y="41"/>
                </a:lnTo>
                <a:lnTo>
                  <a:pt x="387" y="41"/>
                </a:lnTo>
                <a:lnTo>
                  <a:pt x="388" y="40"/>
                </a:lnTo>
                <a:lnTo>
                  <a:pt x="390" y="40"/>
                </a:lnTo>
                <a:lnTo>
                  <a:pt x="393" y="39"/>
                </a:lnTo>
                <a:lnTo>
                  <a:pt x="395" y="38"/>
                </a:lnTo>
                <a:lnTo>
                  <a:pt x="397" y="38"/>
                </a:lnTo>
                <a:lnTo>
                  <a:pt x="399" y="37"/>
                </a:lnTo>
                <a:lnTo>
                  <a:pt x="401" y="37"/>
                </a:lnTo>
                <a:lnTo>
                  <a:pt x="403" y="36"/>
                </a:lnTo>
                <a:lnTo>
                  <a:pt x="405" y="36"/>
                </a:lnTo>
                <a:lnTo>
                  <a:pt x="407" y="34"/>
                </a:lnTo>
                <a:lnTo>
                  <a:pt x="409" y="33"/>
                </a:lnTo>
                <a:lnTo>
                  <a:pt x="412" y="33"/>
                </a:lnTo>
                <a:lnTo>
                  <a:pt x="413" y="33"/>
                </a:lnTo>
                <a:lnTo>
                  <a:pt x="415" y="33"/>
                </a:lnTo>
                <a:lnTo>
                  <a:pt x="418" y="32"/>
                </a:lnTo>
                <a:lnTo>
                  <a:pt x="418" y="31"/>
                </a:lnTo>
                <a:lnTo>
                  <a:pt x="420" y="31"/>
                </a:lnTo>
                <a:lnTo>
                  <a:pt x="421" y="31"/>
                </a:lnTo>
                <a:lnTo>
                  <a:pt x="424" y="31"/>
                </a:lnTo>
                <a:lnTo>
                  <a:pt x="425" y="30"/>
                </a:lnTo>
                <a:lnTo>
                  <a:pt x="427" y="29"/>
                </a:lnTo>
                <a:lnTo>
                  <a:pt x="430" y="29"/>
                </a:lnTo>
                <a:lnTo>
                  <a:pt x="433" y="27"/>
                </a:lnTo>
                <a:lnTo>
                  <a:pt x="436" y="27"/>
                </a:lnTo>
                <a:lnTo>
                  <a:pt x="439" y="26"/>
                </a:lnTo>
                <a:lnTo>
                  <a:pt x="443" y="26"/>
                </a:lnTo>
                <a:lnTo>
                  <a:pt x="445" y="25"/>
                </a:lnTo>
                <a:lnTo>
                  <a:pt x="449" y="25"/>
                </a:lnTo>
                <a:lnTo>
                  <a:pt x="451" y="24"/>
                </a:lnTo>
                <a:lnTo>
                  <a:pt x="455" y="24"/>
                </a:lnTo>
                <a:lnTo>
                  <a:pt x="457" y="24"/>
                </a:lnTo>
                <a:lnTo>
                  <a:pt x="461" y="24"/>
                </a:lnTo>
                <a:lnTo>
                  <a:pt x="464" y="24"/>
                </a:lnTo>
                <a:lnTo>
                  <a:pt x="467" y="24"/>
                </a:lnTo>
                <a:lnTo>
                  <a:pt x="470" y="24"/>
                </a:lnTo>
                <a:lnTo>
                  <a:pt x="473" y="24"/>
                </a:lnTo>
                <a:lnTo>
                  <a:pt x="475" y="24"/>
                </a:lnTo>
                <a:lnTo>
                  <a:pt x="481" y="24"/>
                </a:lnTo>
                <a:lnTo>
                  <a:pt x="486" y="24"/>
                </a:lnTo>
                <a:lnTo>
                  <a:pt x="491" y="24"/>
                </a:lnTo>
                <a:lnTo>
                  <a:pt x="496" y="24"/>
                </a:lnTo>
                <a:lnTo>
                  <a:pt x="501" y="24"/>
                </a:lnTo>
                <a:lnTo>
                  <a:pt x="506" y="25"/>
                </a:lnTo>
                <a:lnTo>
                  <a:pt x="512" y="25"/>
                </a:lnTo>
                <a:lnTo>
                  <a:pt x="517" y="25"/>
                </a:lnTo>
                <a:lnTo>
                  <a:pt x="522" y="26"/>
                </a:lnTo>
                <a:lnTo>
                  <a:pt x="527" y="27"/>
                </a:lnTo>
                <a:lnTo>
                  <a:pt x="531" y="27"/>
                </a:lnTo>
                <a:lnTo>
                  <a:pt x="536" y="29"/>
                </a:lnTo>
                <a:lnTo>
                  <a:pt x="541" y="30"/>
                </a:lnTo>
                <a:lnTo>
                  <a:pt x="547" y="30"/>
                </a:lnTo>
                <a:lnTo>
                  <a:pt x="552" y="31"/>
                </a:lnTo>
                <a:lnTo>
                  <a:pt x="556" y="32"/>
                </a:lnTo>
                <a:lnTo>
                  <a:pt x="558" y="32"/>
                </a:lnTo>
                <a:lnTo>
                  <a:pt x="560" y="32"/>
                </a:lnTo>
                <a:lnTo>
                  <a:pt x="562" y="33"/>
                </a:lnTo>
                <a:lnTo>
                  <a:pt x="564" y="33"/>
                </a:lnTo>
                <a:lnTo>
                  <a:pt x="565" y="33"/>
                </a:lnTo>
                <a:lnTo>
                  <a:pt x="567" y="33"/>
                </a:lnTo>
                <a:lnTo>
                  <a:pt x="569" y="34"/>
                </a:lnTo>
                <a:lnTo>
                  <a:pt x="571" y="34"/>
                </a:lnTo>
                <a:lnTo>
                  <a:pt x="573" y="36"/>
                </a:lnTo>
                <a:lnTo>
                  <a:pt x="574" y="36"/>
                </a:lnTo>
                <a:lnTo>
                  <a:pt x="577" y="37"/>
                </a:lnTo>
                <a:lnTo>
                  <a:pt x="579" y="37"/>
                </a:lnTo>
                <a:lnTo>
                  <a:pt x="579" y="38"/>
                </a:lnTo>
                <a:lnTo>
                  <a:pt x="582" y="38"/>
                </a:lnTo>
                <a:lnTo>
                  <a:pt x="584" y="39"/>
                </a:lnTo>
                <a:lnTo>
                  <a:pt x="585" y="39"/>
                </a:lnTo>
                <a:lnTo>
                  <a:pt x="589" y="40"/>
                </a:lnTo>
                <a:lnTo>
                  <a:pt x="591" y="41"/>
                </a:lnTo>
                <a:lnTo>
                  <a:pt x="593" y="41"/>
                </a:lnTo>
                <a:lnTo>
                  <a:pt x="597" y="43"/>
                </a:lnTo>
                <a:lnTo>
                  <a:pt x="600" y="44"/>
                </a:lnTo>
                <a:lnTo>
                  <a:pt x="602" y="45"/>
                </a:lnTo>
                <a:lnTo>
                  <a:pt x="605" y="46"/>
                </a:lnTo>
                <a:lnTo>
                  <a:pt x="608" y="48"/>
                </a:lnTo>
                <a:lnTo>
                  <a:pt x="611" y="49"/>
                </a:lnTo>
                <a:lnTo>
                  <a:pt x="615" y="50"/>
                </a:lnTo>
                <a:lnTo>
                  <a:pt x="619" y="52"/>
                </a:lnTo>
                <a:lnTo>
                  <a:pt x="622" y="53"/>
                </a:lnTo>
                <a:lnTo>
                  <a:pt x="626" y="55"/>
                </a:lnTo>
                <a:lnTo>
                  <a:pt x="631" y="57"/>
                </a:lnTo>
                <a:lnTo>
                  <a:pt x="634" y="58"/>
                </a:lnTo>
                <a:lnTo>
                  <a:pt x="638" y="59"/>
                </a:lnTo>
                <a:lnTo>
                  <a:pt x="641" y="60"/>
                </a:lnTo>
                <a:lnTo>
                  <a:pt x="645" y="61"/>
                </a:lnTo>
                <a:lnTo>
                  <a:pt x="649" y="64"/>
                </a:lnTo>
                <a:lnTo>
                  <a:pt x="652" y="65"/>
                </a:lnTo>
                <a:lnTo>
                  <a:pt x="656" y="66"/>
                </a:lnTo>
                <a:lnTo>
                  <a:pt x="659" y="68"/>
                </a:lnTo>
                <a:lnTo>
                  <a:pt x="662" y="70"/>
                </a:lnTo>
                <a:lnTo>
                  <a:pt x="666" y="72"/>
                </a:lnTo>
                <a:lnTo>
                  <a:pt x="669" y="73"/>
                </a:lnTo>
                <a:lnTo>
                  <a:pt x="671" y="74"/>
                </a:lnTo>
                <a:lnTo>
                  <a:pt x="674" y="76"/>
                </a:lnTo>
                <a:lnTo>
                  <a:pt x="677" y="77"/>
                </a:lnTo>
                <a:lnTo>
                  <a:pt x="678" y="79"/>
                </a:lnTo>
                <a:lnTo>
                  <a:pt x="682" y="80"/>
                </a:lnTo>
                <a:lnTo>
                  <a:pt x="684" y="81"/>
                </a:lnTo>
                <a:lnTo>
                  <a:pt x="688" y="84"/>
                </a:lnTo>
                <a:lnTo>
                  <a:pt x="689" y="85"/>
                </a:lnTo>
                <a:lnTo>
                  <a:pt x="693" y="86"/>
                </a:lnTo>
                <a:lnTo>
                  <a:pt x="695" y="87"/>
                </a:lnTo>
                <a:lnTo>
                  <a:pt x="698" y="87"/>
                </a:lnTo>
                <a:lnTo>
                  <a:pt x="701" y="89"/>
                </a:lnTo>
                <a:lnTo>
                  <a:pt x="704" y="91"/>
                </a:lnTo>
                <a:lnTo>
                  <a:pt x="706" y="93"/>
                </a:lnTo>
                <a:lnTo>
                  <a:pt x="708" y="94"/>
                </a:lnTo>
                <a:lnTo>
                  <a:pt x="710" y="94"/>
                </a:lnTo>
                <a:lnTo>
                  <a:pt x="711" y="94"/>
                </a:lnTo>
                <a:lnTo>
                  <a:pt x="711" y="95"/>
                </a:lnTo>
                <a:lnTo>
                  <a:pt x="712" y="95"/>
                </a:lnTo>
                <a:lnTo>
                  <a:pt x="712" y="96"/>
                </a:lnTo>
                <a:lnTo>
                  <a:pt x="713" y="96"/>
                </a:lnTo>
                <a:lnTo>
                  <a:pt x="714" y="96"/>
                </a:lnTo>
                <a:lnTo>
                  <a:pt x="717" y="96"/>
                </a:lnTo>
                <a:lnTo>
                  <a:pt x="719" y="98"/>
                </a:lnTo>
                <a:lnTo>
                  <a:pt x="719" y="100"/>
                </a:lnTo>
                <a:lnTo>
                  <a:pt x="721" y="101"/>
                </a:lnTo>
                <a:lnTo>
                  <a:pt x="724" y="102"/>
                </a:lnTo>
                <a:lnTo>
                  <a:pt x="725" y="103"/>
                </a:lnTo>
                <a:lnTo>
                  <a:pt x="727" y="105"/>
                </a:lnTo>
                <a:lnTo>
                  <a:pt x="729" y="105"/>
                </a:lnTo>
                <a:lnTo>
                  <a:pt x="731" y="106"/>
                </a:lnTo>
                <a:lnTo>
                  <a:pt x="733" y="107"/>
                </a:lnTo>
                <a:lnTo>
                  <a:pt x="735" y="108"/>
                </a:lnTo>
                <a:lnTo>
                  <a:pt x="737" y="109"/>
                </a:lnTo>
                <a:lnTo>
                  <a:pt x="739" y="110"/>
                </a:lnTo>
                <a:lnTo>
                  <a:pt x="741" y="112"/>
                </a:lnTo>
                <a:lnTo>
                  <a:pt x="743" y="112"/>
                </a:lnTo>
                <a:lnTo>
                  <a:pt x="745" y="113"/>
                </a:lnTo>
                <a:lnTo>
                  <a:pt x="747" y="114"/>
                </a:lnTo>
                <a:lnTo>
                  <a:pt x="750" y="115"/>
                </a:lnTo>
                <a:lnTo>
                  <a:pt x="751" y="115"/>
                </a:lnTo>
                <a:lnTo>
                  <a:pt x="754" y="115"/>
                </a:lnTo>
                <a:lnTo>
                  <a:pt x="755" y="117"/>
                </a:lnTo>
                <a:lnTo>
                  <a:pt x="757" y="119"/>
                </a:lnTo>
                <a:lnTo>
                  <a:pt x="760" y="120"/>
                </a:lnTo>
                <a:lnTo>
                  <a:pt x="762" y="121"/>
                </a:lnTo>
                <a:lnTo>
                  <a:pt x="764" y="121"/>
                </a:lnTo>
                <a:lnTo>
                  <a:pt x="766" y="123"/>
                </a:lnTo>
                <a:lnTo>
                  <a:pt x="768" y="123"/>
                </a:lnTo>
                <a:lnTo>
                  <a:pt x="770" y="124"/>
                </a:lnTo>
                <a:lnTo>
                  <a:pt x="772" y="125"/>
                </a:lnTo>
                <a:lnTo>
                  <a:pt x="775" y="125"/>
                </a:lnTo>
                <a:lnTo>
                  <a:pt x="776" y="126"/>
                </a:lnTo>
                <a:lnTo>
                  <a:pt x="779" y="126"/>
                </a:lnTo>
                <a:lnTo>
                  <a:pt x="781" y="127"/>
                </a:lnTo>
                <a:lnTo>
                  <a:pt x="782" y="128"/>
                </a:lnTo>
                <a:lnTo>
                  <a:pt x="785" y="128"/>
                </a:lnTo>
                <a:lnTo>
                  <a:pt x="786" y="129"/>
                </a:lnTo>
                <a:lnTo>
                  <a:pt x="787" y="130"/>
                </a:lnTo>
                <a:lnTo>
                  <a:pt x="790" y="131"/>
                </a:lnTo>
                <a:lnTo>
                  <a:pt x="791" y="133"/>
                </a:lnTo>
                <a:lnTo>
                  <a:pt x="792" y="133"/>
                </a:lnTo>
                <a:lnTo>
                  <a:pt x="795" y="131"/>
                </a:lnTo>
                <a:lnTo>
                  <a:pt x="795" y="130"/>
                </a:lnTo>
                <a:lnTo>
                  <a:pt x="794" y="130"/>
                </a:lnTo>
                <a:lnTo>
                  <a:pt x="794" y="129"/>
                </a:lnTo>
                <a:lnTo>
                  <a:pt x="793" y="128"/>
                </a:lnTo>
                <a:lnTo>
                  <a:pt x="791" y="128"/>
                </a:lnTo>
                <a:lnTo>
                  <a:pt x="790" y="127"/>
                </a:lnTo>
                <a:lnTo>
                  <a:pt x="788" y="126"/>
                </a:lnTo>
                <a:lnTo>
                  <a:pt x="787" y="125"/>
                </a:lnTo>
                <a:lnTo>
                  <a:pt x="786" y="123"/>
                </a:lnTo>
                <a:lnTo>
                  <a:pt x="785" y="122"/>
                </a:lnTo>
                <a:lnTo>
                  <a:pt x="782" y="121"/>
                </a:lnTo>
                <a:lnTo>
                  <a:pt x="781" y="120"/>
                </a:lnTo>
                <a:lnTo>
                  <a:pt x="779" y="117"/>
                </a:lnTo>
                <a:lnTo>
                  <a:pt x="775" y="115"/>
                </a:lnTo>
                <a:lnTo>
                  <a:pt x="772" y="113"/>
                </a:lnTo>
                <a:lnTo>
                  <a:pt x="769" y="110"/>
                </a:lnTo>
                <a:lnTo>
                  <a:pt x="765" y="107"/>
                </a:lnTo>
                <a:lnTo>
                  <a:pt x="762" y="105"/>
                </a:lnTo>
                <a:lnTo>
                  <a:pt x="758" y="103"/>
                </a:lnTo>
                <a:lnTo>
                  <a:pt x="755" y="101"/>
                </a:lnTo>
                <a:lnTo>
                  <a:pt x="752" y="99"/>
                </a:lnTo>
                <a:lnTo>
                  <a:pt x="749" y="96"/>
                </a:lnTo>
                <a:lnTo>
                  <a:pt x="745" y="96"/>
                </a:lnTo>
                <a:lnTo>
                  <a:pt x="742" y="94"/>
                </a:lnTo>
                <a:lnTo>
                  <a:pt x="739" y="92"/>
                </a:lnTo>
                <a:lnTo>
                  <a:pt x="735" y="89"/>
                </a:lnTo>
                <a:lnTo>
                  <a:pt x="732" y="87"/>
                </a:lnTo>
                <a:lnTo>
                  <a:pt x="729" y="87"/>
                </a:lnTo>
                <a:lnTo>
                  <a:pt x="724" y="85"/>
                </a:lnTo>
                <a:lnTo>
                  <a:pt x="720" y="82"/>
                </a:lnTo>
                <a:lnTo>
                  <a:pt x="718" y="80"/>
                </a:lnTo>
                <a:lnTo>
                  <a:pt x="714" y="78"/>
                </a:lnTo>
                <a:lnTo>
                  <a:pt x="710" y="76"/>
                </a:lnTo>
                <a:lnTo>
                  <a:pt x="706" y="74"/>
                </a:lnTo>
                <a:lnTo>
                  <a:pt x="702" y="72"/>
                </a:lnTo>
                <a:lnTo>
                  <a:pt x="698" y="70"/>
                </a:lnTo>
                <a:lnTo>
                  <a:pt x="694" y="68"/>
                </a:lnTo>
                <a:lnTo>
                  <a:pt x="691" y="66"/>
                </a:lnTo>
                <a:lnTo>
                  <a:pt x="688" y="64"/>
                </a:lnTo>
                <a:lnTo>
                  <a:pt x="683" y="60"/>
                </a:lnTo>
                <a:lnTo>
                  <a:pt x="680" y="59"/>
                </a:lnTo>
                <a:lnTo>
                  <a:pt x="676" y="57"/>
                </a:lnTo>
                <a:lnTo>
                  <a:pt x="672" y="54"/>
                </a:lnTo>
                <a:lnTo>
                  <a:pt x="668" y="52"/>
                </a:lnTo>
                <a:lnTo>
                  <a:pt x="664" y="50"/>
                </a:lnTo>
                <a:lnTo>
                  <a:pt x="660" y="48"/>
                </a:lnTo>
                <a:lnTo>
                  <a:pt x="657" y="46"/>
                </a:lnTo>
                <a:lnTo>
                  <a:pt x="652" y="44"/>
                </a:lnTo>
                <a:lnTo>
                  <a:pt x="650" y="41"/>
                </a:lnTo>
                <a:lnTo>
                  <a:pt x="645" y="40"/>
                </a:lnTo>
                <a:lnTo>
                  <a:pt x="641" y="38"/>
                </a:lnTo>
                <a:lnTo>
                  <a:pt x="638" y="37"/>
                </a:lnTo>
                <a:lnTo>
                  <a:pt x="633" y="34"/>
                </a:lnTo>
                <a:lnTo>
                  <a:pt x="629" y="32"/>
                </a:lnTo>
                <a:lnTo>
                  <a:pt x="626" y="31"/>
                </a:lnTo>
                <a:lnTo>
                  <a:pt x="621" y="30"/>
                </a:lnTo>
                <a:lnTo>
                  <a:pt x="617" y="29"/>
                </a:lnTo>
                <a:lnTo>
                  <a:pt x="614" y="26"/>
                </a:lnTo>
                <a:lnTo>
                  <a:pt x="610" y="25"/>
                </a:lnTo>
                <a:lnTo>
                  <a:pt x="606" y="23"/>
                </a:lnTo>
                <a:lnTo>
                  <a:pt x="601" y="22"/>
                </a:lnTo>
                <a:lnTo>
                  <a:pt x="596" y="21"/>
                </a:lnTo>
                <a:lnTo>
                  <a:pt x="591" y="20"/>
                </a:lnTo>
                <a:lnTo>
                  <a:pt x="586" y="18"/>
                </a:lnTo>
                <a:lnTo>
                  <a:pt x="583" y="17"/>
                </a:lnTo>
                <a:lnTo>
                  <a:pt x="578" y="16"/>
                </a:lnTo>
                <a:lnTo>
                  <a:pt x="573" y="15"/>
                </a:lnTo>
                <a:lnTo>
                  <a:pt x="568" y="13"/>
                </a:lnTo>
                <a:lnTo>
                  <a:pt x="564" y="12"/>
                </a:lnTo>
                <a:lnTo>
                  <a:pt x="559" y="12"/>
                </a:lnTo>
                <a:lnTo>
                  <a:pt x="554" y="11"/>
                </a:lnTo>
                <a:lnTo>
                  <a:pt x="549" y="10"/>
                </a:lnTo>
                <a:lnTo>
                  <a:pt x="545" y="9"/>
                </a:lnTo>
                <a:lnTo>
                  <a:pt x="541" y="6"/>
                </a:lnTo>
                <a:lnTo>
                  <a:pt x="536" y="5"/>
                </a:lnTo>
                <a:lnTo>
                  <a:pt x="531" y="4"/>
                </a:lnTo>
                <a:lnTo>
                  <a:pt x="529" y="3"/>
                </a:lnTo>
                <a:lnTo>
                  <a:pt x="527" y="3"/>
                </a:lnTo>
                <a:lnTo>
                  <a:pt x="523" y="3"/>
                </a:lnTo>
                <a:lnTo>
                  <a:pt x="522" y="3"/>
                </a:lnTo>
                <a:lnTo>
                  <a:pt x="518" y="3"/>
                </a:lnTo>
                <a:lnTo>
                  <a:pt x="517" y="3"/>
                </a:lnTo>
                <a:lnTo>
                  <a:pt x="513" y="3"/>
                </a:lnTo>
                <a:lnTo>
                  <a:pt x="512" y="3"/>
                </a:lnTo>
                <a:lnTo>
                  <a:pt x="509" y="3"/>
                </a:lnTo>
                <a:lnTo>
                  <a:pt x="506" y="3"/>
                </a:lnTo>
                <a:lnTo>
                  <a:pt x="504" y="3"/>
                </a:lnTo>
                <a:lnTo>
                  <a:pt x="501" y="3"/>
                </a:lnTo>
                <a:lnTo>
                  <a:pt x="499" y="3"/>
                </a:lnTo>
                <a:lnTo>
                  <a:pt x="496" y="3"/>
                </a:lnTo>
                <a:lnTo>
                  <a:pt x="494" y="3"/>
                </a:lnTo>
                <a:lnTo>
                  <a:pt x="491" y="3"/>
                </a:lnTo>
                <a:lnTo>
                  <a:pt x="490" y="2"/>
                </a:lnTo>
                <a:lnTo>
                  <a:pt x="487" y="2"/>
                </a:lnTo>
                <a:lnTo>
                  <a:pt x="485" y="2"/>
                </a:lnTo>
                <a:lnTo>
                  <a:pt x="482" y="2"/>
                </a:lnTo>
                <a:lnTo>
                  <a:pt x="481" y="2"/>
                </a:lnTo>
                <a:lnTo>
                  <a:pt x="478" y="2"/>
                </a:lnTo>
                <a:lnTo>
                  <a:pt x="475" y="0"/>
                </a:lnTo>
                <a:lnTo>
                  <a:pt x="474" y="0"/>
                </a:lnTo>
                <a:lnTo>
                  <a:pt x="470" y="0"/>
                </a:lnTo>
                <a:lnTo>
                  <a:pt x="467" y="0"/>
                </a:lnTo>
                <a:lnTo>
                  <a:pt x="464" y="2"/>
                </a:lnTo>
                <a:lnTo>
                  <a:pt x="461" y="2"/>
                </a:lnTo>
                <a:lnTo>
                  <a:pt x="457" y="2"/>
                </a:lnTo>
                <a:lnTo>
                  <a:pt x="455" y="2"/>
                </a:lnTo>
                <a:lnTo>
                  <a:pt x="450" y="3"/>
                </a:lnTo>
                <a:lnTo>
                  <a:pt x="448" y="3"/>
                </a:lnTo>
                <a:lnTo>
                  <a:pt x="444" y="3"/>
                </a:lnTo>
                <a:lnTo>
                  <a:pt x="441" y="4"/>
                </a:lnTo>
                <a:lnTo>
                  <a:pt x="438" y="4"/>
                </a:lnTo>
                <a:lnTo>
                  <a:pt x="435" y="5"/>
                </a:lnTo>
                <a:lnTo>
                  <a:pt x="431" y="5"/>
                </a:lnTo>
                <a:lnTo>
                  <a:pt x="429" y="6"/>
                </a:lnTo>
                <a:lnTo>
                  <a:pt x="425" y="8"/>
                </a:lnTo>
                <a:lnTo>
                  <a:pt x="423" y="9"/>
                </a:lnTo>
                <a:lnTo>
                  <a:pt x="418" y="9"/>
                </a:lnTo>
                <a:lnTo>
                  <a:pt x="415" y="10"/>
                </a:lnTo>
                <a:lnTo>
                  <a:pt x="413" y="11"/>
                </a:lnTo>
                <a:lnTo>
                  <a:pt x="409" y="12"/>
                </a:lnTo>
                <a:lnTo>
                  <a:pt x="406" y="12"/>
                </a:lnTo>
                <a:lnTo>
                  <a:pt x="403" y="13"/>
                </a:lnTo>
                <a:lnTo>
                  <a:pt x="400" y="15"/>
                </a:lnTo>
                <a:lnTo>
                  <a:pt x="396" y="16"/>
                </a:lnTo>
                <a:lnTo>
                  <a:pt x="393" y="17"/>
                </a:lnTo>
                <a:lnTo>
                  <a:pt x="390" y="18"/>
                </a:lnTo>
                <a:lnTo>
                  <a:pt x="387" y="18"/>
                </a:lnTo>
                <a:lnTo>
                  <a:pt x="384" y="20"/>
                </a:lnTo>
                <a:lnTo>
                  <a:pt x="381" y="20"/>
                </a:lnTo>
                <a:lnTo>
                  <a:pt x="377" y="22"/>
                </a:lnTo>
                <a:lnTo>
                  <a:pt x="374" y="23"/>
                </a:lnTo>
                <a:lnTo>
                  <a:pt x="371" y="24"/>
                </a:lnTo>
                <a:lnTo>
                  <a:pt x="370" y="24"/>
                </a:lnTo>
                <a:lnTo>
                  <a:pt x="369" y="24"/>
                </a:lnTo>
                <a:lnTo>
                  <a:pt x="368" y="24"/>
                </a:lnTo>
                <a:lnTo>
                  <a:pt x="367" y="24"/>
                </a:lnTo>
                <a:lnTo>
                  <a:pt x="366" y="24"/>
                </a:lnTo>
                <a:lnTo>
                  <a:pt x="365" y="24"/>
                </a:lnTo>
                <a:lnTo>
                  <a:pt x="364" y="24"/>
                </a:lnTo>
                <a:lnTo>
                  <a:pt x="363" y="25"/>
                </a:lnTo>
                <a:lnTo>
                  <a:pt x="362" y="25"/>
                </a:lnTo>
                <a:lnTo>
                  <a:pt x="361" y="26"/>
                </a:lnTo>
                <a:lnTo>
                  <a:pt x="360" y="26"/>
                </a:lnTo>
                <a:lnTo>
                  <a:pt x="359" y="26"/>
                </a:lnTo>
                <a:lnTo>
                  <a:pt x="358" y="27"/>
                </a:lnTo>
                <a:lnTo>
                  <a:pt x="356" y="24"/>
                </a:lnTo>
                <a:lnTo>
                  <a:pt x="353" y="26"/>
                </a:lnTo>
                <a:lnTo>
                  <a:pt x="351" y="27"/>
                </a:lnTo>
                <a:lnTo>
                  <a:pt x="350" y="27"/>
                </a:lnTo>
                <a:lnTo>
                  <a:pt x="347" y="29"/>
                </a:lnTo>
                <a:lnTo>
                  <a:pt x="346" y="29"/>
                </a:lnTo>
                <a:lnTo>
                  <a:pt x="344" y="30"/>
                </a:lnTo>
                <a:lnTo>
                  <a:pt x="341" y="31"/>
                </a:lnTo>
                <a:lnTo>
                  <a:pt x="340" y="32"/>
                </a:lnTo>
                <a:lnTo>
                  <a:pt x="338" y="33"/>
                </a:lnTo>
                <a:lnTo>
                  <a:pt x="336" y="34"/>
                </a:lnTo>
                <a:lnTo>
                  <a:pt x="335" y="36"/>
                </a:lnTo>
                <a:lnTo>
                  <a:pt x="334" y="37"/>
                </a:lnTo>
                <a:lnTo>
                  <a:pt x="332" y="38"/>
                </a:lnTo>
                <a:lnTo>
                  <a:pt x="331" y="40"/>
                </a:lnTo>
                <a:lnTo>
                  <a:pt x="329" y="40"/>
                </a:lnTo>
                <a:lnTo>
                  <a:pt x="327" y="40"/>
                </a:lnTo>
                <a:lnTo>
                  <a:pt x="321" y="45"/>
                </a:lnTo>
                <a:lnTo>
                  <a:pt x="316" y="48"/>
                </a:lnTo>
                <a:lnTo>
                  <a:pt x="310" y="51"/>
                </a:lnTo>
                <a:lnTo>
                  <a:pt x="305" y="55"/>
                </a:lnTo>
                <a:lnTo>
                  <a:pt x="299" y="59"/>
                </a:lnTo>
                <a:lnTo>
                  <a:pt x="293" y="63"/>
                </a:lnTo>
                <a:lnTo>
                  <a:pt x="289" y="67"/>
                </a:lnTo>
                <a:lnTo>
                  <a:pt x="283" y="71"/>
                </a:lnTo>
                <a:lnTo>
                  <a:pt x="277" y="74"/>
                </a:lnTo>
                <a:lnTo>
                  <a:pt x="272" y="78"/>
                </a:lnTo>
                <a:lnTo>
                  <a:pt x="266" y="82"/>
                </a:lnTo>
                <a:lnTo>
                  <a:pt x="261" y="87"/>
                </a:lnTo>
                <a:lnTo>
                  <a:pt x="255" y="92"/>
                </a:lnTo>
                <a:lnTo>
                  <a:pt x="250" y="96"/>
                </a:lnTo>
                <a:lnTo>
                  <a:pt x="246" y="100"/>
                </a:lnTo>
                <a:lnTo>
                  <a:pt x="241" y="105"/>
                </a:lnTo>
                <a:lnTo>
                  <a:pt x="239" y="106"/>
                </a:lnTo>
                <a:lnTo>
                  <a:pt x="237" y="108"/>
                </a:lnTo>
                <a:lnTo>
                  <a:pt x="235" y="110"/>
                </a:lnTo>
                <a:lnTo>
                  <a:pt x="233" y="112"/>
                </a:lnTo>
                <a:lnTo>
                  <a:pt x="232" y="114"/>
                </a:lnTo>
                <a:lnTo>
                  <a:pt x="230" y="115"/>
                </a:lnTo>
                <a:lnTo>
                  <a:pt x="228" y="115"/>
                </a:lnTo>
                <a:lnTo>
                  <a:pt x="227" y="117"/>
                </a:lnTo>
                <a:lnTo>
                  <a:pt x="225" y="119"/>
                </a:lnTo>
                <a:lnTo>
                  <a:pt x="223" y="120"/>
                </a:lnTo>
                <a:lnTo>
                  <a:pt x="222" y="122"/>
                </a:lnTo>
                <a:lnTo>
                  <a:pt x="221" y="123"/>
                </a:lnTo>
                <a:lnTo>
                  <a:pt x="218" y="125"/>
                </a:lnTo>
                <a:lnTo>
                  <a:pt x="217" y="126"/>
                </a:lnTo>
                <a:lnTo>
                  <a:pt x="216" y="128"/>
                </a:lnTo>
                <a:lnTo>
                  <a:pt x="213" y="129"/>
                </a:lnTo>
                <a:lnTo>
                  <a:pt x="211" y="133"/>
                </a:lnTo>
                <a:lnTo>
                  <a:pt x="206" y="137"/>
                </a:lnTo>
                <a:lnTo>
                  <a:pt x="204" y="142"/>
                </a:lnTo>
                <a:lnTo>
                  <a:pt x="200" y="147"/>
                </a:lnTo>
                <a:lnTo>
                  <a:pt x="196" y="151"/>
                </a:lnTo>
                <a:lnTo>
                  <a:pt x="193" y="155"/>
                </a:lnTo>
                <a:lnTo>
                  <a:pt x="189" y="161"/>
                </a:lnTo>
                <a:lnTo>
                  <a:pt x="186" y="164"/>
                </a:lnTo>
                <a:lnTo>
                  <a:pt x="182" y="170"/>
                </a:lnTo>
                <a:lnTo>
                  <a:pt x="180" y="175"/>
                </a:lnTo>
                <a:lnTo>
                  <a:pt x="175" y="179"/>
                </a:lnTo>
                <a:lnTo>
                  <a:pt x="172" y="184"/>
                </a:lnTo>
                <a:lnTo>
                  <a:pt x="169" y="189"/>
                </a:lnTo>
                <a:lnTo>
                  <a:pt x="166" y="193"/>
                </a:lnTo>
                <a:lnTo>
                  <a:pt x="162" y="198"/>
                </a:lnTo>
                <a:lnTo>
                  <a:pt x="160" y="202"/>
                </a:lnTo>
                <a:lnTo>
                  <a:pt x="156" y="206"/>
                </a:lnTo>
                <a:lnTo>
                  <a:pt x="155" y="209"/>
                </a:lnTo>
                <a:lnTo>
                  <a:pt x="152" y="212"/>
                </a:lnTo>
                <a:lnTo>
                  <a:pt x="150" y="216"/>
                </a:lnTo>
                <a:lnTo>
                  <a:pt x="149" y="217"/>
                </a:lnTo>
                <a:lnTo>
                  <a:pt x="147" y="220"/>
                </a:lnTo>
                <a:lnTo>
                  <a:pt x="144" y="224"/>
                </a:lnTo>
                <a:lnTo>
                  <a:pt x="143" y="227"/>
                </a:lnTo>
                <a:lnTo>
                  <a:pt x="139" y="233"/>
                </a:lnTo>
                <a:lnTo>
                  <a:pt x="136" y="238"/>
                </a:lnTo>
                <a:lnTo>
                  <a:pt x="132" y="244"/>
                </a:lnTo>
                <a:lnTo>
                  <a:pt x="129" y="250"/>
                </a:lnTo>
                <a:lnTo>
                  <a:pt x="126" y="256"/>
                </a:lnTo>
                <a:lnTo>
                  <a:pt x="123" y="261"/>
                </a:lnTo>
                <a:lnTo>
                  <a:pt x="120" y="267"/>
                </a:lnTo>
                <a:lnTo>
                  <a:pt x="118" y="273"/>
                </a:lnTo>
                <a:lnTo>
                  <a:pt x="115" y="279"/>
                </a:lnTo>
                <a:lnTo>
                  <a:pt x="113" y="285"/>
                </a:lnTo>
                <a:lnTo>
                  <a:pt x="109" y="292"/>
                </a:lnTo>
                <a:lnTo>
                  <a:pt x="108" y="298"/>
                </a:lnTo>
                <a:lnTo>
                  <a:pt x="105" y="303"/>
                </a:lnTo>
                <a:lnTo>
                  <a:pt x="103" y="310"/>
                </a:lnTo>
                <a:lnTo>
                  <a:pt x="100" y="316"/>
                </a:lnTo>
                <a:lnTo>
                  <a:pt x="98" y="321"/>
                </a:lnTo>
                <a:lnTo>
                  <a:pt x="96" y="327"/>
                </a:lnTo>
                <a:lnTo>
                  <a:pt x="95" y="330"/>
                </a:lnTo>
                <a:lnTo>
                  <a:pt x="93" y="335"/>
                </a:lnTo>
                <a:lnTo>
                  <a:pt x="91" y="339"/>
                </a:lnTo>
                <a:lnTo>
                  <a:pt x="90" y="343"/>
                </a:lnTo>
                <a:lnTo>
                  <a:pt x="88" y="347"/>
                </a:lnTo>
                <a:lnTo>
                  <a:pt x="87" y="350"/>
                </a:lnTo>
                <a:lnTo>
                  <a:pt x="86" y="355"/>
                </a:lnTo>
                <a:lnTo>
                  <a:pt x="83" y="357"/>
                </a:lnTo>
                <a:lnTo>
                  <a:pt x="82" y="362"/>
                </a:lnTo>
                <a:lnTo>
                  <a:pt x="80" y="366"/>
                </a:lnTo>
                <a:lnTo>
                  <a:pt x="78" y="370"/>
                </a:lnTo>
                <a:lnTo>
                  <a:pt x="77" y="375"/>
                </a:lnTo>
                <a:lnTo>
                  <a:pt x="76" y="377"/>
                </a:lnTo>
                <a:lnTo>
                  <a:pt x="74" y="382"/>
                </a:lnTo>
                <a:lnTo>
                  <a:pt x="72" y="385"/>
                </a:lnTo>
                <a:lnTo>
                  <a:pt x="72" y="389"/>
                </a:lnTo>
                <a:lnTo>
                  <a:pt x="71" y="391"/>
                </a:lnTo>
                <a:lnTo>
                  <a:pt x="70" y="393"/>
                </a:lnTo>
                <a:lnTo>
                  <a:pt x="70" y="395"/>
                </a:lnTo>
                <a:lnTo>
                  <a:pt x="69" y="398"/>
                </a:lnTo>
                <a:lnTo>
                  <a:pt x="68" y="399"/>
                </a:lnTo>
                <a:lnTo>
                  <a:pt x="67" y="402"/>
                </a:lnTo>
                <a:lnTo>
                  <a:pt x="67" y="404"/>
                </a:lnTo>
                <a:lnTo>
                  <a:pt x="66" y="406"/>
                </a:lnTo>
                <a:lnTo>
                  <a:pt x="65" y="410"/>
                </a:lnTo>
                <a:lnTo>
                  <a:pt x="64" y="412"/>
                </a:lnTo>
                <a:lnTo>
                  <a:pt x="64" y="415"/>
                </a:lnTo>
                <a:lnTo>
                  <a:pt x="62" y="421"/>
                </a:lnTo>
                <a:lnTo>
                  <a:pt x="61" y="426"/>
                </a:lnTo>
                <a:lnTo>
                  <a:pt x="59" y="432"/>
                </a:lnTo>
                <a:lnTo>
                  <a:pt x="57" y="438"/>
                </a:lnTo>
                <a:lnTo>
                  <a:pt x="56" y="443"/>
                </a:lnTo>
                <a:lnTo>
                  <a:pt x="53" y="450"/>
                </a:lnTo>
                <a:lnTo>
                  <a:pt x="52" y="454"/>
                </a:lnTo>
                <a:lnTo>
                  <a:pt x="51" y="460"/>
                </a:lnTo>
                <a:lnTo>
                  <a:pt x="48" y="466"/>
                </a:lnTo>
                <a:lnTo>
                  <a:pt x="46" y="471"/>
                </a:lnTo>
                <a:lnTo>
                  <a:pt x="45" y="478"/>
                </a:lnTo>
                <a:lnTo>
                  <a:pt x="44" y="482"/>
                </a:lnTo>
                <a:lnTo>
                  <a:pt x="41" y="488"/>
                </a:lnTo>
                <a:lnTo>
                  <a:pt x="40" y="495"/>
                </a:lnTo>
                <a:lnTo>
                  <a:pt x="39" y="500"/>
                </a:lnTo>
                <a:lnTo>
                  <a:pt x="38" y="506"/>
                </a:lnTo>
                <a:lnTo>
                  <a:pt x="37" y="509"/>
                </a:lnTo>
                <a:lnTo>
                  <a:pt x="37" y="513"/>
                </a:lnTo>
                <a:lnTo>
                  <a:pt x="38" y="515"/>
                </a:lnTo>
                <a:lnTo>
                  <a:pt x="37" y="518"/>
                </a:lnTo>
                <a:lnTo>
                  <a:pt x="35" y="522"/>
                </a:lnTo>
                <a:lnTo>
                  <a:pt x="35" y="525"/>
                </a:lnTo>
                <a:lnTo>
                  <a:pt x="34" y="528"/>
                </a:lnTo>
                <a:lnTo>
                  <a:pt x="34" y="531"/>
                </a:lnTo>
                <a:lnTo>
                  <a:pt x="33" y="534"/>
                </a:lnTo>
                <a:lnTo>
                  <a:pt x="32" y="537"/>
                </a:lnTo>
                <a:lnTo>
                  <a:pt x="31" y="541"/>
                </a:lnTo>
                <a:lnTo>
                  <a:pt x="30" y="544"/>
                </a:lnTo>
                <a:lnTo>
                  <a:pt x="29" y="551"/>
                </a:lnTo>
                <a:lnTo>
                  <a:pt x="27" y="557"/>
                </a:lnTo>
                <a:lnTo>
                  <a:pt x="26" y="563"/>
                </a:lnTo>
                <a:lnTo>
                  <a:pt x="25" y="569"/>
                </a:lnTo>
                <a:lnTo>
                  <a:pt x="23" y="575"/>
                </a:lnTo>
                <a:lnTo>
                  <a:pt x="21" y="581"/>
                </a:lnTo>
                <a:lnTo>
                  <a:pt x="20" y="586"/>
                </a:lnTo>
                <a:lnTo>
                  <a:pt x="19" y="592"/>
                </a:lnTo>
                <a:lnTo>
                  <a:pt x="17" y="597"/>
                </a:lnTo>
                <a:lnTo>
                  <a:pt x="17" y="600"/>
                </a:lnTo>
                <a:lnTo>
                  <a:pt x="16" y="604"/>
                </a:lnTo>
                <a:lnTo>
                  <a:pt x="15" y="607"/>
                </a:lnTo>
                <a:lnTo>
                  <a:pt x="15" y="611"/>
                </a:lnTo>
                <a:lnTo>
                  <a:pt x="15" y="615"/>
                </a:lnTo>
                <a:lnTo>
                  <a:pt x="15" y="618"/>
                </a:lnTo>
                <a:lnTo>
                  <a:pt x="15" y="622"/>
                </a:lnTo>
                <a:lnTo>
                  <a:pt x="14" y="631"/>
                </a:lnTo>
                <a:lnTo>
                  <a:pt x="11" y="639"/>
                </a:lnTo>
                <a:lnTo>
                  <a:pt x="10" y="647"/>
                </a:lnTo>
                <a:lnTo>
                  <a:pt x="9" y="656"/>
                </a:lnTo>
                <a:lnTo>
                  <a:pt x="8" y="665"/>
                </a:lnTo>
                <a:lnTo>
                  <a:pt x="6" y="674"/>
                </a:lnTo>
                <a:lnTo>
                  <a:pt x="4" y="681"/>
                </a:lnTo>
                <a:lnTo>
                  <a:pt x="3" y="689"/>
                </a:lnTo>
                <a:lnTo>
                  <a:pt x="3" y="692"/>
                </a:lnTo>
                <a:lnTo>
                  <a:pt x="2" y="693"/>
                </a:lnTo>
                <a:lnTo>
                  <a:pt x="1" y="693"/>
                </a:lnTo>
                <a:lnTo>
                  <a:pt x="0" y="695"/>
                </a:lnTo>
                <a:lnTo>
                  <a:pt x="1" y="695"/>
                </a:lnTo>
                <a:lnTo>
                  <a:pt x="2" y="695"/>
                </a:lnTo>
                <a:lnTo>
                  <a:pt x="3" y="695"/>
                </a:lnTo>
                <a:lnTo>
                  <a:pt x="4" y="689"/>
                </a:lnTo>
                <a:lnTo>
                  <a:pt x="4" y="684"/>
                </a:lnTo>
                <a:lnTo>
                  <a:pt x="6" y="680"/>
                </a:lnTo>
                <a:lnTo>
                  <a:pt x="7" y="674"/>
                </a:lnTo>
                <a:lnTo>
                  <a:pt x="8" y="671"/>
                </a:lnTo>
                <a:lnTo>
                  <a:pt x="9" y="667"/>
                </a:lnTo>
                <a:lnTo>
                  <a:pt x="9" y="664"/>
                </a:lnTo>
                <a:lnTo>
                  <a:pt x="9" y="659"/>
                </a:lnTo>
                <a:lnTo>
                  <a:pt x="10" y="655"/>
                </a:lnTo>
                <a:lnTo>
                  <a:pt x="10" y="652"/>
                </a:lnTo>
                <a:lnTo>
                  <a:pt x="11" y="647"/>
                </a:lnTo>
                <a:lnTo>
                  <a:pt x="13" y="644"/>
                </a:lnTo>
                <a:lnTo>
                  <a:pt x="14" y="637"/>
                </a:lnTo>
                <a:lnTo>
                  <a:pt x="15" y="630"/>
                </a:lnTo>
                <a:lnTo>
                  <a:pt x="15" y="623"/>
                </a:lnTo>
                <a:lnTo>
                  <a:pt x="16" y="617"/>
                </a:lnTo>
                <a:lnTo>
                  <a:pt x="19" y="609"/>
                </a:lnTo>
                <a:lnTo>
                  <a:pt x="20" y="603"/>
                </a:lnTo>
                <a:lnTo>
                  <a:pt x="21" y="597"/>
                </a:lnTo>
                <a:lnTo>
                  <a:pt x="22" y="590"/>
                </a:lnTo>
                <a:lnTo>
                  <a:pt x="23" y="588"/>
                </a:lnTo>
                <a:lnTo>
                  <a:pt x="25" y="585"/>
                </a:lnTo>
                <a:lnTo>
                  <a:pt x="25" y="582"/>
                </a:lnTo>
                <a:lnTo>
                  <a:pt x="25" y="581"/>
                </a:lnTo>
                <a:lnTo>
                  <a:pt x="26" y="577"/>
                </a:lnTo>
                <a:lnTo>
                  <a:pt x="27" y="572"/>
                </a:lnTo>
                <a:lnTo>
                  <a:pt x="28" y="570"/>
                </a:lnTo>
                <a:lnTo>
                  <a:pt x="28" y="565"/>
                </a:lnTo>
                <a:lnTo>
                  <a:pt x="29" y="562"/>
                </a:lnTo>
                <a:lnTo>
                  <a:pt x="30" y="557"/>
                </a:lnTo>
                <a:lnTo>
                  <a:pt x="31" y="553"/>
                </a:lnTo>
                <a:lnTo>
                  <a:pt x="32" y="549"/>
                </a:lnTo>
                <a:lnTo>
                  <a:pt x="33" y="546"/>
                </a:lnTo>
                <a:lnTo>
                  <a:pt x="34" y="542"/>
                </a:lnTo>
                <a:lnTo>
                  <a:pt x="34" y="539"/>
                </a:lnTo>
                <a:lnTo>
                  <a:pt x="35" y="535"/>
                </a:lnTo>
                <a:lnTo>
                  <a:pt x="35" y="533"/>
                </a:lnTo>
                <a:lnTo>
                  <a:pt x="35" y="529"/>
                </a:lnTo>
                <a:lnTo>
                  <a:pt x="37" y="526"/>
                </a:lnTo>
                <a:lnTo>
                  <a:pt x="38" y="524"/>
                </a:lnTo>
                <a:lnTo>
                  <a:pt x="39" y="518"/>
                </a:lnTo>
                <a:lnTo>
                  <a:pt x="39" y="514"/>
                </a:lnTo>
                <a:lnTo>
                  <a:pt x="40" y="509"/>
                </a:lnTo>
                <a:lnTo>
                  <a:pt x="40" y="505"/>
                </a:lnTo>
                <a:lnTo>
                  <a:pt x="43" y="496"/>
                </a:lnTo>
                <a:lnTo>
                  <a:pt x="46" y="488"/>
                </a:lnTo>
                <a:lnTo>
                  <a:pt x="48" y="479"/>
                </a:lnTo>
                <a:lnTo>
                  <a:pt x="51" y="471"/>
                </a:lnTo>
                <a:lnTo>
                  <a:pt x="53" y="463"/>
                </a:lnTo>
                <a:lnTo>
                  <a:pt x="56" y="454"/>
                </a:lnTo>
                <a:lnTo>
                  <a:pt x="58" y="446"/>
                </a:lnTo>
                <a:lnTo>
                  <a:pt x="60" y="437"/>
                </a:lnTo>
                <a:lnTo>
                  <a:pt x="63" y="430"/>
                </a:lnTo>
                <a:lnTo>
                  <a:pt x="65" y="421"/>
                </a:lnTo>
                <a:lnTo>
                  <a:pt x="68" y="413"/>
                </a:lnTo>
                <a:lnTo>
                  <a:pt x="71" y="404"/>
                </a:lnTo>
                <a:lnTo>
                  <a:pt x="72" y="396"/>
                </a:lnTo>
                <a:lnTo>
                  <a:pt x="76" y="389"/>
                </a:lnTo>
                <a:lnTo>
                  <a:pt x="78" y="382"/>
                </a:lnTo>
                <a:lnTo>
                  <a:pt x="82" y="375"/>
                </a:lnTo>
                <a:lnTo>
                  <a:pt x="82" y="371"/>
                </a:lnTo>
                <a:lnTo>
                  <a:pt x="83" y="368"/>
                </a:lnTo>
                <a:lnTo>
                  <a:pt x="84" y="366"/>
                </a:lnTo>
                <a:lnTo>
                  <a:pt x="86" y="364"/>
                </a:lnTo>
                <a:lnTo>
                  <a:pt x="87" y="360"/>
                </a:lnTo>
                <a:lnTo>
                  <a:pt x="88" y="356"/>
                </a:lnTo>
                <a:lnTo>
                  <a:pt x="90" y="351"/>
                </a:lnTo>
                <a:lnTo>
                  <a:pt x="91" y="348"/>
                </a:lnTo>
                <a:lnTo>
                  <a:pt x="93" y="343"/>
                </a:lnTo>
                <a:lnTo>
                  <a:pt x="95" y="339"/>
                </a:lnTo>
                <a:lnTo>
                  <a:pt x="96" y="335"/>
                </a:lnTo>
                <a:lnTo>
                  <a:pt x="98" y="330"/>
                </a:lnTo>
                <a:lnTo>
                  <a:pt x="100" y="327"/>
                </a:lnTo>
                <a:lnTo>
                  <a:pt x="101" y="322"/>
                </a:lnTo>
                <a:lnTo>
                  <a:pt x="103" y="319"/>
                </a:lnTo>
                <a:lnTo>
                  <a:pt x="104" y="314"/>
                </a:lnTo>
                <a:lnTo>
                  <a:pt x="106" y="310"/>
                </a:lnTo>
                <a:lnTo>
                  <a:pt x="108" y="306"/>
                </a:lnTo>
                <a:lnTo>
                  <a:pt x="109" y="301"/>
                </a:lnTo>
                <a:lnTo>
                  <a:pt x="111" y="298"/>
                </a:lnTo>
                <a:lnTo>
                  <a:pt x="113" y="294"/>
                </a:lnTo>
                <a:lnTo>
                  <a:pt x="113" y="291"/>
                </a:lnTo>
                <a:lnTo>
                  <a:pt x="115" y="287"/>
                </a:lnTo>
                <a:lnTo>
                  <a:pt x="117" y="284"/>
                </a:lnTo>
                <a:lnTo>
                  <a:pt x="118" y="280"/>
                </a:lnTo>
                <a:lnTo>
                  <a:pt x="120" y="277"/>
                </a:lnTo>
                <a:lnTo>
                  <a:pt x="123" y="273"/>
                </a:lnTo>
                <a:lnTo>
                  <a:pt x="124" y="269"/>
                </a:lnTo>
                <a:lnTo>
                  <a:pt x="126" y="266"/>
                </a:lnTo>
                <a:lnTo>
                  <a:pt x="128" y="262"/>
                </a:lnTo>
                <a:lnTo>
                  <a:pt x="130" y="259"/>
                </a:lnTo>
                <a:lnTo>
                  <a:pt x="131" y="256"/>
                </a:lnTo>
                <a:lnTo>
                  <a:pt x="133" y="253"/>
                </a:lnTo>
                <a:lnTo>
                  <a:pt x="135" y="250"/>
                </a:lnTo>
                <a:lnTo>
                  <a:pt x="137" y="246"/>
                </a:lnTo>
                <a:lnTo>
                  <a:pt x="139" y="244"/>
                </a:lnTo>
                <a:lnTo>
                  <a:pt x="139" y="243"/>
                </a:lnTo>
                <a:lnTo>
                  <a:pt x="139" y="241"/>
                </a:lnTo>
                <a:lnTo>
                  <a:pt x="139" y="240"/>
                </a:lnTo>
                <a:lnTo>
                  <a:pt x="141" y="239"/>
                </a:lnTo>
                <a:lnTo>
                  <a:pt x="152" y="219"/>
                </a:lnTo>
                <a:lnTo>
                  <a:pt x="154" y="217"/>
                </a:lnTo>
                <a:lnTo>
                  <a:pt x="154" y="215"/>
                </a:lnTo>
                <a:lnTo>
                  <a:pt x="155" y="212"/>
                </a:lnTo>
                <a:lnTo>
                  <a:pt x="156" y="211"/>
                </a:lnTo>
                <a:lnTo>
                  <a:pt x="157" y="209"/>
                </a:lnTo>
                <a:lnTo>
                  <a:pt x="160" y="207"/>
                </a:lnTo>
                <a:lnTo>
                  <a:pt x="160" y="205"/>
                </a:lnTo>
                <a:lnTo>
                  <a:pt x="161" y="203"/>
                </a:lnTo>
                <a:lnTo>
                  <a:pt x="164" y="199"/>
                </a:lnTo>
                <a:lnTo>
                  <a:pt x="167" y="196"/>
                </a:lnTo>
                <a:lnTo>
                  <a:pt x="169" y="192"/>
                </a:lnTo>
                <a:lnTo>
                  <a:pt x="172" y="189"/>
                </a:lnTo>
                <a:lnTo>
                  <a:pt x="175" y="184"/>
                </a:lnTo>
                <a:lnTo>
                  <a:pt x="178" y="180"/>
                </a:lnTo>
                <a:lnTo>
                  <a:pt x="180" y="177"/>
                </a:lnTo>
                <a:lnTo>
                  <a:pt x="184" y="172"/>
                </a:lnTo>
                <a:lnTo>
                  <a:pt x="186" y="169"/>
                </a:lnTo>
                <a:lnTo>
                  <a:pt x="189" y="165"/>
                </a:lnTo>
                <a:lnTo>
                  <a:pt x="192" y="161"/>
                </a:lnTo>
                <a:lnTo>
                  <a:pt x="194" y="157"/>
                </a:lnTo>
                <a:lnTo>
                  <a:pt x="197" y="154"/>
                </a:lnTo>
                <a:lnTo>
                  <a:pt x="201" y="151"/>
                </a:lnTo>
                <a:lnTo>
                  <a:pt x="204" y="147"/>
                </a:lnTo>
                <a:lnTo>
                  <a:pt x="206" y="143"/>
                </a:lnTo>
                <a:lnTo>
                  <a:pt x="209" y="141"/>
                </a:lnTo>
                <a:lnTo>
                  <a:pt x="211" y="137"/>
                </a:lnTo>
                <a:lnTo>
                  <a:pt x="212" y="135"/>
                </a:lnTo>
                <a:lnTo>
                  <a:pt x="215" y="133"/>
                </a:lnTo>
                <a:lnTo>
                  <a:pt x="217" y="131"/>
                </a:lnTo>
                <a:lnTo>
                  <a:pt x="219" y="129"/>
                </a:lnTo>
                <a:lnTo>
                  <a:pt x="222" y="127"/>
                </a:lnTo>
                <a:lnTo>
                  <a:pt x="223" y="124"/>
                </a:lnTo>
                <a:lnTo>
                  <a:pt x="227" y="123"/>
                </a:lnTo>
                <a:lnTo>
                  <a:pt x="228" y="121"/>
                </a:lnTo>
                <a:lnTo>
                  <a:pt x="230" y="119"/>
                </a:lnTo>
                <a:lnTo>
                  <a:pt x="232" y="116"/>
                </a:lnTo>
                <a:lnTo>
                  <a:pt x="234" y="115"/>
                </a:lnTo>
                <a:lnTo>
                  <a:pt x="236" y="114"/>
                </a:lnTo>
                <a:lnTo>
                  <a:pt x="237" y="112"/>
                </a:lnTo>
                <a:lnTo>
                  <a:pt x="240" y="109"/>
                </a:lnTo>
                <a:lnTo>
                  <a:pt x="242" y="106"/>
                </a:lnTo>
                <a:lnTo>
                  <a:pt x="246" y="103"/>
                </a:lnTo>
                <a:lnTo>
                  <a:pt x="249" y="100"/>
                </a:lnTo>
                <a:lnTo>
                  <a:pt x="253" y="96"/>
                </a:lnTo>
                <a:lnTo>
                  <a:pt x="255" y="95"/>
                </a:lnTo>
                <a:lnTo>
                  <a:pt x="258" y="92"/>
                </a:lnTo>
                <a:lnTo>
                  <a:pt x="262" y="88"/>
                </a:lnTo>
                <a:lnTo>
                  <a:pt x="265" y="87"/>
                </a:lnTo>
                <a:lnTo>
                  <a:pt x="268" y="84"/>
                </a:lnTo>
                <a:lnTo>
                  <a:pt x="272" y="81"/>
                </a:lnTo>
                <a:lnTo>
                  <a:pt x="274" y="78"/>
                </a:lnTo>
                <a:lnTo>
                  <a:pt x="279" y="76"/>
                </a:lnTo>
                <a:lnTo>
                  <a:pt x="282" y="73"/>
                </a:lnTo>
                <a:lnTo>
                  <a:pt x="284" y="71"/>
                </a:lnTo>
                <a:lnTo>
                  <a:pt x="289" y="68"/>
                </a:lnTo>
                <a:lnTo>
                  <a:pt x="292" y="66"/>
                </a:lnTo>
                <a:lnTo>
                  <a:pt x="295" y="64"/>
                </a:lnTo>
                <a:lnTo>
                  <a:pt x="299" y="61"/>
                </a:lnTo>
                <a:lnTo>
                  <a:pt x="302" y="59"/>
                </a:lnTo>
                <a:lnTo>
                  <a:pt x="306" y="57"/>
                </a:lnTo>
                <a:lnTo>
                  <a:pt x="309" y="54"/>
                </a:lnTo>
                <a:lnTo>
                  <a:pt x="313" y="52"/>
                </a:lnTo>
                <a:lnTo>
                  <a:pt x="316" y="50"/>
                </a:lnTo>
                <a:lnTo>
                  <a:pt x="320" y="48"/>
                </a:lnTo>
                <a:lnTo>
                  <a:pt x="323" y="46"/>
                </a:lnTo>
                <a:lnTo>
                  <a:pt x="326" y="44"/>
                </a:lnTo>
                <a:lnTo>
                  <a:pt x="330" y="41"/>
                </a:lnTo>
                <a:lnTo>
                  <a:pt x="334" y="40"/>
                </a:lnTo>
                <a:lnTo>
                  <a:pt x="338" y="38"/>
                </a:lnTo>
                <a:lnTo>
                  <a:pt x="341" y="36"/>
                </a:lnTo>
                <a:lnTo>
                  <a:pt x="345" y="33"/>
                </a:lnTo>
                <a:lnTo>
                  <a:pt x="349" y="31"/>
                </a:lnTo>
                <a:lnTo>
                  <a:pt x="350" y="31"/>
                </a:lnTo>
                <a:lnTo>
                  <a:pt x="350" y="32"/>
                </a:lnTo>
                <a:lnTo>
                  <a:pt x="351" y="32"/>
                </a:lnTo>
                <a:lnTo>
                  <a:pt x="351" y="33"/>
                </a:lnTo>
                <a:lnTo>
                  <a:pt x="353" y="32"/>
                </a:lnTo>
                <a:lnTo>
                  <a:pt x="354" y="31"/>
                </a:lnTo>
                <a:lnTo>
                  <a:pt x="356" y="31"/>
                </a:lnTo>
                <a:lnTo>
                  <a:pt x="357" y="31"/>
                </a:lnTo>
                <a:lnTo>
                  <a:pt x="359" y="31"/>
                </a:lnTo>
                <a:lnTo>
                  <a:pt x="360" y="30"/>
                </a:lnTo>
                <a:lnTo>
                  <a:pt x="362" y="30"/>
                </a:lnTo>
                <a:lnTo>
                  <a:pt x="363" y="29"/>
                </a:lnTo>
                <a:lnTo>
                  <a:pt x="365" y="29"/>
                </a:lnTo>
                <a:lnTo>
                  <a:pt x="367" y="29"/>
                </a:lnTo>
                <a:lnTo>
                  <a:pt x="369" y="27"/>
                </a:lnTo>
                <a:lnTo>
                  <a:pt x="371" y="26"/>
                </a:lnTo>
                <a:lnTo>
                  <a:pt x="372" y="25"/>
                </a:lnTo>
                <a:lnTo>
                  <a:pt x="375" y="25"/>
                </a:lnTo>
                <a:lnTo>
                  <a:pt x="377" y="24"/>
                </a:lnTo>
                <a:lnTo>
                  <a:pt x="378" y="23"/>
                </a:lnTo>
                <a:lnTo>
                  <a:pt x="381" y="23"/>
                </a:lnTo>
                <a:lnTo>
                  <a:pt x="382" y="22"/>
                </a:lnTo>
                <a:lnTo>
                  <a:pt x="383" y="22"/>
                </a:lnTo>
                <a:lnTo>
                  <a:pt x="384" y="22"/>
                </a:lnTo>
                <a:lnTo>
                  <a:pt x="384" y="21"/>
                </a:lnTo>
                <a:lnTo>
                  <a:pt x="388" y="20"/>
                </a:lnTo>
                <a:lnTo>
                  <a:pt x="391" y="19"/>
                </a:lnTo>
                <a:lnTo>
                  <a:pt x="395" y="18"/>
                </a:lnTo>
                <a:lnTo>
                  <a:pt x="398" y="17"/>
                </a:lnTo>
                <a:lnTo>
                  <a:pt x="401" y="16"/>
                </a:lnTo>
                <a:lnTo>
                  <a:pt x="405" y="15"/>
                </a:lnTo>
                <a:lnTo>
                  <a:pt x="408" y="13"/>
                </a:lnTo>
                <a:lnTo>
                  <a:pt x="412" y="13"/>
                </a:lnTo>
                <a:lnTo>
                  <a:pt x="414" y="12"/>
                </a:lnTo>
                <a:lnTo>
                  <a:pt x="418" y="12"/>
                </a:lnTo>
                <a:lnTo>
                  <a:pt x="421" y="11"/>
                </a:lnTo>
                <a:lnTo>
                  <a:pt x="425" y="11"/>
                </a:lnTo>
                <a:lnTo>
                  <a:pt x="429" y="10"/>
                </a:lnTo>
                <a:lnTo>
                  <a:pt x="432" y="9"/>
                </a:lnTo>
                <a:lnTo>
                  <a:pt x="435" y="9"/>
                </a:lnTo>
                <a:lnTo>
                  <a:pt x="438" y="8"/>
                </a:lnTo>
                <a:lnTo>
                  <a:pt x="442" y="8"/>
                </a:lnTo>
                <a:lnTo>
                  <a:pt x="445" y="6"/>
                </a:lnTo>
                <a:lnTo>
                  <a:pt x="449" y="6"/>
                </a:lnTo>
                <a:lnTo>
                  <a:pt x="451" y="6"/>
                </a:lnTo>
                <a:lnTo>
                  <a:pt x="455" y="5"/>
                </a:lnTo>
                <a:lnTo>
                  <a:pt x="458" y="5"/>
                </a:lnTo>
                <a:lnTo>
                  <a:pt x="462" y="5"/>
                </a:lnTo>
                <a:lnTo>
                  <a:pt x="465" y="5"/>
                </a:lnTo>
                <a:lnTo>
                  <a:pt x="469" y="4"/>
                </a:lnTo>
                <a:lnTo>
                  <a:pt x="472" y="4"/>
                </a:lnTo>
                <a:lnTo>
                  <a:pt x="475" y="4"/>
                </a:lnTo>
                <a:lnTo>
                  <a:pt x="479" y="4"/>
                </a:lnTo>
                <a:lnTo>
                  <a:pt x="481" y="4"/>
                </a:lnTo>
                <a:lnTo>
                  <a:pt x="486" y="4"/>
                </a:lnTo>
                <a:lnTo>
                  <a:pt x="488" y="4"/>
                </a:lnTo>
                <a:lnTo>
                  <a:pt x="491" y="4"/>
                </a:lnTo>
                <a:lnTo>
                  <a:pt x="497" y="4"/>
                </a:lnTo>
                <a:lnTo>
                  <a:pt x="502" y="4"/>
                </a:lnTo>
                <a:lnTo>
                  <a:pt x="506" y="4"/>
                </a:lnTo>
                <a:lnTo>
                  <a:pt x="512" y="5"/>
                </a:lnTo>
                <a:lnTo>
                  <a:pt x="517" y="5"/>
                </a:lnTo>
                <a:lnTo>
                  <a:pt x="522" y="6"/>
                </a:lnTo>
                <a:lnTo>
                  <a:pt x="527" y="8"/>
                </a:lnTo>
                <a:lnTo>
                  <a:pt x="532" y="9"/>
                </a:lnTo>
                <a:lnTo>
                  <a:pt x="537" y="10"/>
                </a:lnTo>
                <a:lnTo>
                  <a:pt x="543" y="12"/>
                </a:lnTo>
                <a:lnTo>
                  <a:pt x="548" y="12"/>
                </a:lnTo>
                <a:lnTo>
                  <a:pt x="553" y="13"/>
                </a:lnTo>
                <a:lnTo>
                  <a:pt x="558" y="15"/>
                </a:lnTo>
                <a:lnTo>
                  <a:pt x="563" y="17"/>
                </a:lnTo>
                <a:lnTo>
                  <a:pt x="568" y="18"/>
                </a:lnTo>
                <a:lnTo>
                  <a:pt x="573" y="19"/>
                </a:lnTo>
                <a:lnTo>
                  <a:pt x="574" y="20"/>
                </a:lnTo>
                <a:lnTo>
                  <a:pt x="577" y="20"/>
                </a:lnTo>
                <a:lnTo>
                  <a:pt x="578" y="20"/>
                </a:lnTo>
                <a:lnTo>
                  <a:pt x="579" y="20"/>
                </a:lnTo>
                <a:lnTo>
                  <a:pt x="582" y="20"/>
                </a:lnTo>
                <a:lnTo>
                  <a:pt x="584" y="21"/>
                </a:lnTo>
                <a:lnTo>
                  <a:pt x="585" y="22"/>
                </a:lnTo>
                <a:lnTo>
                  <a:pt x="586" y="23"/>
                </a:lnTo>
                <a:lnTo>
                  <a:pt x="589" y="23"/>
                </a:lnTo>
                <a:lnTo>
                  <a:pt x="590" y="23"/>
                </a:lnTo>
                <a:lnTo>
                  <a:pt x="592" y="24"/>
                </a:lnTo>
                <a:lnTo>
                  <a:pt x="594" y="24"/>
                </a:lnTo>
                <a:lnTo>
                  <a:pt x="596" y="25"/>
                </a:lnTo>
                <a:lnTo>
                  <a:pt x="598" y="25"/>
                </a:lnTo>
                <a:lnTo>
                  <a:pt x="600" y="26"/>
                </a:lnTo>
                <a:lnTo>
                  <a:pt x="601" y="27"/>
                </a:lnTo>
                <a:lnTo>
                  <a:pt x="603" y="27"/>
                </a:lnTo>
                <a:lnTo>
                  <a:pt x="605" y="29"/>
                </a:lnTo>
                <a:lnTo>
                  <a:pt x="607" y="29"/>
                </a:lnTo>
                <a:lnTo>
                  <a:pt x="609" y="30"/>
                </a:lnTo>
                <a:lnTo>
                  <a:pt x="610" y="30"/>
                </a:lnTo>
                <a:lnTo>
                  <a:pt x="613" y="31"/>
                </a:lnTo>
                <a:lnTo>
                  <a:pt x="615" y="31"/>
                </a:lnTo>
                <a:lnTo>
                  <a:pt x="616" y="31"/>
                </a:lnTo>
                <a:lnTo>
                  <a:pt x="619" y="32"/>
                </a:lnTo>
                <a:lnTo>
                  <a:pt x="620" y="33"/>
                </a:lnTo>
                <a:lnTo>
                  <a:pt x="622" y="33"/>
                </a:lnTo>
                <a:lnTo>
                  <a:pt x="623" y="34"/>
                </a:lnTo>
                <a:lnTo>
                  <a:pt x="626" y="36"/>
                </a:lnTo>
                <a:lnTo>
                  <a:pt x="627" y="37"/>
                </a:lnTo>
                <a:lnTo>
                  <a:pt x="629" y="37"/>
                </a:lnTo>
                <a:lnTo>
                  <a:pt x="631" y="38"/>
                </a:lnTo>
                <a:lnTo>
                  <a:pt x="638" y="40"/>
                </a:lnTo>
                <a:lnTo>
                  <a:pt x="644" y="43"/>
                </a:lnTo>
                <a:lnTo>
                  <a:pt x="650" y="46"/>
                </a:lnTo>
                <a:lnTo>
                  <a:pt x="656" y="50"/>
                </a:lnTo>
                <a:lnTo>
                  <a:pt x="662" y="52"/>
                </a:lnTo>
                <a:lnTo>
                  <a:pt x="668" y="57"/>
                </a:lnTo>
                <a:lnTo>
                  <a:pt x="674" y="59"/>
                </a:lnTo>
                <a:lnTo>
                  <a:pt x="680" y="63"/>
                </a:lnTo>
                <a:lnTo>
                  <a:pt x="686" y="66"/>
                </a:lnTo>
                <a:lnTo>
                  <a:pt x="691" y="68"/>
                </a:lnTo>
                <a:lnTo>
                  <a:pt x="697" y="73"/>
                </a:lnTo>
                <a:lnTo>
                  <a:pt x="703" y="76"/>
                </a:lnTo>
                <a:lnTo>
                  <a:pt x="708" y="79"/>
                </a:lnTo>
                <a:lnTo>
                  <a:pt x="714" y="82"/>
                </a:lnTo>
                <a:lnTo>
                  <a:pt x="720" y="86"/>
                </a:lnTo>
                <a:lnTo>
                  <a:pt x="726" y="88"/>
                </a:lnTo>
                <a:lnTo>
                  <a:pt x="729" y="92"/>
                </a:lnTo>
                <a:lnTo>
                  <a:pt x="732" y="93"/>
                </a:lnTo>
                <a:lnTo>
                  <a:pt x="735" y="94"/>
                </a:lnTo>
                <a:lnTo>
                  <a:pt x="739" y="95"/>
                </a:lnTo>
                <a:lnTo>
                  <a:pt x="742" y="96"/>
                </a:lnTo>
                <a:lnTo>
                  <a:pt x="745" y="96"/>
                </a:lnTo>
                <a:lnTo>
                  <a:pt x="748" y="99"/>
                </a:lnTo>
                <a:lnTo>
                  <a:pt x="750" y="101"/>
                </a:lnTo>
                <a:lnTo>
                  <a:pt x="754" y="103"/>
                </a:lnTo>
                <a:lnTo>
                  <a:pt x="756" y="105"/>
                </a:lnTo>
                <a:lnTo>
                  <a:pt x="758" y="107"/>
                </a:lnTo>
                <a:lnTo>
                  <a:pt x="760" y="109"/>
                </a:lnTo>
                <a:lnTo>
                  <a:pt x="763" y="112"/>
                </a:lnTo>
                <a:lnTo>
                  <a:pt x="765" y="114"/>
                </a:lnTo>
                <a:lnTo>
                  <a:pt x="768" y="115"/>
                </a:lnTo>
                <a:lnTo>
                  <a:pt x="771" y="116"/>
                </a:lnTo>
                <a:lnTo>
                  <a:pt x="772" y="117"/>
                </a:lnTo>
                <a:lnTo>
                  <a:pt x="773" y="119"/>
                </a:lnTo>
                <a:lnTo>
                  <a:pt x="774" y="120"/>
                </a:lnTo>
                <a:lnTo>
                  <a:pt x="775" y="122"/>
                </a:lnTo>
                <a:lnTo>
                  <a:pt x="776" y="122"/>
                </a:lnTo>
                <a:lnTo>
                  <a:pt x="775" y="122"/>
                </a:lnTo>
                <a:lnTo>
                  <a:pt x="775" y="121"/>
                </a:lnTo>
                <a:lnTo>
                  <a:pt x="774" y="121"/>
                </a:lnTo>
                <a:lnTo>
                  <a:pt x="772" y="120"/>
                </a:lnTo>
                <a:lnTo>
                  <a:pt x="770" y="119"/>
                </a:lnTo>
                <a:lnTo>
                  <a:pt x="769" y="119"/>
                </a:lnTo>
                <a:lnTo>
                  <a:pt x="767" y="117"/>
                </a:lnTo>
                <a:lnTo>
                  <a:pt x="765" y="117"/>
                </a:lnTo>
                <a:lnTo>
                  <a:pt x="763" y="116"/>
                </a:lnTo>
                <a:lnTo>
                  <a:pt x="762" y="116"/>
                </a:lnTo>
                <a:lnTo>
                  <a:pt x="760" y="115"/>
                </a:lnTo>
                <a:lnTo>
                  <a:pt x="757" y="115"/>
                </a:lnTo>
                <a:lnTo>
                  <a:pt x="755" y="113"/>
                </a:lnTo>
                <a:lnTo>
                  <a:pt x="750" y="112"/>
                </a:lnTo>
                <a:lnTo>
                  <a:pt x="748" y="109"/>
                </a:lnTo>
                <a:lnTo>
                  <a:pt x="745" y="108"/>
                </a:lnTo>
                <a:lnTo>
                  <a:pt x="742" y="106"/>
                </a:lnTo>
                <a:lnTo>
                  <a:pt x="738" y="105"/>
                </a:lnTo>
                <a:lnTo>
                  <a:pt x="735" y="105"/>
                </a:lnTo>
                <a:lnTo>
                  <a:pt x="731" y="102"/>
                </a:lnTo>
                <a:lnTo>
                  <a:pt x="729" y="101"/>
                </a:lnTo>
                <a:lnTo>
                  <a:pt x="725" y="100"/>
                </a:lnTo>
                <a:lnTo>
                  <a:pt x="723" y="98"/>
                </a:lnTo>
                <a:lnTo>
                  <a:pt x="719" y="96"/>
                </a:lnTo>
                <a:lnTo>
                  <a:pt x="715" y="95"/>
                </a:lnTo>
                <a:lnTo>
                  <a:pt x="713" y="94"/>
                </a:lnTo>
                <a:lnTo>
                  <a:pt x="710" y="92"/>
                </a:lnTo>
                <a:lnTo>
                  <a:pt x="708" y="91"/>
                </a:lnTo>
                <a:lnTo>
                  <a:pt x="706" y="89"/>
                </a:lnTo>
                <a:lnTo>
                  <a:pt x="704" y="88"/>
                </a:lnTo>
                <a:lnTo>
                  <a:pt x="701" y="87"/>
                </a:lnTo>
                <a:lnTo>
                  <a:pt x="699" y="87"/>
                </a:lnTo>
                <a:lnTo>
                  <a:pt x="697" y="85"/>
                </a:lnTo>
                <a:lnTo>
                  <a:pt x="695" y="84"/>
                </a:lnTo>
                <a:lnTo>
                  <a:pt x="693" y="82"/>
                </a:lnTo>
                <a:lnTo>
                  <a:pt x="691" y="81"/>
                </a:lnTo>
                <a:lnTo>
                  <a:pt x="689" y="80"/>
                </a:lnTo>
                <a:lnTo>
                  <a:pt x="687" y="79"/>
                </a:lnTo>
                <a:lnTo>
                  <a:pt x="684" y="78"/>
                </a:lnTo>
                <a:lnTo>
                  <a:pt x="682" y="77"/>
                </a:lnTo>
                <a:lnTo>
                  <a:pt x="681" y="75"/>
                </a:lnTo>
                <a:lnTo>
                  <a:pt x="678" y="74"/>
                </a:lnTo>
                <a:lnTo>
                  <a:pt x="677" y="73"/>
                </a:lnTo>
                <a:lnTo>
                  <a:pt x="675" y="72"/>
                </a:lnTo>
                <a:lnTo>
                  <a:pt x="672" y="70"/>
                </a:lnTo>
                <a:lnTo>
                  <a:pt x="670" y="68"/>
                </a:lnTo>
                <a:lnTo>
                  <a:pt x="668" y="68"/>
                </a:lnTo>
                <a:lnTo>
                  <a:pt x="665" y="68"/>
                </a:lnTo>
                <a:lnTo>
                  <a:pt x="663" y="67"/>
                </a:lnTo>
                <a:lnTo>
                  <a:pt x="662" y="66"/>
                </a:lnTo>
                <a:lnTo>
                  <a:pt x="658" y="65"/>
                </a:lnTo>
                <a:lnTo>
                  <a:pt x="657" y="65"/>
                </a:lnTo>
                <a:lnTo>
                  <a:pt x="656" y="64"/>
                </a:lnTo>
                <a:lnTo>
                  <a:pt x="654" y="63"/>
                </a:lnTo>
                <a:lnTo>
                  <a:pt x="653" y="61"/>
                </a:lnTo>
                <a:lnTo>
                  <a:pt x="652" y="60"/>
                </a:lnTo>
                <a:lnTo>
                  <a:pt x="651" y="60"/>
                </a:lnTo>
                <a:lnTo>
                  <a:pt x="650" y="59"/>
                </a:lnTo>
                <a:lnTo>
                  <a:pt x="649" y="59"/>
                </a:lnTo>
                <a:lnTo>
                  <a:pt x="646" y="58"/>
                </a:lnTo>
                <a:lnTo>
                  <a:pt x="646" y="57"/>
                </a:lnTo>
                <a:lnTo>
                  <a:pt x="644" y="57"/>
                </a:lnTo>
                <a:lnTo>
                  <a:pt x="641" y="57"/>
                </a:lnTo>
                <a:lnTo>
                  <a:pt x="640" y="57"/>
                </a:lnTo>
                <a:lnTo>
                  <a:pt x="639" y="57"/>
                </a:lnTo>
                <a:lnTo>
                  <a:pt x="637" y="57"/>
                </a:lnTo>
                <a:lnTo>
                  <a:pt x="635" y="55"/>
                </a:lnTo>
                <a:lnTo>
                  <a:pt x="633" y="55"/>
                </a:lnTo>
                <a:lnTo>
                  <a:pt x="631" y="54"/>
                </a:lnTo>
                <a:lnTo>
                  <a:pt x="629" y="53"/>
                </a:lnTo>
                <a:lnTo>
                  <a:pt x="627" y="52"/>
                </a:lnTo>
                <a:lnTo>
                  <a:pt x="626" y="51"/>
                </a:lnTo>
                <a:lnTo>
                  <a:pt x="625" y="50"/>
                </a:lnTo>
                <a:lnTo>
                  <a:pt x="622" y="49"/>
                </a:lnTo>
                <a:lnTo>
                  <a:pt x="620" y="49"/>
                </a:lnTo>
                <a:lnTo>
                  <a:pt x="620" y="48"/>
                </a:lnTo>
                <a:lnTo>
                  <a:pt x="619" y="48"/>
                </a:lnTo>
                <a:lnTo>
                  <a:pt x="617" y="47"/>
                </a:lnTo>
                <a:lnTo>
                  <a:pt x="616" y="48"/>
                </a:lnTo>
                <a:lnTo>
                  <a:pt x="615" y="48"/>
                </a:lnTo>
                <a:lnTo>
                  <a:pt x="614" y="47"/>
                </a:lnTo>
                <a:lnTo>
                  <a:pt x="613" y="47"/>
                </a:lnTo>
                <a:lnTo>
                  <a:pt x="611" y="47"/>
                </a:lnTo>
                <a:lnTo>
                  <a:pt x="610" y="46"/>
                </a:lnTo>
                <a:lnTo>
                  <a:pt x="610" y="45"/>
                </a:lnTo>
                <a:lnTo>
                  <a:pt x="609" y="44"/>
                </a:lnTo>
                <a:lnTo>
                  <a:pt x="608" y="43"/>
                </a:lnTo>
                <a:lnTo>
                  <a:pt x="607" y="43"/>
                </a:lnTo>
                <a:lnTo>
                  <a:pt x="606" y="43"/>
                </a:lnTo>
                <a:lnTo>
                  <a:pt x="604" y="41"/>
                </a:lnTo>
                <a:lnTo>
                  <a:pt x="603" y="40"/>
                </a:lnTo>
                <a:lnTo>
                  <a:pt x="601" y="40"/>
                </a:lnTo>
                <a:lnTo>
                  <a:pt x="599" y="40"/>
                </a:lnTo>
                <a:lnTo>
                  <a:pt x="597" y="40"/>
                </a:lnTo>
                <a:lnTo>
                  <a:pt x="595" y="40"/>
                </a:lnTo>
                <a:lnTo>
                  <a:pt x="593" y="40"/>
                </a:lnTo>
                <a:lnTo>
                  <a:pt x="591" y="39"/>
                </a:lnTo>
                <a:lnTo>
                  <a:pt x="586" y="38"/>
                </a:lnTo>
                <a:lnTo>
                  <a:pt x="580" y="36"/>
                </a:lnTo>
                <a:lnTo>
                  <a:pt x="574" y="33"/>
                </a:lnTo>
                <a:lnTo>
                  <a:pt x="569" y="32"/>
                </a:lnTo>
                <a:lnTo>
                  <a:pt x="563" y="31"/>
                </a:lnTo>
                <a:lnTo>
                  <a:pt x="558" y="30"/>
                </a:lnTo>
                <a:lnTo>
                  <a:pt x="553" y="29"/>
                </a:lnTo>
                <a:lnTo>
                  <a:pt x="547" y="27"/>
                </a:lnTo>
                <a:lnTo>
                  <a:pt x="541" y="26"/>
                </a:lnTo>
                <a:lnTo>
                  <a:pt x="535" y="25"/>
                </a:lnTo>
                <a:lnTo>
                  <a:pt x="529" y="24"/>
                </a:lnTo>
                <a:lnTo>
                  <a:pt x="523" y="23"/>
                </a:lnTo>
                <a:lnTo>
                  <a:pt x="517" y="23"/>
                </a:lnTo>
                <a:lnTo>
                  <a:pt x="512" y="22"/>
                </a:lnTo>
                <a:lnTo>
                  <a:pt x="506" y="21"/>
                </a:lnTo>
                <a:lnTo>
                  <a:pt x="501" y="20"/>
                </a:lnTo>
                <a:lnTo>
                  <a:pt x="497" y="20"/>
                </a:lnTo>
                <a:lnTo>
                  <a:pt x="492" y="20"/>
                </a:lnTo>
                <a:lnTo>
                  <a:pt x="488" y="20"/>
                </a:lnTo>
                <a:lnTo>
                  <a:pt x="486" y="20"/>
                </a:lnTo>
                <a:lnTo>
                  <a:pt x="481" y="20"/>
                </a:lnTo>
                <a:lnTo>
                  <a:pt x="476" y="20"/>
                </a:lnTo>
                <a:lnTo>
                  <a:pt x="473" y="20"/>
                </a:lnTo>
                <a:lnTo>
                  <a:pt x="469" y="20"/>
                </a:lnTo>
                <a:lnTo>
                  <a:pt x="465" y="21"/>
                </a:lnTo>
                <a:lnTo>
                  <a:pt x="461" y="21"/>
                </a:lnTo>
                <a:lnTo>
                  <a:pt x="457" y="22"/>
                </a:lnTo>
                <a:lnTo>
                  <a:pt x="454" y="22"/>
                </a:lnTo>
                <a:lnTo>
                  <a:pt x="449" y="22"/>
                </a:lnTo>
                <a:lnTo>
                  <a:pt x="445" y="23"/>
                </a:lnTo>
                <a:lnTo>
                  <a:pt x="442" y="23"/>
                </a:lnTo>
                <a:lnTo>
                  <a:pt x="438" y="23"/>
                </a:lnTo>
                <a:lnTo>
                  <a:pt x="434" y="24"/>
                </a:lnTo>
                <a:lnTo>
                  <a:pt x="430" y="25"/>
                </a:lnTo>
                <a:lnTo>
                  <a:pt x="426" y="26"/>
                </a:lnTo>
                <a:lnTo>
                  <a:pt x="423" y="27"/>
                </a:lnTo>
                <a:lnTo>
                  <a:pt x="418" y="27"/>
                </a:lnTo>
                <a:lnTo>
                  <a:pt x="414" y="29"/>
                </a:lnTo>
                <a:lnTo>
                  <a:pt x="411" y="30"/>
                </a:lnTo>
                <a:lnTo>
                  <a:pt x="407" y="31"/>
                </a:lnTo>
                <a:lnTo>
                  <a:pt x="403" y="31"/>
                </a:lnTo>
                <a:lnTo>
                  <a:pt x="399" y="33"/>
                </a:lnTo>
                <a:lnTo>
                  <a:pt x="395" y="34"/>
                </a:lnTo>
                <a:lnTo>
                  <a:pt x="391" y="36"/>
                </a:lnTo>
                <a:lnTo>
                  <a:pt x="387" y="38"/>
                </a:lnTo>
                <a:lnTo>
                  <a:pt x="383" y="39"/>
                </a:lnTo>
                <a:lnTo>
                  <a:pt x="380" y="40"/>
                </a:lnTo>
                <a:lnTo>
                  <a:pt x="376" y="43"/>
                </a:lnTo>
                <a:lnTo>
                  <a:pt x="375" y="43"/>
                </a:lnTo>
                <a:lnTo>
                  <a:pt x="372" y="44"/>
                </a:lnTo>
                <a:lnTo>
                  <a:pt x="372" y="45"/>
                </a:lnTo>
                <a:lnTo>
                  <a:pt x="371" y="46"/>
                </a:lnTo>
                <a:lnTo>
                  <a:pt x="369" y="47"/>
                </a:lnTo>
                <a:lnTo>
                  <a:pt x="368" y="48"/>
                </a:lnTo>
                <a:lnTo>
                  <a:pt x="367" y="49"/>
                </a:lnTo>
                <a:lnTo>
                  <a:pt x="365" y="49"/>
                </a:lnTo>
                <a:lnTo>
                  <a:pt x="363" y="50"/>
                </a:lnTo>
                <a:lnTo>
                  <a:pt x="362" y="51"/>
                </a:lnTo>
                <a:lnTo>
                  <a:pt x="360" y="51"/>
                </a:lnTo>
                <a:lnTo>
                  <a:pt x="359" y="52"/>
                </a:lnTo>
                <a:lnTo>
                  <a:pt x="357" y="53"/>
                </a:lnTo>
                <a:lnTo>
                  <a:pt x="356" y="54"/>
                </a:lnTo>
                <a:lnTo>
                  <a:pt x="354" y="54"/>
                </a:lnTo>
                <a:lnTo>
                  <a:pt x="352" y="55"/>
                </a:lnTo>
                <a:lnTo>
                  <a:pt x="351" y="55"/>
                </a:lnTo>
                <a:lnTo>
                  <a:pt x="349" y="57"/>
                </a:lnTo>
                <a:lnTo>
                  <a:pt x="346" y="57"/>
                </a:lnTo>
                <a:lnTo>
                  <a:pt x="345" y="58"/>
                </a:lnTo>
                <a:lnTo>
                  <a:pt x="343" y="59"/>
                </a:lnTo>
                <a:lnTo>
                  <a:pt x="341" y="59"/>
                </a:lnTo>
                <a:lnTo>
                  <a:pt x="339" y="59"/>
                </a:lnTo>
                <a:lnTo>
                  <a:pt x="337" y="60"/>
                </a:lnTo>
                <a:lnTo>
                  <a:pt x="335" y="60"/>
                </a:lnTo>
                <a:lnTo>
                  <a:pt x="333" y="61"/>
                </a:lnTo>
                <a:lnTo>
                  <a:pt x="331" y="63"/>
                </a:lnTo>
                <a:lnTo>
                  <a:pt x="329" y="64"/>
                </a:lnTo>
                <a:lnTo>
                  <a:pt x="327" y="64"/>
                </a:lnTo>
                <a:lnTo>
                  <a:pt x="325" y="65"/>
                </a:lnTo>
                <a:lnTo>
                  <a:pt x="323" y="65"/>
                </a:lnTo>
                <a:lnTo>
                  <a:pt x="321" y="66"/>
                </a:lnTo>
                <a:lnTo>
                  <a:pt x="305" y="80"/>
                </a:lnTo>
                <a:lnTo>
                  <a:pt x="253" y="127"/>
                </a:lnTo>
                <a:lnTo>
                  <a:pt x="249" y="130"/>
                </a:lnTo>
                <a:lnTo>
                  <a:pt x="246" y="134"/>
                </a:lnTo>
                <a:lnTo>
                  <a:pt x="242" y="137"/>
                </a:lnTo>
                <a:lnTo>
                  <a:pt x="237" y="142"/>
                </a:lnTo>
                <a:lnTo>
                  <a:pt x="234" y="144"/>
                </a:lnTo>
                <a:lnTo>
                  <a:pt x="230" y="149"/>
                </a:lnTo>
                <a:lnTo>
                  <a:pt x="227" y="152"/>
                </a:lnTo>
                <a:lnTo>
                  <a:pt x="222" y="156"/>
                </a:lnTo>
                <a:lnTo>
                  <a:pt x="218" y="160"/>
                </a:lnTo>
                <a:lnTo>
                  <a:pt x="215" y="163"/>
                </a:lnTo>
                <a:lnTo>
                  <a:pt x="211" y="168"/>
                </a:lnTo>
                <a:lnTo>
                  <a:pt x="206" y="171"/>
                </a:lnTo>
                <a:lnTo>
                  <a:pt x="204" y="176"/>
                </a:lnTo>
                <a:lnTo>
                  <a:pt x="200" y="181"/>
                </a:lnTo>
                <a:lnTo>
                  <a:pt x="196" y="185"/>
                </a:lnTo>
                <a:lnTo>
                  <a:pt x="193" y="190"/>
                </a:lnTo>
                <a:lnTo>
                  <a:pt x="189" y="193"/>
                </a:lnTo>
                <a:lnTo>
                  <a:pt x="185" y="198"/>
                </a:lnTo>
                <a:lnTo>
                  <a:pt x="182" y="202"/>
                </a:lnTo>
                <a:lnTo>
                  <a:pt x="180" y="206"/>
                </a:lnTo>
                <a:lnTo>
                  <a:pt x="175" y="210"/>
                </a:lnTo>
                <a:lnTo>
                  <a:pt x="173" y="216"/>
                </a:lnTo>
                <a:lnTo>
                  <a:pt x="169" y="219"/>
                </a:lnTo>
                <a:lnTo>
                  <a:pt x="166" y="224"/>
                </a:lnTo>
                <a:lnTo>
                  <a:pt x="163" y="229"/>
                </a:lnTo>
                <a:lnTo>
                  <a:pt x="160" y="234"/>
                </a:lnTo>
                <a:lnTo>
                  <a:pt x="156" y="238"/>
                </a:lnTo>
                <a:lnTo>
                  <a:pt x="154" y="244"/>
                </a:lnTo>
                <a:lnTo>
                  <a:pt x="150" y="248"/>
                </a:lnTo>
                <a:lnTo>
                  <a:pt x="148" y="254"/>
                </a:lnTo>
                <a:lnTo>
                  <a:pt x="145" y="259"/>
                </a:lnTo>
                <a:lnTo>
                  <a:pt x="143" y="264"/>
                </a:lnTo>
                <a:lnTo>
                  <a:pt x="139" y="271"/>
                </a:lnTo>
                <a:lnTo>
                  <a:pt x="136" y="277"/>
                </a:lnTo>
                <a:lnTo>
                  <a:pt x="133" y="282"/>
                </a:lnTo>
                <a:lnTo>
                  <a:pt x="130" y="289"/>
                </a:lnTo>
                <a:lnTo>
                  <a:pt x="127" y="295"/>
                </a:lnTo>
                <a:lnTo>
                  <a:pt x="123" y="301"/>
                </a:lnTo>
                <a:lnTo>
                  <a:pt x="120" y="308"/>
                </a:lnTo>
                <a:lnTo>
                  <a:pt x="117" y="314"/>
                </a:lnTo>
                <a:lnTo>
                  <a:pt x="113" y="320"/>
                </a:lnTo>
                <a:lnTo>
                  <a:pt x="111" y="327"/>
                </a:lnTo>
                <a:lnTo>
                  <a:pt x="108" y="334"/>
                </a:lnTo>
                <a:lnTo>
                  <a:pt x="104" y="340"/>
                </a:lnTo>
                <a:lnTo>
                  <a:pt x="101" y="347"/>
                </a:lnTo>
                <a:lnTo>
                  <a:pt x="98" y="353"/>
                </a:lnTo>
                <a:lnTo>
                  <a:pt x="95" y="358"/>
                </a:lnTo>
                <a:lnTo>
                  <a:pt x="91" y="366"/>
                </a:lnTo>
                <a:lnTo>
                  <a:pt x="88" y="374"/>
                </a:lnTo>
                <a:lnTo>
                  <a:pt x="86" y="381"/>
                </a:lnTo>
                <a:lnTo>
                  <a:pt x="83" y="389"/>
                </a:lnTo>
                <a:lnTo>
                  <a:pt x="81" y="396"/>
                </a:lnTo>
                <a:lnTo>
                  <a:pt x="78" y="404"/>
                </a:lnTo>
                <a:lnTo>
                  <a:pt x="76" y="412"/>
                </a:lnTo>
                <a:lnTo>
                  <a:pt x="74" y="419"/>
                </a:lnTo>
                <a:lnTo>
                  <a:pt x="71" y="426"/>
                </a:lnTo>
                <a:lnTo>
                  <a:pt x="70" y="431"/>
                </a:lnTo>
                <a:lnTo>
                  <a:pt x="69" y="433"/>
                </a:lnTo>
                <a:lnTo>
                  <a:pt x="67" y="437"/>
                </a:lnTo>
                <a:lnTo>
                  <a:pt x="66" y="440"/>
                </a:lnTo>
                <a:lnTo>
                  <a:pt x="65" y="444"/>
                </a:lnTo>
                <a:lnTo>
                  <a:pt x="64" y="447"/>
                </a:lnTo>
                <a:lnTo>
                  <a:pt x="62" y="451"/>
                </a:lnTo>
                <a:lnTo>
                  <a:pt x="61" y="454"/>
                </a:lnTo>
                <a:lnTo>
                  <a:pt x="59" y="464"/>
                </a:lnTo>
                <a:lnTo>
                  <a:pt x="57" y="473"/>
                </a:lnTo>
                <a:lnTo>
                  <a:pt x="54" y="482"/>
                </a:lnTo>
                <a:lnTo>
                  <a:pt x="52" y="492"/>
                </a:lnTo>
                <a:lnTo>
                  <a:pt x="50" y="501"/>
                </a:lnTo>
                <a:lnTo>
                  <a:pt x="47" y="510"/>
                </a:lnTo>
                <a:lnTo>
                  <a:pt x="46" y="520"/>
                </a:lnTo>
                <a:lnTo>
                  <a:pt x="43" y="529"/>
                </a:lnTo>
                <a:lnTo>
                  <a:pt x="40" y="539"/>
                </a:lnTo>
                <a:lnTo>
                  <a:pt x="39" y="548"/>
                </a:lnTo>
                <a:lnTo>
                  <a:pt x="37" y="557"/>
                </a:lnTo>
                <a:lnTo>
                  <a:pt x="35" y="568"/>
                </a:lnTo>
                <a:lnTo>
                  <a:pt x="33" y="577"/>
                </a:lnTo>
                <a:lnTo>
                  <a:pt x="31" y="586"/>
                </a:lnTo>
                <a:lnTo>
                  <a:pt x="29" y="597"/>
                </a:lnTo>
                <a:lnTo>
                  <a:pt x="27" y="607"/>
                </a:lnTo>
                <a:lnTo>
                  <a:pt x="27" y="609"/>
                </a:lnTo>
                <a:lnTo>
                  <a:pt x="25" y="637"/>
                </a:lnTo>
                <a:lnTo>
                  <a:pt x="25" y="636"/>
                </a:lnTo>
                <a:lnTo>
                  <a:pt x="26" y="631"/>
                </a:lnTo>
                <a:lnTo>
                  <a:pt x="27" y="624"/>
                </a:lnTo>
                <a:lnTo>
                  <a:pt x="28" y="61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Freeform 32"/>
          <p:cNvSpPr>
            <a:spLocks/>
          </p:cNvSpPr>
          <p:nvPr/>
        </p:nvSpPr>
        <p:spPr bwMode="auto">
          <a:xfrm>
            <a:off x="877888" y="4675188"/>
            <a:ext cx="979487" cy="779462"/>
          </a:xfrm>
          <a:custGeom>
            <a:avLst/>
            <a:gdLst>
              <a:gd name="T0" fmla="*/ 9525 w 617"/>
              <a:gd name="T1" fmla="*/ 766762 h 491"/>
              <a:gd name="T2" fmla="*/ 30162 w 617"/>
              <a:gd name="T3" fmla="*/ 723900 h 491"/>
              <a:gd name="T4" fmla="*/ 53975 w 617"/>
              <a:gd name="T5" fmla="*/ 679450 h 491"/>
              <a:gd name="T6" fmla="*/ 77787 w 617"/>
              <a:gd name="T7" fmla="*/ 633412 h 491"/>
              <a:gd name="T8" fmla="*/ 112712 w 617"/>
              <a:gd name="T9" fmla="*/ 569912 h 491"/>
              <a:gd name="T10" fmla="*/ 160337 w 617"/>
              <a:gd name="T11" fmla="*/ 490537 h 491"/>
              <a:gd name="T12" fmla="*/ 192087 w 617"/>
              <a:gd name="T13" fmla="*/ 446087 h 491"/>
              <a:gd name="T14" fmla="*/ 219075 w 617"/>
              <a:gd name="T15" fmla="*/ 414337 h 491"/>
              <a:gd name="T16" fmla="*/ 257175 w 617"/>
              <a:gd name="T17" fmla="*/ 371475 h 491"/>
              <a:gd name="T18" fmla="*/ 280987 w 617"/>
              <a:gd name="T19" fmla="*/ 350837 h 491"/>
              <a:gd name="T20" fmla="*/ 314325 w 617"/>
              <a:gd name="T21" fmla="*/ 319087 h 491"/>
              <a:gd name="T22" fmla="*/ 358775 w 617"/>
              <a:gd name="T23" fmla="*/ 280987 h 491"/>
              <a:gd name="T24" fmla="*/ 439737 w 617"/>
              <a:gd name="T25" fmla="*/ 227012 h 491"/>
              <a:gd name="T26" fmla="*/ 500062 w 617"/>
              <a:gd name="T27" fmla="*/ 187325 h 491"/>
              <a:gd name="T28" fmla="*/ 520700 w 617"/>
              <a:gd name="T29" fmla="*/ 176212 h 491"/>
              <a:gd name="T30" fmla="*/ 544512 w 617"/>
              <a:gd name="T31" fmla="*/ 160337 h 491"/>
              <a:gd name="T32" fmla="*/ 560387 w 617"/>
              <a:gd name="T33" fmla="*/ 150812 h 491"/>
              <a:gd name="T34" fmla="*/ 577850 w 617"/>
              <a:gd name="T35" fmla="*/ 139700 h 491"/>
              <a:gd name="T36" fmla="*/ 601662 w 617"/>
              <a:gd name="T37" fmla="*/ 128587 h 491"/>
              <a:gd name="T38" fmla="*/ 617537 w 617"/>
              <a:gd name="T39" fmla="*/ 122237 h 491"/>
              <a:gd name="T40" fmla="*/ 644525 w 617"/>
              <a:gd name="T41" fmla="*/ 111125 h 491"/>
              <a:gd name="T42" fmla="*/ 684212 w 617"/>
              <a:gd name="T43" fmla="*/ 95250 h 491"/>
              <a:gd name="T44" fmla="*/ 703262 w 617"/>
              <a:gd name="T45" fmla="*/ 84137 h 491"/>
              <a:gd name="T46" fmla="*/ 719137 w 617"/>
              <a:gd name="T47" fmla="*/ 79375 h 491"/>
              <a:gd name="T48" fmla="*/ 752475 w 617"/>
              <a:gd name="T49" fmla="*/ 66675 h 491"/>
              <a:gd name="T50" fmla="*/ 773112 w 617"/>
              <a:gd name="T51" fmla="*/ 57150 h 491"/>
              <a:gd name="T52" fmla="*/ 812800 w 617"/>
              <a:gd name="T53" fmla="*/ 44450 h 491"/>
              <a:gd name="T54" fmla="*/ 842962 w 617"/>
              <a:gd name="T55" fmla="*/ 36512 h 491"/>
              <a:gd name="T56" fmla="*/ 874712 w 617"/>
              <a:gd name="T57" fmla="*/ 28575 h 491"/>
              <a:gd name="T58" fmla="*/ 898525 w 617"/>
              <a:gd name="T59" fmla="*/ 19050 h 491"/>
              <a:gd name="T60" fmla="*/ 922337 w 617"/>
              <a:gd name="T61" fmla="*/ 9525 h 491"/>
              <a:gd name="T62" fmla="*/ 971550 w 617"/>
              <a:gd name="T63" fmla="*/ 0 h 491"/>
              <a:gd name="T64" fmla="*/ 928687 w 617"/>
              <a:gd name="T65" fmla="*/ 6350 h 491"/>
              <a:gd name="T66" fmla="*/ 895350 w 617"/>
              <a:gd name="T67" fmla="*/ 12700 h 491"/>
              <a:gd name="T68" fmla="*/ 858837 w 617"/>
              <a:gd name="T69" fmla="*/ 23812 h 491"/>
              <a:gd name="T70" fmla="*/ 811212 w 617"/>
              <a:gd name="T71" fmla="*/ 39687 h 491"/>
              <a:gd name="T72" fmla="*/ 776287 w 617"/>
              <a:gd name="T73" fmla="*/ 50800 h 491"/>
              <a:gd name="T74" fmla="*/ 747712 w 617"/>
              <a:gd name="T75" fmla="*/ 66675 h 491"/>
              <a:gd name="T76" fmla="*/ 727075 w 617"/>
              <a:gd name="T77" fmla="*/ 71437 h 491"/>
              <a:gd name="T78" fmla="*/ 666750 w 617"/>
              <a:gd name="T79" fmla="*/ 96837 h 491"/>
              <a:gd name="T80" fmla="*/ 617537 w 617"/>
              <a:gd name="T81" fmla="*/ 119062 h 491"/>
              <a:gd name="T82" fmla="*/ 595312 w 617"/>
              <a:gd name="T83" fmla="*/ 125412 h 491"/>
              <a:gd name="T84" fmla="*/ 566737 w 617"/>
              <a:gd name="T85" fmla="*/ 139700 h 491"/>
              <a:gd name="T86" fmla="*/ 530225 w 617"/>
              <a:gd name="T87" fmla="*/ 165100 h 491"/>
              <a:gd name="T88" fmla="*/ 503237 w 617"/>
              <a:gd name="T89" fmla="*/ 184150 h 491"/>
              <a:gd name="T90" fmla="*/ 465137 w 617"/>
              <a:gd name="T91" fmla="*/ 204787 h 491"/>
              <a:gd name="T92" fmla="*/ 430212 w 617"/>
              <a:gd name="T93" fmla="*/ 227012 h 491"/>
              <a:gd name="T94" fmla="*/ 406400 w 617"/>
              <a:gd name="T95" fmla="*/ 246062 h 491"/>
              <a:gd name="T96" fmla="*/ 382587 w 617"/>
              <a:gd name="T97" fmla="*/ 261937 h 491"/>
              <a:gd name="T98" fmla="*/ 344487 w 617"/>
              <a:gd name="T99" fmla="*/ 288925 h 491"/>
              <a:gd name="T100" fmla="*/ 311150 w 617"/>
              <a:gd name="T101" fmla="*/ 317500 h 491"/>
              <a:gd name="T102" fmla="*/ 280987 w 617"/>
              <a:gd name="T103" fmla="*/ 347662 h 491"/>
              <a:gd name="T104" fmla="*/ 219075 w 617"/>
              <a:gd name="T105" fmla="*/ 406400 h 491"/>
              <a:gd name="T106" fmla="*/ 155575 w 617"/>
              <a:gd name="T107" fmla="*/ 488950 h 491"/>
              <a:gd name="T108" fmla="*/ 125412 w 617"/>
              <a:gd name="T109" fmla="*/ 539750 h 491"/>
              <a:gd name="T110" fmla="*/ 92075 w 617"/>
              <a:gd name="T111" fmla="*/ 600075 h 491"/>
              <a:gd name="T112" fmla="*/ 57150 w 617"/>
              <a:gd name="T113" fmla="*/ 663575 h 491"/>
              <a:gd name="T114" fmla="*/ 23812 w 617"/>
              <a:gd name="T115" fmla="*/ 733425 h 49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17"/>
              <a:gd name="T175" fmla="*/ 0 h 491"/>
              <a:gd name="T176" fmla="*/ 617 w 617"/>
              <a:gd name="T177" fmla="*/ 491 h 49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17" h="491">
                <a:moveTo>
                  <a:pt x="3" y="489"/>
                </a:moveTo>
                <a:lnTo>
                  <a:pt x="1" y="489"/>
                </a:lnTo>
                <a:lnTo>
                  <a:pt x="1" y="490"/>
                </a:lnTo>
                <a:lnTo>
                  <a:pt x="0" y="491"/>
                </a:lnTo>
                <a:lnTo>
                  <a:pt x="1" y="491"/>
                </a:lnTo>
                <a:lnTo>
                  <a:pt x="2" y="490"/>
                </a:lnTo>
                <a:lnTo>
                  <a:pt x="4" y="489"/>
                </a:lnTo>
                <a:lnTo>
                  <a:pt x="5" y="488"/>
                </a:lnTo>
                <a:lnTo>
                  <a:pt x="6" y="483"/>
                </a:lnTo>
                <a:lnTo>
                  <a:pt x="8" y="480"/>
                </a:lnTo>
                <a:lnTo>
                  <a:pt x="9" y="477"/>
                </a:lnTo>
                <a:lnTo>
                  <a:pt x="11" y="474"/>
                </a:lnTo>
                <a:lnTo>
                  <a:pt x="12" y="471"/>
                </a:lnTo>
                <a:lnTo>
                  <a:pt x="14" y="468"/>
                </a:lnTo>
                <a:lnTo>
                  <a:pt x="16" y="466"/>
                </a:lnTo>
                <a:lnTo>
                  <a:pt x="17" y="462"/>
                </a:lnTo>
                <a:lnTo>
                  <a:pt x="18" y="460"/>
                </a:lnTo>
                <a:lnTo>
                  <a:pt x="19" y="456"/>
                </a:lnTo>
                <a:lnTo>
                  <a:pt x="22" y="453"/>
                </a:lnTo>
                <a:lnTo>
                  <a:pt x="23" y="450"/>
                </a:lnTo>
                <a:lnTo>
                  <a:pt x="24" y="447"/>
                </a:lnTo>
                <a:lnTo>
                  <a:pt x="27" y="443"/>
                </a:lnTo>
                <a:lnTo>
                  <a:pt x="27" y="441"/>
                </a:lnTo>
                <a:lnTo>
                  <a:pt x="29" y="438"/>
                </a:lnTo>
                <a:lnTo>
                  <a:pt x="31" y="434"/>
                </a:lnTo>
                <a:lnTo>
                  <a:pt x="32" y="432"/>
                </a:lnTo>
                <a:lnTo>
                  <a:pt x="34" y="428"/>
                </a:lnTo>
                <a:lnTo>
                  <a:pt x="36" y="425"/>
                </a:lnTo>
                <a:lnTo>
                  <a:pt x="38" y="422"/>
                </a:lnTo>
                <a:lnTo>
                  <a:pt x="39" y="419"/>
                </a:lnTo>
                <a:lnTo>
                  <a:pt x="42" y="415"/>
                </a:lnTo>
                <a:lnTo>
                  <a:pt x="43" y="413"/>
                </a:lnTo>
                <a:lnTo>
                  <a:pt x="45" y="410"/>
                </a:lnTo>
                <a:lnTo>
                  <a:pt x="47" y="406"/>
                </a:lnTo>
                <a:lnTo>
                  <a:pt x="48" y="404"/>
                </a:lnTo>
                <a:lnTo>
                  <a:pt x="49" y="399"/>
                </a:lnTo>
                <a:lnTo>
                  <a:pt x="52" y="396"/>
                </a:lnTo>
                <a:lnTo>
                  <a:pt x="53" y="393"/>
                </a:lnTo>
                <a:lnTo>
                  <a:pt x="54" y="390"/>
                </a:lnTo>
                <a:lnTo>
                  <a:pt x="55" y="387"/>
                </a:lnTo>
                <a:lnTo>
                  <a:pt x="58" y="381"/>
                </a:lnTo>
                <a:lnTo>
                  <a:pt x="62" y="377"/>
                </a:lnTo>
                <a:lnTo>
                  <a:pt x="65" y="370"/>
                </a:lnTo>
                <a:lnTo>
                  <a:pt x="68" y="365"/>
                </a:lnTo>
                <a:lnTo>
                  <a:pt x="71" y="359"/>
                </a:lnTo>
                <a:lnTo>
                  <a:pt x="75" y="353"/>
                </a:lnTo>
                <a:lnTo>
                  <a:pt x="78" y="347"/>
                </a:lnTo>
                <a:lnTo>
                  <a:pt x="80" y="342"/>
                </a:lnTo>
                <a:lnTo>
                  <a:pt x="84" y="336"/>
                </a:lnTo>
                <a:lnTo>
                  <a:pt x="88" y="331"/>
                </a:lnTo>
                <a:lnTo>
                  <a:pt x="90" y="325"/>
                </a:lnTo>
                <a:lnTo>
                  <a:pt x="94" y="319"/>
                </a:lnTo>
                <a:lnTo>
                  <a:pt x="97" y="314"/>
                </a:lnTo>
                <a:lnTo>
                  <a:pt x="101" y="309"/>
                </a:lnTo>
                <a:lnTo>
                  <a:pt x="105" y="303"/>
                </a:lnTo>
                <a:lnTo>
                  <a:pt x="109" y="298"/>
                </a:lnTo>
                <a:lnTo>
                  <a:pt x="110" y="295"/>
                </a:lnTo>
                <a:lnTo>
                  <a:pt x="112" y="292"/>
                </a:lnTo>
                <a:lnTo>
                  <a:pt x="114" y="290"/>
                </a:lnTo>
                <a:lnTo>
                  <a:pt x="115" y="287"/>
                </a:lnTo>
                <a:lnTo>
                  <a:pt x="118" y="284"/>
                </a:lnTo>
                <a:lnTo>
                  <a:pt x="120" y="283"/>
                </a:lnTo>
                <a:lnTo>
                  <a:pt x="121" y="281"/>
                </a:lnTo>
                <a:lnTo>
                  <a:pt x="122" y="277"/>
                </a:lnTo>
                <a:lnTo>
                  <a:pt x="125" y="275"/>
                </a:lnTo>
                <a:lnTo>
                  <a:pt x="126" y="274"/>
                </a:lnTo>
                <a:lnTo>
                  <a:pt x="128" y="271"/>
                </a:lnTo>
                <a:lnTo>
                  <a:pt x="131" y="269"/>
                </a:lnTo>
                <a:lnTo>
                  <a:pt x="133" y="266"/>
                </a:lnTo>
                <a:lnTo>
                  <a:pt x="134" y="264"/>
                </a:lnTo>
                <a:lnTo>
                  <a:pt x="136" y="262"/>
                </a:lnTo>
                <a:lnTo>
                  <a:pt x="138" y="261"/>
                </a:lnTo>
                <a:lnTo>
                  <a:pt x="141" y="256"/>
                </a:lnTo>
                <a:lnTo>
                  <a:pt x="144" y="255"/>
                </a:lnTo>
                <a:lnTo>
                  <a:pt x="146" y="250"/>
                </a:lnTo>
                <a:lnTo>
                  <a:pt x="150" y="247"/>
                </a:lnTo>
                <a:lnTo>
                  <a:pt x="152" y="245"/>
                </a:lnTo>
                <a:lnTo>
                  <a:pt x="156" y="241"/>
                </a:lnTo>
                <a:lnTo>
                  <a:pt x="158" y="238"/>
                </a:lnTo>
                <a:lnTo>
                  <a:pt x="162" y="235"/>
                </a:lnTo>
                <a:lnTo>
                  <a:pt x="162" y="234"/>
                </a:lnTo>
                <a:lnTo>
                  <a:pt x="162" y="233"/>
                </a:lnTo>
                <a:lnTo>
                  <a:pt x="163" y="233"/>
                </a:lnTo>
                <a:lnTo>
                  <a:pt x="165" y="231"/>
                </a:lnTo>
                <a:lnTo>
                  <a:pt x="167" y="229"/>
                </a:lnTo>
                <a:lnTo>
                  <a:pt x="169" y="228"/>
                </a:lnTo>
                <a:lnTo>
                  <a:pt x="171" y="226"/>
                </a:lnTo>
                <a:lnTo>
                  <a:pt x="173" y="225"/>
                </a:lnTo>
                <a:lnTo>
                  <a:pt x="175" y="222"/>
                </a:lnTo>
                <a:lnTo>
                  <a:pt x="177" y="221"/>
                </a:lnTo>
                <a:lnTo>
                  <a:pt x="179" y="219"/>
                </a:lnTo>
                <a:lnTo>
                  <a:pt x="182" y="218"/>
                </a:lnTo>
                <a:lnTo>
                  <a:pt x="184" y="215"/>
                </a:lnTo>
                <a:lnTo>
                  <a:pt x="187" y="213"/>
                </a:lnTo>
                <a:lnTo>
                  <a:pt x="189" y="211"/>
                </a:lnTo>
                <a:lnTo>
                  <a:pt x="192" y="209"/>
                </a:lnTo>
                <a:lnTo>
                  <a:pt x="193" y="207"/>
                </a:lnTo>
                <a:lnTo>
                  <a:pt x="196" y="205"/>
                </a:lnTo>
                <a:lnTo>
                  <a:pt x="198" y="201"/>
                </a:lnTo>
                <a:lnTo>
                  <a:pt x="201" y="200"/>
                </a:lnTo>
                <a:lnTo>
                  <a:pt x="204" y="197"/>
                </a:lnTo>
                <a:lnTo>
                  <a:pt x="207" y="193"/>
                </a:lnTo>
                <a:lnTo>
                  <a:pt x="210" y="191"/>
                </a:lnTo>
                <a:lnTo>
                  <a:pt x="213" y="188"/>
                </a:lnTo>
                <a:lnTo>
                  <a:pt x="216" y="186"/>
                </a:lnTo>
                <a:lnTo>
                  <a:pt x="219" y="183"/>
                </a:lnTo>
                <a:lnTo>
                  <a:pt x="221" y="181"/>
                </a:lnTo>
                <a:lnTo>
                  <a:pt x="226" y="177"/>
                </a:lnTo>
                <a:lnTo>
                  <a:pt x="232" y="172"/>
                </a:lnTo>
                <a:lnTo>
                  <a:pt x="238" y="170"/>
                </a:lnTo>
                <a:lnTo>
                  <a:pt x="243" y="165"/>
                </a:lnTo>
                <a:lnTo>
                  <a:pt x="249" y="162"/>
                </a:lnTo>
                <a:lnTo>
                  <a:pt x="255" y="157"/>
                </a:lnTo>
                <a:lnTo>
                  <a:pt x="260" y="153"/>
                </a:lnTo>
                <a:lnTo>
                  <a:pt x="266" y="150"/>
                </a:lnTo>
                <a:lnTo>
                  <a:pt x="271" y="146"/>
                </a:lnTo>
                <a:lnTo>
                  <a:pt x="277" y="143"/>
                </a:lnTo>
                <a:lnTo>
                  <a:pt x="281" y="139"/>
                </a:lnTo>
                <a:lnTo>
                  <a:pt x="287" y="136"/>
                </a:lnTo>
                <a:lnTo>
                  <a:pt x="293" y="132"/>
                </a:lnTo>
                <a:lnTo>
                  <a:pt x="299" y="129"/>
                </a:lnTo>
                <a:lnTo>
                  <a:pt x="304" y="125"/>
                </a:lnTo>
                <a:lnTo>
                  <a:pt x="310" y="122"/>
                </a:lnTo>
                <a:lnTo>
                  <a:pt x="312" y="119"/>
                </a:lnTo>
                <a:lnTo>
                  <a:pt x="315" y="118"/>
                </a:lnTo>
                <a:lnTo>
                  <a:pt x="316" y="117"/>
                </a:lnTo>
                <a:lnTo>
                  <a:pt x="317" y="117"/>
                </a:lnTo>
                <a:lnTo>
                  <a:pt x="318" y="116"/>
                </a:lnTo>
                <a:lnTo>
                  <a:pt x="320" y="116"/>
                </a:lnTo>
                <a:lnTo>
                  <a:pt x="322" y="116"/>
                </a:lnTo>
                <a:lnTo>
                  <a:pt x="323" y="115"/>
                </a:lnTo>
                <a:lnTo>
                  <a:pt x="325" y="114"/>
                </a:lnTo>
                <a:lnTo>
                  <a:pt x="327" y="112"/>
                </a:lnTo>
                <a:lnTo>
                  <a:pt x="328" y="111"/>
                </a:lnTo>
                <a:lnTo>
                  <a:pt x="330" y="110"/>
                </a:lnTo>
                <a:lnTo>
                  <a:pt x="332" y="109"/>
                </a:lnTo>
                <a:lnTo>
                  <a:pt x="334" y="108"/>
                </a:lnTo>
                <a:lnTo>
                  <a:pt x="335" y="107"/>
                </a:lnTo>
                <a:lnTo>
                  <a:pt x="337" y="107"/>
                </a:lnTo>
                <a:lnTo>
                  <a:pt x="339" y="105"/>
                </a:lnTo>
                <a:lnTo>
                  <a:pt x="341" y="104"/>
                </a:lnTo>
                <a:lnTo>
                  <a:pt x="343" y="102"/>
                </a:lnTo>
                <a:lnTo>
                  <a:pt x="343" y="101"/>
                </a:lnTo>
                <a:lnTo>
                  <a:pt x="346" y="100"/>
                </a:lnTo>
                <a:lnTo>
                  <a:pt x="347" y="98"/>
                </a:lnTo>
                <a:lnTo>
                  <a:pt x="348" y="98"/>
                </a:lnTo>
                <a:lnTo>
                  <a:pt x="349" y="97"/>
                </a:lnTo>
                <a:lnTo>
                  <a:pt x="351" y="97"/>
                </a:lnTo>
                <a:lnTo>
                  <a:pt x="352" y="96"/>
                </a:lnTo>
                <a:lnTo>
                  <a:pt x="353" y="96"/>
                </a:lnTo>
                <a:lnTo>
                  <a:pt x="353" y="95"/>
                </a:lnTo>
                <a:lnTo>
                  <a:pt x="354" y="94"/>
                </a:lnTo>
                <a:lnTo>
                  <a:pt x="355" y="94"/>
                </a:lnTo>
                <a:lnTo>
                  <a:pt x="357" y="93"/>
                </a:lnTo>
                <a:lnTo>
                  <a:pt x="358" y="93"/>
                </a:lnTo>
                <a:lnTo>
                  <a:pt x="358" y="91"/>
                </a:lnTo>
                <a:lnTo>
                  <a:pt x="359" y="91"/>
                </a:lnTo>
                <a:lnTo>
                  <a:pt x="360" y="90"/>
                </a:lnTo>
                <a:lnTo>
                  <a:pt x="361" y="90"/>
                </a:lnTo>
                <a:lnTo>
                  <a:pt x="364" y="88"/>
                </a:lnTo>
                <a:lnTo>
                  <a:pt x="365" y="88"/>
                </a:lnTo>
                <a:lnTo>
                  <a:pt x="367" y="87"/>
                </a:lnTo>
                <a:lnTo>
                  <a:pt x="369" y="86"/>
                </a:lnTo>
                <a:lnTo>
                  <a:pt x="371" y="84"/>
                </a:lnTo>
                <a:lnTo>
                  <a:pt x="373" y="83"/>
                </a:lnTo>
                <a:lnTo>
                  <a:pt x="375" y="82"/>
                </a:lnTo>
                <a:lnTo>
                  <a:pt x="377" y="82"/>
                </a:lnTo>
                <a:lnTo>
                  <a:pt x="379" y="82"/>
                </a:lnTo>
                <a:lnTo>
                  <a:pt x="379" y="81"/>
                </a:lnTo>
                <a:lnTo>
                  <a:pt x="380" y="81"/>
                </a:lnTo>
                <a:lnTo>
                  <a:pt x="382" y="81"/>
                </a:lnTo>
                <a:lnTo>
                  <a:pt x="383" y="80"/>
                </a:lnTo>
                <a:lnTo>
                  <a:pt x="384" y="80"/>
                </a:lnTo>
                <a:lnTo>
                  <a:pt x="384" y="79"/>
                </a:lnTo>
                <a:lnTo>
                  <a:pt x="385" y="79"/>
                </a:lnTo>
                <a:lnTo>
                  <a:pt x="386" y="78"/>
                </a:lnTo>
                <a:lnTo>
                  <a:pt x="388" y="78"/>
                </a:lnTo>
                <a:lnTo>
                  <a:pt x="389" y="77"/>
                </a:lnTo>
                <a:lnTo>
                  <a:pt x="390" y="77"/>
                </a:lnTo>
                <a:lnTo>
                  <a:pt x="391" y="76"/>
                </a:lnTo>
                <a:lnTo>
                  <a:pt x="392" y="76"/>
                </a:lnTo>
                <a:lnTo>
                  <a:pt x="394" y="75"/>
                </a:lnTo>
                <a:lnTo>
                  <a:pt x="395" y="74"/>
                </a:lnTo>
                <a:lnTo>
                  <a:pt x="397" y="73"/>
                </a:lnTo>
                <a:lnTo>
                  <a:pt x="400" y="72"/>
                </a:lnTo>
                <a:lnTo>
                  <a:pt x="403" y="70"/>
                </a:lnTo>
                <a:lnTo>
                  <a:pt x="406" y="70"/>
                </a:lnTo>
                <a:lnTo>
                  <a:pt x="408" y="69"/>
                </a:lnTo>
                <a:lnTo>
                  <a:pt x="410" y="68"/>
                </a:lnTo>
                <a:lnTo>
                  <a:pt x="414" y="67"/>
                </a:lnTo>
                <a:lnTo>
                  <a:pt x="416" y="66"/>
                </a:lnTo>
                <a:lnTo>
                  <a:pt x="420" y="64"/>
                </a:lnTo>
                <a:lnTo>
                  <a:pt x="422" y="63"/>
                </a:lnTo>
                <a:lnTo>
                  <a:pt x="426" y="62"/>
                </a:lnTo>
                <a:lnTo>
                  <a:pt x="428" y="61"/>
                </a:lnTo>
                <a:lnTo>
                  <a:pt x="431" y="60"/>
                </a:lnTo>
                <a:lnTo>
                  <a:pt x="433" y="60"/>
                </a:lnTo>
                <a:lnTo>
                  <a:pt x="436" y="59"/>
                </a:lnTo>
                <a:lnTo>
                  <a:pt x="439" y="57"/>
                </a:lnTo>
                <a:lnTo>
                  <a:pt x="439" y="56"/>
                </a:lnTo>
                <a:lnTo>
                  <a:pt x="440" y="55"/>
                </a:lnTo>
                <a:lnTo>
                  <a:pt x="441" y="55"/>
                </a:lnTo>
                <a:lnTo>
                  <a:pt x="441" y="54"/>
                </a:lnTo>
                <a:lnTo>
                  <a:pt x="443" y="53"/>
                </a:lnTo>
                <a:lnTo>
                  <a:pt x="444" y="52"/>
                </a:lnTo>
                <a:lnTo>
                  <a:pt x="445" y="52"/>
                </a:lnTo>
                <a:lnTo>
                  <a:pt x="446" y="52"/>
                </a:lnTo>
                <a:lnTo>
                  <a:pt x="449" y="51"/>
                </a:lnTo>
                <a:lnTo>
                  <a:pt x="450" y="51"/>
                </a:lnTo>
                <a:lnTo>
                  <a:pt x="451" y="51"/>
                </a:lnTo>
                <a:lnTo>
                  <a:pt x="452" y="50"/>
                </a:lnTo>
                <a:lnTo>
                  <a:pt x="453" y="50"/>
                </a:lnTo>
                <a:lnTo>
                  <a:pt x="456" y="49"/>
                </a:lnTo>
                <a:lnTo>
                  <a:pt x="458" y="49"/>
                </a:lnTo>
                <a:lnTo>
                  <a:pt x="461" y="47"/>
                </a:lnTo>
                <a:lnTo>
                  <a:pt x="463" y="46"/>
                </a:lnTo>
                <a:lnTo>
                  <a:pt x="466" y="46"/>
                </a:lnTo>
                <a:lnTo>
                  <a:pt x="468" y="45"/>
                </a:lnTo>
                <a:lnTo>
                  <a:pt x="471" y="43"/>
                </a:lnTo>
                <a:lnTo>
                  <a:pt x="473" y="43"/>
                </a:lnTo>
                <a:lnTo>
                  <a:pt x="474" y="42"/>
                </a:lnTo>
                <a:lnTo>
                  <a:pt x="475" y="42"/>
                </a:lnTo>
                <a:lnTo>
                  <a:pt x="476" y="42"/>
                </a:lnTo>
                <a:lnTo>
                  <a:pt x="477" y="42"/>
                </a:lnTo>
                <a:lnTo>
                  <a:pt x="477" y="41"/>
                </a:lnTo>
                <a:lnTo>
                  <a:pt x="479" y="41"/>
                </a:lnTo>
                <a:lnTo>
                  <a:pt x="482" y="39"/>
                </a:lnTo>
                <a:lnTo>
                  <a:pt x="483" y="38"/>
                </a:lnTo>
                <a:lnTo>
                  <a:pt x="487" y="36"/>
                </a:lnTo>
                <a:lnTo>
                  <a:pt x="489" y="35"/>
                </a:lnTo>
                <a:lnTo>
                  <a:pt x="493" y="33"/>
                </a:lnTo>
                <a:lnTo>
                  <a:pt x="495" y="32"/>
                </a:lnTo>
                <a:lnTo>
                  <a:pt x="498" y="32"/>
                </a:lnTo>
                <a:lnTo>
                  <a:pt x="500" y="32"/>
                </a:lnTo>
                <a:lnTo>
                  <a:pt x="503" y="31"/>
                </a:lnTo>
                <a:lnTo>
                  <a:pt x="506" y="29"/>
                </a:lnTo>
                <a:lnTo>
                  <a:pt x="508" y="28"/>
                </a:lnTo>
                <a:lnTo>
                  <a:pt x="512" y="28"/>
                </a:lnTo>
                <a:lnTo>
                  <a:pt x="514" y="27"/>
                </a:lnTo>
                <a:lnTo>
                  <a:pt x="518" y="26"/>
                </a:lnTo>
                <a:lnTo>
                  <a:pt x="519" y="25"/>
                </a:lnTo>
                <a:lnTo>
                  <a:pt x="523" y="24"/>
                </a:lnTo>
                <a:lnTo>
                  <a:pt x="524" y="24"/>
                </a:lnTo>
                <a:lnTo>
                  <a:pt x="526" y="24"/>
                </a:lnTo>
                <a:lnTo>
                  <a:pt x="527" y="23"/>
                </a:lnTo>
                <a:lnTo>
                  <a:pt x="529" y="23"/>
                </a:lnTo>
                <a:lnTo>
                  <a:pt x="531" y="23"/>
                </a:lnTo>
                <a:lnTo>
                  <a:pt x="532" y="22"/>
                </a:lnTo>
                <a:lnTo>
                  <a:pt x="534" y="22"/>
                </a:lnTo>
                <a:lnTo>
                  <a:pt x="535" y="22"/>
                </a:lnTo>
                <a:lnTo>
                  <a:pt x="538" y="21"/>
                </a:lnTo>
                <a:lnTo>
                  <a:pt x="541" y="20"/>
                </a:lnTo>
                <a:lnTo>
                  <a:pt x="544" y="19"/>
                </a:lnTo>
                <a:lnTo>
                  <a:pt x="547" y="19"/>
                </a:lnTo>
                <a:lnTo>
                  <a:pt x="549" y="18"/>
                </a:lnTo>
                <a:lnTo>
                  <a:pt x="551" y="18"/>
                </a:lnTo>
                <a:lnTo>
                  <a:pt x="555" y="17"/>
                </a:lnTo>
                <a:lnTo>
                  <a:pt x="557" y="14"/>
                </a:lnTo>
                <a:lnTo>
                  <a:pt x="560" y="14"/>
                </a:lnTo>
                <a:lnTo>
                  <a:pt x="561" y="14"/>
                </a:lnTo>
                <a:lnTo>
                  <a:pt x="562" y="14"/>
                </a:lnTo>
                <a:lnTo>
                  <a:pt x="564" y="13"/>
                </a:lnTo>
                <a:lnTo>
                  <a:pt x="565" y="13"/>
                </a:lnTo>
                <a:lnTo>
                  <a:pt x="566" y="12"/>
                </a:lnTo>
                <a:lnTo>
                  <a:pt x="568" y="12"/>
                </a:lnTo>
                <a:lnTo>
                  <a:pt x="569" y="11"/>
                </a:lnTo>
                <a:lnTo>
                  <a:pt x="571" y="11"/>
                </a:lnTo>
                <a:lnTo>
                  <a:pt x="573" y="10"/>
                </a:lnTo>
                <a:lnTo>
                  <a:pt x="575" y="8"/>
                </a:lnTo>
                <a:lnTo>
                  <a:pt x="576" y="7"/>
                </a:lnTo>
                <a:lnTo>
                  <a:pt x="578" y="7"/>
                </a:lnTo>
                <a:lnTo>
                  <a:pt x="580" y="6"/>
                </a:lnTo>
                <a:lnTo>
                  <a:pt x="581" y="6"/>
                </a:lnTo>
                <a:lnTo>
                  <a:pt x="582" y="6"/>
                </a:lnTo>
                <a:lnTo>
                  <a:pt x="582" y="7"/>
                </a:lnTo>
                <a:lnTo>
                  <a:pt x="582" y="8"/>
                </a:lnTo>
                <a:lnTo>
                  <a:pt x="582" y="10"/>
                </a:lnTo>
                <a:lnTo>
                  <a:pt x="584" y="11"/>
                </a:lnTo>
                <a:lnTo>
                  <a:pt x="582" y="11"/>
                </a:lnTo>
                <a:lnTo>
                  <a:pt x="617" y="1"/>
                </a:lnTo>
                <a:lnTo>
                  <a:pt x="615" y="1"/>
                </a:lnTo>
                <a:lnTo>
                  <a:pt x="612" y="0"/>
                </a:lnTo>
                <a:lnTo>
                  <a:pt x="609" y="0"/>
                </a:lnTo>
                <a:lnTo>
                  <a:pt x="606" y="0"/>
                </a:lnTo>
                <a:lnTo>
                  <a:pt x="603" y="0"/>
                </a:lnTo>
                <a:lnTo>
                  <a:pt x="600" y="0"/>
                </a:lnTo>
                <a:lnTo>
                  <a:pt x="597" y="0"/>
                </a:lnTo>
                <a:lnTo>
                  <a:pt x="594" y="0"/>
                </a:lnTo>
                <a:lnTo>
                  <a:pt x="591" y="1"/>
                </a:lnTo>
                <a:lnTo>
                  <a:pt x="587" y="2"/>
                </a:lnTo>
                <a:lnTo>
                  <a:pt x="585" y="4"/>
                </a:lnTo>
                <a:lnTo>
                  <a:pt x="581" y="4"/>
                </a:lnTo>
                <a:lnTo>
                  <a:pt x="579" y="4"/>
                </a:lnTo>
                <a:lnTo>
                  <a:pt x="576" y="5"/>
                </a:lnTo>
                <a:lnTo>
                  <a:pt x="573" y="6"/>
                </a:lnTo>
                <a:lnTo>
                  <a:pt x="570" y="7"/>
                </a:lnTo>
                <a:lnTo>
                  <a:pt x="568" y="8"/>
                </a:lnTo>
                <a:lnTo>
                  <a:pt x="567" y="8"/>
                </a:lnTo>
                <a:lnTo>
                  <a:pt x="565" y="8"/>
                </a:lnTo>
                <a:lnTo>
                  <a:pt x="564" y="8"/>
                </a:lnTo>
                <a:lnTo>
                  <a:pt x="562" y="8"/>
                </a:lnTo>
                <a:lnTo>
                  <a:pt x="561" y="10"/>
                </a:lnTo>
                <a:lnTo>
                  <a:pt x="560" y="10"/>
                </a:lnTo>
                <a:lnTo>
                  <a:pt x="559" y="11"/>
                </a:lnTo>
                <a:lnTo>
                  <a:pt x="555" y="12"/>
                </a:lnTo>
                <a:lnTo>
                  <a:pt x="551" y="13"/>
                </a:lnTo>
                <a:lnTo>
                  <a:pt x="548" y="14"/>
                </a:lnTo>
                <a:lnTo>
                  <a:pt x="545" y="14"/>
                </a:lnTo>
                <a:lnTo>
                  <a:pt x="541" y="15"/>
                </a:lnTo>
                <a:lnTo>
                  <a:pt x="538" y="17"/>
                </a:lnTo>
                <a:lnTo>
                  <a:pt x="534" y="18"/>
                </a:lnTo>
                <a:lnTo>
                  <a:pt x="531" y="19"/>
                </a:lnTo>
                <a:lnTo>
                  <a:pt x="527" y="20"/>
                </a:lnTo>
                <a:lnTo>
                  <a:pt x="524" y="21"/>
                </a:lnTo>
                <a:lnTo>
                  <a:pt x="520" y="22"/>
                </a:lnTo>
                <a:lnTo>
                  <a:pt x="518" y="23"/>
                </a:lnTo>
                <a:lnTo>
                  <a:pt x="514" y="24"/>
                </a:lnTo>
                <a:lnTo>
                  <a:pt x="511" y="25"/>
                </a:lnTo>
                <a:lnTo>
                  <a:pt x="507" y="26"/>
                </a:lnTo>
                <a:lnTo>
                  <a:pt x="504" y="27"/>
                </a:lnTo>
                <a:lnTo>
                  <a:pt x="501" y="28"/>
                </a:lnTo>
                <a:lnTo>
                  <a:pt x="499" y="28"/>
                </a:lnTo>
                <a:lnTo>
                  <a:pt x="498" y="29"/>
                </a:lnTo>
                <a:lnTo>
                  <a:pt x="495" y="29"/>
                </a:lnTo>
                <a:lnTo>
                  <a:pt x="493" y="31"/>
                </a:lnTo>
                <a:lnTo>
                  <a:pt x="492" y="31"/>
                </a:lnTo>
                <a:lnTo>
                  <a:pt x="489" y="32"/>
                </a:lnTo>
                <a:lnTo>
                  <a:pt x="488" y="32"/>
                </a:lnTo>
                <a:lnTo>
                  <a:pt x="486" y="33"/>
                </a:lnTo>
                <a:lnTo>
                  <a:pt x="483" y="34"/>
                </a:lnTo>
                <a:lnTo>
                  <a:pt x="482" y="35"/>
                </a:lnTo>
                <a:lnTo>
                  <a:pt x="480" y="36"/>
                </a:lnTo>
                <a:lnTo>
                  <a:pt x="477" y="39"/>
                </a:lnTo>
                <a:lnTo>
                  <a:pt x="476" y="40"/>
                </a:lnTo>
                <a:lnTo>
                  <a:pt x="473" y="41"/>
                </a:lnTo>
                <a:lnTo>
                  <a:pt x="471" y="42"/>
                </a:lnTo>
                <a:lnTo>
                  <a:pt x="470" y="42"/>
                </a:lnTo>
                <a:lnTo>
                  <a:pt x="469" y="42"/>
                </a:lnTo>
                <a:lnTo>
                  <a:pt x="468" y="42"/>
                </a:lnTo>
                <a:lnTo>
                  <a:pt x="467" y="42"/>
                </a:lnTo>
                <a:lnTo>
                  <a:pt x="466" y="42"/>
                </a:lnTo>
                <a:lnTo>
                  <a:pt x="465" y="42"/>
                </a:lnTo>
                <a:lnTo>
                  <a:pt x="464" y="42"/>
                </a:lnTo>
                <a:lnTo>
                  <a:pt x="462" y="42"/>
                </a:lnTo>
                <a:lnTo>
                  <a:pt x="458" y="45"/>
                </a:lnTo>
                <a:lnTo>
                  <a:pt x="453" y="46"/>
                </a:lnTo>
                <a:lnTo>
                  <a:pt x="450" y="48"/>
                </a:lnTo>
                <a:lnTo>
                  <a:pt x="446" y="50"/>
                </a:lnTo>
                <a:lnTo>
                  <a:pt x="441" y="51"/>
                </a:lnTo>
                <a:lnTo>
                  <a:pt x="437" y="53"/>
                </a:lnTo>
                <a:lnTo>
                  <a:pt x="432" y="55"/>
                </a:lnTo>
                <a:lnTo>
                  <a:pt x="428" y="57"/>
                </a:lnTo>
                <a:lnTo>
                  <a:pt x="423" y="60"/>
                </a:lnTo>
                <a:lnTo>
                  <a:pt x="420" y="61"/>
                </a:lnTo>
                <a:lnTo>
                  <a:pt x="415" y="63"/>
                </a:lnTo>
                <a:lnTo>
                  <a:pt x="410" y="64"/>
                </a:lnTo>
                <a:lnTo>
                  <a:pt x="407" y="67"/>
                </a:lnTo>
                <a:lnTo>
                  <a:pt x="403" y="69"/>
                </a:lnTo>
                <a:lnTo>
                  <a:pt x="398" y="70"/>
                </a:lnTo>
                <a:lnTo>
                  <a:pt x="395" y="72"/>
                </a:lnTo>
                <a:lnTo>
                  <a:pt x="392" y="73"/>
                </a:lnTo>
                <a:lnTo>
                  <a:pt x="391" y="74"/>
                </a:lnTo>
                <a:lnTo>
                  <a:pt x="389" y="75"/>
                </a:lnTo>
                <a:lnTo>
                  <a:pt x="388" y="76"/>
                </a:lnTo>
                <a:lnTo>
                  <a:pt x="386" y="76"/>
                </a:lnTo>
                <a:lnTo>
                  <a:pt x="384" y="76"/>
                </a:lnTo>
                <a:lnTo>
                  <a:pt x="383" y="77"/>
                </a:lnTo>
                <a:lnTo>
                  <a:pt x="382" y="77"/>
                </a:lnTo>
                <a:lnTo>
                  <a:pt x="379" y="78"/>
                </a:lnTo>
                <a:lnTo>
                  <a:pt x="377" y="79"/>
                </a:lnTo>
                <a:lnTo>
                  <a:pt x="375" y="79"/>
                </a:lnTo>
                <a:lnTo>
                  <a:pt x="374" y="80"/>
                </a:lnTo>
                <a:lnTo>
                  <a:pt x="372" y="81"/>
                </a:lnTo>
                <a:lnTo>
                  <a:pt x="371" y="81"/>
                </a:lnTo>
                <a:lnTo>
                  <a:pt x="369" y="82"/>
                </a:lnTo>
                <a:lnTo>
                  <a:pt x="366" y="83"/>
                </a:lnTo>
                <a:lnTo>
                  <a:pt x="364" y="86"/>
                </a:lnTo>
                <a:lnTo>
                  <a:pt x="361" y="87"/>
                </a:lnTo>
                <a:lnTo>
                  <a:pt x="358" y="88"/>
                </a:lnTo>
                <a:lnTo>
                  <a:pt x="357" y="88"/>
                </a:lnTo>
                <a:lnTo>
                  <a:pt x="353" y="90"/>
                </a:lnTo>
                <a:lnTo>
                  <a:pt x="352" y="91"/>
                </a:lnTo>
                <a:lnTo>
                  <a:pt x="348" y="94"/>
                </a:lnTo>
                <a:lnTo>
                  <a:pt x="346" y="95"/>
                </a:lnTo>
                <a:lnTo>
                  <a:pt x="343" y="97"/>
                </a:lnTo>
                <a:lnTo>
                  <a:pt x="341" y="98"/>
                </a:lnTo>
                <a:lnTo>
                  <a:pt x="339" y="100"/>
                </a:lnTo>
                <a:lnTo>
                  <a:pt x="336" y="102"/>
                </a:lnTo>
                <a:lnTo>
                  <a:pt x="334" y="104"/>
                </a:lnTo>
                <a:lnTo>
                  <a:pt x="331" y="105"/>
                </a:lnTo>
                <a:lnTo>
                  <a:pt x="329" y="107"/>
                </a:lnTo>
                <a:lnTo>
                  <a:pt x="327" y="108"/>
                </a:lnTo>
                <a:lnTo>
                  <a:pt x="325" y="109"/>
                </a:lnTo>
                <a:lnTo>
                  <a:pt x="323" y="110"/>
                </a:lnTo>
                <a:lnTo>
                  <a:pt x="322" y="111"/>
                </a:lnTo>
                <a:lnTo>
                  <a:pt x="320" y="114"/>
                </a:lnTo>
                <a:lnTo>
                  <a:pt x="318" y="115"/>
                </a:lnTo>
                <a:lnTo>
                  <a:pt x="317" y="116"/>
                </a:lnTo>
                <a:lnTo>
                  <a:pt x="315" y="116"/>
                </a:lnTo>
                <a:lnTo>
                  <a:pt x="312" y="118"/>
                </a:lnTo>
                <a:lnTo>
                  <a:pt x="309" y="119"/>
                </a:lnTo>
                <a:lnTo>
                  <a:pt x="307" y="122"/>
                </a:lnTo>
                <a:lnTo>
                  <a:pt x="304" y="123"/>
                </a:lnTo>
                <a:lnTo>
                  <a:pt x="301" y="125"/>
                </a:lnTo>
                <a:lnTo>
                  <a:pt x="299" y="126"/>
                </a:lnTo>
                <a:lnTo>
                  <a:pt x="296" y="128"/>
                </a:lnTo>
                <a:lnTo>
                  <a:pt x="293" y="129"/>
                </a:lnTo>
                <a:lnTo>
                  <a:pt x="291" y="131"/>
                </a:lnTo>
                <a:lnTo>
                  <a:pt x="288" y="132"/>
                </a:lnTo>
                <a:lnTo>
                  <a:pt x="286" y="133"/>
                </a:lnTo>
                <a:lnTo>
                  <a:pt x="284" y="135"/>
                </a:lnTo>
                <a:lnTo>
                  <a:pt x="281" y="136"/>
                </a:lnTo>
                <a:lnTo>
                  <a:pt x="279" y="138"/>
                </a:lnTo>
                <a:lnTo>
                  <a:pt x="276" y="139"/>
                </a:lnTo>
                <a:lnTo>
                  <a:pt x="273" y="142"/>
                </a:lnTo>
                <a:lnTo>
                  <a:pt x="271" y="143"/>
                </a:lnTo>
                <a:lnTo>
                  <a:pt x="269" y="144"/>
                </a:lnTo>
                <a:lnTo>
                  <a:pt x="267" y="145"/>
                </a:lnTo>
                <a:lnTo>
                  <a:pt x="266" y="146"/>
                </a:lnTo>
                <a:lnTo>
                  <a:pt x="264" y="149"/>
                </a:lnTo>
                <a:lnTo>
                  <a:pt x="263" y="150"/>
                </a:lnTo>
                <a:lnTo>
                  <a:pt x="261" y="151"/>
                </a:lnTo>
                <a:lnTo>
                  <a:pt x="260" y="152"/>
                </a:lnTo>
                <a:lnTo>
                  <a:pt x="257" y="153"/>
                </a:lnTo>
                <a:lnTo>
                  <a:pt x="256" y="155"/>
                </a:lnTo>
                <a:lnTo>
                  <a:pt x="255" y="155"/>
                </a:lnTo>
                <a:lnTo>
                  <a:pt x="254" y="156"/>
                </a:lnTo>
                <a:lnTo>
                  <a:pt x="253" y="157"/>
                </a:lnTo>
                <a:lnTo>
                  <a:pt x="251" y="157"/>
                </a:lnTo>
                <a:lnTo>
                  <a:pt x="250" y="158"/>
                </a:lnTo>
                <a:lnTo>
                  <a:pt x="249" y="159"/>
                </a:lnTo>
                <a:lnTo>
                  <a:pt x="245" y="162"/>
                </a:lnTo>
                <a:lnTo>
                  <a:pt x="243" y="163"/>
                </a:lnTo>
                <a:lnTo>
                  <a:pt x="241" y="165"/>
                </a:lnTo>
                <a:lnTo>
                  <a:pt x="238" y="167"/>
                </a:lnTo>
                <a:lnTo>
                  <a:pt x="235" y="169"/>
                </a:lnTo>
                <a:lnTo>
                  <a:pt x="232" y="171"/>
                </a:lnTo>
                <a:lnTo>
                  <a:pt x="230" y="172"/>
                </a:lnTo>
                <a:lnTo>
                  <a:pt x="227" y="173"/>
                </a:lnTo>
                <a:lnTo>
                  <a:pt x="224" y="176"/>
                </a:lnTo>
                <a:lnTo>
                  <a:pt x="221" y="178"/>
                </a:lnTo>
                <a:lnTo>
                  <a:pt x="219" y="180"/>
                </a:lnTo>
                <a:lnTo>
                  <a:pt x="217" y="182"/>
                </a:lnTo>
                <a:lnTo>
                  <a:pt x="213" y="184"/>
                </a:lnTo>
                <a:lnTo>
                  <a:pt x="212" y="186"/>
                </a:lnTo>
                <a:lnTo>
                  <a:pt x="208" y="188"/>
                </a:lnTo>
                <a:lnTo>
                  <a:pt x="206" y="191"/>
                </a:lnTo>
                <a:lnTo>
                  <a:pt x="204" y="192"/>
                </a:lnTo>
                <a:lnTo>
                  <a:pt x="203" y="194"/>
                </a:lnTo>
                <a:lnTo>
                  <a:pt x="200" y="197"/>
                </a:lnTo>
                <a:lnTo>
                  <a:pt x="198" y="198"/>
                </a:lnTo>
                <a:lnTo>
                  <a:pt x="196" y="200"/>
                </a:lnTo>
                <a:lnTo>
                  <a:pt x="194" y="201"/>
                </a:lnTo>
                <a:lnTo>
                  <a:pt x="193" y="203"/>
                </a:lnTo>
                <a:lnTo>
                  <a:pt x="192" y="205"/>
                </a:lnTo>
                <a:lnTo>
                  <a:pt x="188" y="207"/>
                </a:lnTo>
                <a:lnTo>
                  <a:pt x="186" y="209"/>
                </a:lnTo>
                <a:lnTo>
                  <a:pt x="183" y="211"/>
                </a:lnTo>
                <a:lnTo>
                  <a:pt x="181" y="214"/>
                </a:lnTo>
                <a:lnTo>
                  <a:pt x="179" y="216"/>
                </a:lnTo>
                <a:lnTo>
                  <a:pt x="177" y="219"/>
                </a:lnTo>
                <a:lnTo>
                  <a:pt x="174" y="220"/>
                </a:lnTo>
                <a:lnTo>
                  <a:pt x="172" y="222"/>
                </a:lnTo>
                <a:lnTo>
                  <a:pt x="166" y="228"/>
                </a:lnTo>
                <a:lnTo>
                  <a:pt x="162" y="232"/>
                </a:lnTo>
                <a:lnTo>
                  <a:pt x="156" y="237"/>
                </a:lnTo>
                <a:lnTo>
                  <a:pt x="151" y="241"/>
                </a:lnTo>
                <a:lnTo>
                  <a:pt x="147" y="247"/>
                </a:lnTo>
                <a:lnTo>
                  <a:pt x="143" y="250"/>
                </a:lnTo>
                <a:lnTo>
                  <a:pt x="138" y="256"/>
                </a:lnTo>
                <a:lnTo>
                  <a:pt x="133" y="261"/>
                </a:lnTo>
                <a:lnTo>
                  <a:pt x="128" y="266"/>
                </a:lnTo>
                <a:lnTo>
                  <a:pt x="125" y="271"/>
                </a:lnTo>
                <a:lnTo>
                  <a:pt x="120" y="276"/>
                </a:lnTo>
                <a:lnTo>
                  <a:pt x="115" y="283"/>
                </a:lnTo>
                <a:lnTo>
                  <a:pt x="110" y="288"/>
                </a:lnTo>
                <a:lnTo>
                  <a:pt x="106" y="294"/>
                </a:lnTo>
                <a:lnTo>
                  <a:pt x="102" y="301"/>
                </a:lnTo>
                <a:lnTo>
                  <a:pt x="98" y="308"/>
                </a:lnTo>
                <a:lnTo>
                  <a:pt x="95" y="311"/>
                </a:lnTo>
                <a:lnTo>
                  <a:pt x="94" y="314"/>
                </a:lnTo>
                <a:lnTo>
                  <a:pt x="90" y="317"/>
                </a:lnTo>
                <a:lnTo>
                  <a:pt x="89" y="321"/>
                </a:lnTo>
                <a:lnTo>
                  <a:pt x="86" y="325"/>
                </a:lnTo>
                <a:lnTo>
                  <a:pt x="84" y="329"/>
                </a:lnTo>
                <a:lnTo>
                  <a:pt x="83" y="332"/>
                </a:lnTo>
                <a:lnTo>
                  <a:pt x="80" y="336"/>
                </a:lnTo>
                <a:lnTo>
                  <a:pt x="79" y="340"/>
                </a:lnTo>
                <a:lnTo>
                  <a:pt x="77" y="344"/>
                </a:lnTo>
                <a:lnTo>
                  <a:pt x="75" y="349"/>
                </a:lnTo>
                <a:lnTo>
                  <a:pt x="72" y="352"/>
                </a:lnTo>
                <a:lnTo>
                  <a:pt x="70" y="357"/>
                </a:lnTo>
                <a:lnTo>
                  <a:pt x="67" y="362"/>
                </a:lnTo>
                <a:lnTo>
                  <a:pt x="65" y="366"/>
                </a:lnTo>
                <a:lnTo>
                  <a:pt x="62" y="370"/>
                </a:lnTo>
                <a:lnTo>
                  <a:pt x="60" y="374"/>
                </a:lnTo>
                <a:lnTo>
                  <a:pt x="58" y="378"/>
                </a:lnTo>
                <a:lnTo>
                  <a:pt x="55" y="381"/>
                </a:lnTo>
                <a:lnTo>
                  <a:pt x="53" y="386"/>
                </a:lnTo>
                <a:lnTo>
                  <a:pt x="51" y="390"/>
                </a:lnTo>
                <a:lnTo>
                  <a:pt x="48" y="394"/>
                </a:lnTo>
                <a:lnTo>
                  <a:pt x="46" y="399"/>
                </a:lnTo>
                <a:lnTo>
                  <a:pt x="43" y="404"/>
                </a:lnTo>
                <a:lnTo>
                  <a:pt x="41" y="407"/>
                </a:lnTo>
                <a:lnTo>
                  <a:pt x="38" y="413"/>
                </a:lnTo>
                <a:lnTo>
                  <a:pt x="36" y="418"/>
                </a:lnTo>
                <a:lnTo>
                  <a:pt x="33" y="422"/>
                </a:lnTo>
                <a:lnTo>
                  <a:pt x="31" y="426"/>
                </a:lnTo>
                <a:lnTo>
                  <a:pt x="28" y="432"/>
                </a:lnTo>
                <a:lnTo>
                  <a:pt x="27" y="435"/>
                </a:lnTo>
                <a:lnTo>
                  <a:pt x="24" y="441"/>
                </a:lnTo>
                <a:lnTo>
                  <a:pt x="22" y="446"/>
                </a:lnTo>
                <a:lnTo>
                  <a:pt x="19" y="452"/>
                </a:lnTo>
                <a:lnTo>
                  <a:pt x="17" y="456"/>
                </a:lnTo>
                <a:lnTo>
                  <a:pt x="15" y="462"/>
                </a:lnTo>
                <a:lnTo>
                  <a:pt x="11" y="468"/>
                </a:lnTo>
                <a:lnTo>
                  <a:pt x="9" y="475"/>
                </a:lnTo>
                <a:lnTo>
                  <a:pt x="6" y="481"/>
                </a:lnTo>
                <a:lnTo>
                  <a:pt x="3" y="48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Freeform 33"/>
          <p:cNvSpPr>
            <a:spLocks/>
          </p:cNvSpPr>
          <p:nvPr/>
        </p:nvSpPr>
        <p:spPr bwMode="auto">
          <a:xfrm>
            <a:off x="803275" y="5603877"/>
            <a:ext cx="1187450" cy="866775"/>
          </a:xfrm>
          <a:custGeom>
            <a:avLst/>
            <a:gdLst>
              <a:gd name="T0" fmla="*/ 23812 w 748"/>
              <a:gd name="T1" fmla="*/ 749300 h 546"/>
              <a:gd name="T2" fmla="*/ 33338 w 748"/>
              <a:gd name="T3" fmla="*/ 779462 h 546"/>
              <a:gd name="T4" fmla="*/ 68263 w 748"/>
              <a:gd name="T5" fmla="*/ 635000 h 546"/>
              <a:gd name="T6" fmla="*/ 100012 w 748"/>
              <a:gd name="T7" fmla="*/ 555625 h 546"/>
              <a:gd name="T8" fmla="*/ 101600 w 748"/>
              <a:gd name="T9" fmla="*/ 504825 h 546"/>
              <a:gd name="T10" fmla="*/ 206375 w 748"/>
              <a:gd name="T11" fmla="*/ 365125 h 546"/>
              <a:gd name="T12" fmla="*/ 174625 w 748"/>
              <a:gd name="T13" fmla="*/ 438150 h 546"/>
              <a:gd name="T14" fmla="*/ 131763 w 748"/>
              <a:gd name="T15" fmla="*/ 573087 h 546"/>
              <a:gd name="T16" fmla="*/ 109538 w 748"/>
              <a:gd name="T17" fmla="*/ 657225 h 546"/>
              <a:gd name="T18" fmla="*/ 92075 w 748"/>
              <a:gd name="T19" fmla="*/ 749300 h 546"/>
              <a:gd name="T20" fmla="*/ 60325 w 748"/>
              <a:gd name="T21" fmla="*/ 858838 h 546"/>
              <a:gd name="T22" fmla="*/ 93662 w 748"/>
              <a:gd name="T23" fmla="*/ 757237 h 546"/>
              <a:gd name="T24" fmla="*/ 134938 w 748"/>
              <a:gd name="T25" fmla="*/ 647700 h 546"/>
              <a:gd name="T26" fmla="*/ 198437 w 748"/>
              <a:gd name="T27" fmla="*/ 569912 h 546"/>
              <a:gd name="T28" fmla="*/ 247650 w 748"/>
              <a:gd name="T29" fmla="*/ 515937 h 546"/>
              <a:gd name="T30" fmla="*/ 365125 w 748"/>
              <a:gd name="T31" fmla="*/ 395287 h 546"/>
              <a:gd name="T32" fmla="*/ 442913 w 748"/>
              <a:gd name="T33" fmla="*/ 319087 h 546"/>
              <a:gd name="T34" fmla="*/ 519113 w 748"/>
              <a:gd name="T35" fmla="*/ 257175 h 546"/>
              <a:gd name="T36" fmla="*/ 587375 w 748"/>
              <a:gd name="T37" fmla="*/ 206375 h 546"/>
              <a:gd name="T38" fmla="*/ 684212 w 748"/>
              <a:gd name="T39" fmla="*/ 149225 h 546"/>
              <a:gd name="T40" fmla="*/ 722312 w 748"/>
              <a:gd name="T41" fmla="*/ 144462 h 546"/>
              <a:gd name="T42" fmla="*/ 803275 w 748"/>
              <a:gd name="T43" fmla="*/ 188912 h 546"/>
              <a:gd name="T44" fmla="*/ 919163 w 748"/>
              <a:gd name="T45" fmla="*/ 284162 h 546"/>
              <a:gd name="T46" fmla="*/ 1012825 w 748"/>
              <a:gd name="T47" fmla="*/ 393700 h 546"/>
              <a:gd name="T48" fmla="*/ 1098550 w 748"/>
              <a:gd name="T49" fmla="*/ 534987 h 546"/>
              <a:gd name="T50" fmla="*/ 1166813 w 748"/>
              <a:gd name="T51" fmla="*/ 673100 h 546"/>
              <a:gd name="T52" fmla="*/ 1152525 w 748"/>
              <a:gd name="T53" fmla="*/ 601662 h 546"/>
              <a:gd name="T54" fmla="*/ 1062038 w 748"/>
              <a:gd name="T55" fmla="*/ 411163 h 546"/>
              <a:gd name="T56" fmla="*/ 981075 w 748"/>
              <a:gd name="T57" fmla="*/ 306387 h 546"/>
              <a:gd name="T58" fmla="*/ 942975 w 748"/>
              <a:gd name="T59" fmla="*/ 273050 h 546"/>
              <a:gd name="T60" fmla="*/ 862013 w 748"/>
              <a:gd name="T61" fmla="*/ 188912 h 546"/>
              <a:gd name="T62" fmla="*/ 817563 w 748"/>
              <a:gd name="T63" fmla="*/ 161925 h 546"/>
              <a:gd name="T64" fmla="*/ 755650 w 748"/>
              <a:gd name="T65" fmla="*/ 128587 h 546"/>
              <a:gd name="T66" fmla="*/ 774700 w 748"/>
              <a:gd name="T67" fmla="*/ 109537 h 546"/>
              <a:gd name="T68" fmla="*/ 884238 w 748"/>
              <a:gd name="T69" fmla="*/ 103188 h 546"/>
              <a:gd name="T70" fmla="*/ 990600 w 748"/>
              <a:gd name="T71" fmla="*/ 119062 h 546"/>
              <a:gd name="T72" fmla="*/ 1087438 w 748"/>
              <a:gd name="T73" fmla="*/ 119062 h 546"/>
              <a:gd name="T74" fmla="*/ 1135063 w 748"/>
              <a:gd name="T75" fmla="*/ 117475 h 546"/>
              <a:gd name="T76" fmla="*/ 1181100 w 748"/>
              <a:gd name="T77" fmla="*/ 114300 h 546"/>
              <a:gd name="T78" fmla="*/ 1120775 w 748"/>
              <a:gd name="T79" fmla="*/ 84137 h 546"/>
              <a:gd name="T80" fmla="*/ 1082675 w 748"/>
              <a:gd name="T81" fmla="*/ 66675 h 546"/>
              <a:gd name="T82" fmla="*/ 987425 w 748"/>
              <a:gd name="T83" fmla="*/ 58737 h 546"/>
              <a:gd name="T84" fmla="*/ 865188 w 748"/>
              <a:gd name="T85" fmla="*/ 79375 h 546"/>
              <a:gd name="T86" fmla="*/ 777875 w 748"/>
              <a:gd name="T87" fmla="*/ 98425 h 546"/>
              <a:gd name="T88" fmla="*/ 728662 w 748"/>
              <a:gd name="T89" fmla="*/ 107950 h 546"/>
              <a:gd name="T90" fmla="*/ 685800 w 748"/>
              <a:gd name="T91" fmla="*/ 100012 h 546"/>
              <a:gd name="T92" fmla="*/ 625475 w 748"/>
              <a:gd name="T93" fmla="*/ 96837 h 546"/>
              <a:gd name="T94" fmla="*/ 522288 w 748"/>
              <a:gd name="T95" fmla="*/ 101600 h 546"/>
              <a:gd name="T96" fmla="*/ 450850 w 748"/>
              <a:gd name="T97" fmla="*/ 120650 h 546"/>
              <a:gd name="T98" fmla="*/ 400050 w 748"/>
              <a:gd name="T99" fmla="*/ 149225 h 546"/>
              <a:gd name="T100" fmla="*/ 325437 w 748"/>
              <a:gd name="T101" fmla="*/ 193675 h 546"/>
              <a:gd name="T102" fmla="*/ 274638 w 748"/>
              <a:gd name="T103" fmla="*/ 247650 h 546"/>
              <a:gd name="T104" fmla="*/ 158750 w 748"/>
              <a:gd name="T105" fmla="*/ 363537 h 546"/>
              <a:gd name="T106" fmla="*/ 214313 w 748"/>
              <a:gd name="T107" fmla="*/ 249237 h 546"/>
              <a:gd name="T108" fmla="*/ 312737 w 748"/>
              <a:gd name="T109" fmla="*/ 100012 h 546"/>
              <a:gd name="T110" fmla="*/ 371475 w 748"/>
              <a:gd name="T111" fmla="*/ 42862 h 546"/>
              <a:gd name="T112" fmla="*/ 363537 w 748"/>
              <a:gd name="T113" fmla="*/ 38100 h 546"/>
              <a:gd name="T114" fmla="*/ 296863 w 748"/>
              <a:gd name="T115" fmla="*/ 106363 h 546"/>
              <a:gd name="T116" fmla="*/ 207963 w 748"/>
              <a:gd name="T117" fmla="*/ 241300 h 546"/>
              <a:gd name="T118" fmla="*/ 134938 w 748"/>
              <a:gd name="T119" fmla="*/ 401637 h 546"/>
              <a:gd name="T120" fmla="*/ 117475 w 748"/>
              <a:gd name="T121" fmla="*/ 331787 h 546"/>
              <a:gd name="T122" fmla="*/ 68263 w 748"/>
              <a:gd name="T123" fmla="*/ 515937 h 54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48"/>
              <a:gd name="T187" fmla="*/ 0 h 546"/>
              <a:gd name="T188" fmla="*/ 748 w 748"/>
              <a:gd name="T189" fmla="*/ 546 h 54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48" h="546">
                <a:moveTo>
                  <a:pt x="0" y="441"/>
                </a:moveTo>
                <a:lnTo>
                  <a:pt x="27" y="387"/>
                </a:lnTo>
                <a:lnTo>
                  <a:pt x="28" y="387"/>
                </a:lnTo>
                <a:lnTo>
                  <a:pt x="29" y="387"/>
                </a:lnTo>
                <a:lnTo>
                  <a:pt x="29" y="388"/>
                </a:lnTo>
                <a:lnTo>
                  <a:pt x="31" y="388"/>
                </a:lnTo>
                <a:lnTo>
                  <a:pt x="31" y="389"/>
                </a:lnTo>
                <a:lnTo>
                  <a:pt x="28" y="398"/>
                </a:lnTo>
                <a:lnTo>
                  <a:pt x="27" y="408"/>
                </a:lnTo>
                <a:lnTo>
                  <a:pt x="25" y="417"/>
                </a:lnTo>
                <a:lnTo>
                  <a:pt x="22" y="426"/>
                </a:lnTo>
                <a:lnTo>
                  <a:pt x="21" y="436"/>
                </a:lnTo>
                <a:lnTo>
                  <a:pt x="19" y="445"/>
                </a:lnTo>
                <a:lnTo>
                  <a:pt x="18" y="454"/>
                </a:lnTo>
                <a:lnTo>
                  <a:pt x="16" y="464"/>
                </a:lnTo>
                <a:lnTo>
                  <a:pt x="15" y="472"/>
                </a:lnTo>
                <a:lnTo>
                  <a:pt x="14" y="479"/>
                </a:lnTo>
                <a:lnTo>
                  <a:pt x="13" y="487"/>
                </a:lnTo>
                <a:lnTo>
                  <a:pt x="12" y="494"/>
                </a:lnTo>
                <a:lnTo>
                  <a:pt x="12" y="498"/>
                </a:lnTo>
                <a:lnTo>
                  <a:pt x="11" y="503"/>
                </a:lnTo>
                <a:lnTo>
                  <a:pt x="11" y="508"/>
                </a:lnTo>
                <a:lnTo>
                  <a:pt x="10" y="511"/>
                </a:lnTo>
                <a:lnTo>
                  <a:pt x="9" y="516"/>
                </a:lnTo>
                <a:lnTo>
                  <a:pt x="8" y="520"/>
                </a:lnTo>
                <a:lnTo>
                  <a:pt x="7" y="524"/>
                </a:lnTo>
                <a:lnTo>
                  <a:pt x="7" y="529"/>
                </a:lnTo>
                <a:lnTo>
                  <a:pt x="17" y="515"/>
                </a:lnTo>
                <a:lnTo>
                  <a:pt x="18" y="502"/>
                </a:lnTo>
                <a:lnTo>
                  <a:pt x="19" y="498"/>
                </a:lnTo>
                <a:lnTo>
                  <a:pt x="20" y="494"/>
                </a:lnTo>
                <a:lnTo>
                  <a:pt x="21" y="491"/>
                </a:lnTo>
                <a:lnTo>
                  <a:pt x="22" y="488"/>
                </a:lnTo>
                <a:lnTo>
                  <a:pt x="22" y="483"/>
                </a:lnTo>
                <a:lnTo>
                  <a:pt x="22" y="481"/>
                </a:lnTo>
                <a:lnTo>
                  <a:pt x="24" y="476"/>
                </a:lnTo>
                <a:lnTo>
                  <a:pt x="25" y="473"/>
                </a:lnTo>
                <a:lnTo>
                  <a:pt x="26" y="470"/>
                </a:lnTo>
                <a:lnTo>
                  <a:pt x="26" y="468"/>
                </a:lnTo>
                <a:lnTo>
                  <a:pt x="27" y="464"/>
                </a:lnTo>
                <a:lnTo>
                  <a:pt x="27" y="463"/>
                </a:lnTo>
                <a:lnTo>
                  <a:pt x="28" y="453"/>
                </a:lnTo>
                <a:lnTo>
                  <a:pt x="31" y="444"/>
                </a:lnTo>
                <a:lnTo>
                  <a:pt x="33" y="435"/>
                </a:lnTo>
                <a:lnTo>
                  <a:pt x="35" y="426"/>
                </a:lnTo>
                <a:lnTo>
                  <a:pt x="38" y="417"/>
                </a:lnTo>
                <a:lnTo>
                  <a:pt x="40" y="408"/>
                </a:lnTo>
                <a:lnTo>
                  <a:pt x="43" y="400"/>
                </a:lnTo>
                <a:lnTo>
                  <a:pt x="46" y="391"/>
                </a:lnTo>
                <a:lnTo>
                  <a:pt x="46" y="389"/>
                </a:lnTo>
                <a:lnTo>
                  <a:pt x="47" y="387"/>
                </a:lnTo>
                <a:lnTo>
                  <a:pt x="48" y="385"/>
                </a:lnTo>
                <a:lnTo>
                  <a:pt x="49" y="382"/>
                </a:lnTo>
                <a:lnTo>
                  <a:pt x="50" y="381"/>
                </a:lnTo>
                <a:lnTo>
                  <a:pt x="50" y="380"/>
                </a:lnTo>
                <a:lnTo>
                  <a:pt x="51" y="378"/>
                </a:lnTo>
                <a:lnTo>
                  <a:pt x="52" y="375"/>
                </a:lnTo>
                <a:lnTo>
                  <a:pt x="53" y="371"/>
                </a:lnTo>
                <a:lnTo>
                  <a:pt x="55" y="368"/>
                </a:lnTo>
                <a:lnTo>
                  <a:pt x="56" y="364"/>
                </a:lnTo>
                <a:lnTo>
                  <a:pt x="58" y="360"/>
                </a:lnTo>
                <a:lnTo>
                  <a:pt x="58" y="357"/>
                </a:lnTo>
                <a:lnTo>
                  <a:pt x="61" y="353"/>
                </a:lnTo>
                <a:lnTo>
                  <a:pt x="63" y="350"/>
                </a:lnTo>
                <a:lnTo>
                  <a:pt x="64" y="346"/>
                </a:lnTo>
                <a:lnTo>
                  <a:pt x="65" y="343"/>
                </a:lnTo>
                <a:lnTo>
                  <a:pt x="68" y="339"/>
                </a:lnTo>
                <a:lnTo>
                  <a:pt x="69" y="336"/>
                </a:lnTo>
                <a:lnTo>
                  <a:pt x="70" y="332"/>
                </a:lnTo>
                <a:lnTo>
                  <a:pt x="71" y="329"/>
                </a:lnTo>
                <a:lnTo>
                  <a:pt x="74" y="325"/>
                </a:lnTo>
                <a:lnTo>
                  <a:pt x="75" y="322"/>
                </a:lnTo>
                <a:lnTo>
                  <a:pt x="77" y="318"/>
                </a:lnTo>
                <a:lnTo>
                  <a:pt x="57" y="344"/>
                </a:lnTo>
                <a:lnTo>
                  <a:pt x="56" y="344"/>
                </a:lnTo>
                <a:lnTo>
                  <a:pt x="55" y="344"/>
                </a:lnTo>
                <a:lnTo>
                  <a:pt x="53" y="343"/>
                </a:lnTo>
                <a:lnTo>
                  <a:pt x="58" y="333"/>
                </a:lnTo>
                <a:lnTo>
                  <a:pt x="61" y="326"/>
                </a:lnTo>
                <a:lnTo>
                  <a:pt x="64" y="318"/>
                </a:lnTo>
                <a:lnTo>
                  <a:pt x="69" y="310"/>
                </a:lnTo>
                <a:lnTo>
                  <a:pt x="74" y="302"/>
                </a:lnTo>
                <a:lnTo>
                  <a:pt x="77" y="293"/>
                </a:lnTo>
                <a:lnTo>
                  <a:pt x="82" y="286"/>
                </a:lnTo>
                <a:lnTo>
                  <a:pt x="87" y="277"/>
                </a:lnTo>
                <a:lnTo>
                  <a:pt x="92" y="270"/>
                </a:lnTo>
                <a:lnTo>
                  <a:pt x="96" y="263"/>
                </a:lnTo>
                <a:lnTo>
                  <a:pt x="101" y="256"/>
                </a:lnTo>
                <a:lnTo>
                  <a:pt x="106" y="249"/>
                </a:lnTo>
                <a:lnTo>
                  <a:pt x="112" y="243"/>
                </a:lnTo>
                <a:lnTo>
                  <a:pt x="117" y="237"/>
                </a:lnTo>
                <a:lnTo>
                  <a:pt x="123" y="232"/>
                </a:lnTo>
                <a:lnTo>
                  <a:pt x="127" y="227"/>
                </a:lnTo>
                <a:lnTo>
                  <a:pt x="129" y="227"/>
                </a:lnTo>
                <a:lnTo>
                  <a:pt x="130" y="228"/>
                </a:lnTo>
                <a:lnTo>
                  <a:pt x="130" y="230"/>
                </a:lnTo>
                <a:lnTo>
                  <a:pt x="130" y="231"/>
                </a:lnTo>
                <a:lnTo>
                  <a:pt x="129" y="232"/>
                </a:lnTo>
                <a:lnTo>
                  <a:pt x="127" y="233"/>
                </a:lnTo>
                <a:lnTo>
                  <a:pt x="127" y="234"/>
                </a:lnTo>
                <a:lnTo>
                  <a:pt x="126" y="235"/>
                </a:lnTo>
                <a:lnTo>
                  <a:pt x="126" y="237"/>
                </a:lnTo>
                <a:lnTo>
                  <a:pt x="125" y="238"/>
                </a:lnTo>
                <a:lnTo>
                  <a:pt x="123" y="242"/>
                </a:lnTo>
                <a:lnTo>
                  <a:pt x="120" y="248"/>
                </a:lnTo>
                <a:lnTo>
                  <a:pt x="118" y="251"/>
                </a:lnTo>
                <a:lnTo>
                  <a:pt x="116" y="257"/>
                </a:lnTo>
                <a:lnTo>
                  <a:pt x="114" y="261"/>
                </a:lnTo>
                <a:lnTo>
                  <a:pt x="113" y="267"/>
                </a:lnTo>
                <a:lnTo>
                  <a:pt x="111" y="270"/>
                </a:lnTo>
                <a:lnTo>
                  <a:pt x="110" y="276"/>
                </a:lnTo>
                <a:lnTo>
                  <a:pt x="109" y="277"/>
                </a:lnTo>
                <a:lnTo>
                  <a:pt x="108" y="277"/>
                </a:lnTo>
                <a:lnTo>
                  <a:pt x="105" y="286"/>
                </a:lnTo>
                <a:lnTo>
                  <a:pt x="104" y="295"/>
                </a:lnTo>
                <a:lnTo>
                  <a:pt x="100" y="303"/>
                </a:lnTo>
                <a:lnTo>
                  <a:pt x="98" y="311"/>
                </a:lnTo>
                <a:lnTo>
                  <a:pt x="95" y="319"/>
                </a:lnTo>
                <a:lnTo>
                  <a:pt x="94" y="327"/>
                </a:lnTo>
                <a:lnTo>
                  <a:pt x="90" y="336"/>
                </a:lnTo>
                <a:lnTo>
                  <a:pt x="88" y="344"/>
                </a:lnTo>
                <a:lnTo>
                  <a:pt x="87" y="347"/>
                </a:lnTo>
                <a:lnTo>
                  <a:pt x="86" y="351"/>
                </a:lnTo>
                <a:lnTo>
                  <a:pt x="85" y="354"/>
                </a:lnTo>
                <a:lnTo>
                  <a:pt x="84" y="358"/>
                </a:lnTo>
                <a:lnTo>
                  <a:pt x="83" y="361"/>
                </a:lnTo>
                <a:lnTo>
                  <a:pt x="82" y="365"/>
                </a:lnTo>
                <a:lnTo>
                  <a:pt x="81" y="368"/>
                </a:lnTo>
                <a:lnTo>
                  <a:pt x="80" y="371"/>
                </a:lnTo>
                <a:lnTo>
                  <a:pt x="79" y="374"/>
                </a:lnTo>
                <a:lnTo>
                  <a:pt x="78" y="378"/>
                </a:lnTo>
                <a:lnTo>
                  <a:pt x="78" y="381"/>
                </a:lnTo>
                <a:lnTo>
                  <a:pt x="77" y="385"/>
                </a:lnTo>
                <a:lnTo>
                  <a:pt x="76" y="388"/>
                </a:lnTo>
                <a:lnTo>
                  <a:pt x="75" y="391"/>
                </a:lnTo>
                <a:lnTo>
                  <a:pt x="74" y="394"/>
                </a:lnTo>
                <a:lnTo>
                  <a:pt x="74" y="398"/>
                </a:lnTo>
                <a:lnTo>
                  <a:pt x="74" y="400"/>
                </a:lnTo>
                <a:lnTo>
                  <a:pt x="72" y="403"/>
                </a:lnTo>
                <a:lnTo>
                  <a:pt x="71" y="407"/>
                </a:lnTo>
                <a:lnTo>
                  <a:pt x="69" y="411"/>
                </a:lnTo>
                <a:lnTo>
                  <a:pt x="69" y="414"/>
                </a:lnTo>
                <a:lnTo>
                  <a:pt x="68" y="417"/>
                </a:lnTo>
                <a:lnTo>
                  <a:pt x="66" y="419"/>
                </a:lnTo>
                <a:lnTo>
                  <a:pt x="65" y="422"/>
                </a:lnTo>
                <a:lnTo>
                  <a:pt x="37" y="492"/>
                </a:lnTo>
                <a:lnTo>
                  <a:pt x="39" y="489"/>
                </a:lnTo>
                <a:lnTo>
                  <a:pt x="43" y="484"/>
                </a:lnTo>
                <a:lnTo>
                  <a:pt x="45" y="481"/>
                </a:lnTo>
                <a:lnTo>
                  <a:pt x="47" y="475"/>
                </a:lnTo>
                <a:lnTo>
                  <a:pt x="50" y="471"/>
                </a:lnTo>
                <a:lnTo>
                  <a:pt x="52" y="467"/>
                </a:lnTo>
                <a:lnTo>
                  <a:pt x="55" y="463"/>
                </a:lnTo>
                <a:lnTo>
                  <a:pt x="58" y="460"/>
                </a:lnTo>
                <a:lnTo>
                  <a:pt x="59" y="461"/>
                </a:lnTo>
                <a:lnTo>
                  <a:pt x="59" y="464"/>
                </a:lnTo>
                <a:lnTo>
                  <a:pt x="58" y="468"/>
                </a:lnTo>
                <a:lnTo>
                  <a:pt x="58" y="472"/>
                </a:lnTo>
                <a:lnTo>
                  <a:pt x="57" y="475"/>
                </a:lnTo>
                <a:lnTo>
                  <a:pt x="55" y="479"/>
                </a:lnTo>
                <a:lnTo>
                  <a:pt x="53" y="484"/>
                </a:lnTo>
                <a:lnTo>
                  <a:pt x="51" y="490"/>
                </a:lnTo>
                <a:lnTo>
                  <a:pt x="50" y="495"/>
                </a:lnTo>
                <a:lnTo>
                  <a:pt x="48" y="500"/>
                </a:lnTo>
                <a:lnTo>
                  <a:pt x="47" y="505"/>
                </a:lnTo>
                <a:lnTo>
                  <a:pt x="45" y="510"/>
                </a:lnTo>
                <a:lnTo>
                  <a:pt x="44" y="516"/>
                </a:lnTo>
                <a:lnTo>
                  <a:pt x="43" y="519"/>
                </a:lnTo>
                <a:lnTo>
                  <a:pt x="43" y="523"/>
                </a:lnTo>
                <a:lnTo>
                  <a:pt x="41" y="527"/>
                </a:lnTo>
                <a:lnTo>
                  <a:pt x="41" y="531"/>
                </a:lnTo>
                <a:lnTo>
                  <a:pt x="40" y="534"/>
                </a:lnTo>
                <a:lnTo>
                  <a:pt x="39" y="538"/>
                </a:lnTo>
                <a:lnTo>
                  <a:pt x="38" y="541"/>
                </a:lnTo>
                <a:lnTo>
                  <a:pt x="38" y="546"/>
                </a:lnTo>
                <a:lnTo>
                  <a:pt x="39" y="544"/>
                </a:lnTo>
                <a:lnTo>
                  <a:pt x="41" y="541"/>
                </a:lnTo>
                <a:lnTo>
                  <a:pt x="43" y="540"/>
                </a:lnTo>
                <a:lnTo>
                  <a:pt x="43" y="538"/>
                </a:lnTo>
                <a:lnTo>
                  <a:pt x="45" y="536"/>
                </a:lnTo>
                <a:lnTo>
                  <a:pt x="45" y="532"/>
                </a:lnTo>
                <a:lnTo>
                  <a:pt x="46" y="529"/>
                </a:lnTo>
                <a:lnTo>
                  <a:pt x="47" y="527"/>
                </a:lnTo>
                <a:lnTo>
                  <a:pt x="49" y="520"/>
                </a:lnTo>
                <a:lnTo>
                  <a:pt x="51" y="512"/>
                </a:lnTo>
                <a:lnTo>
                  <a:pt x="52" y="505"/>
                </a:lnTo>
                <a:lnTo>
                  <a:pt x="53" y="498"/>
                </a:lnTo>
                <a:lnTo>
                  <a:pt x="56" y="492"/>
                </a:lnTo>
                <a:lnTo>
                  <a:pt x="58" y="484"/>
                </a:lnTo>
                <a:lnTo>
                  <a:pt x="59" y="477"/>
                </a:lnTo>
                <a:lnTo>
                  <a:pt x="62" y="470"/>
                </a:lnTo>
                <a:lnTo>
                  <a:pt x="64" y="464"/>
                </a:lnTo>
                <a:lnTo>
                  <a:pt x="64" y="460"/>
                </a:lnTo>
                <a:lnTo>
                  <a:pt x="66" y="454"/>
                </a:lnTo>
                <a:lnTo>
                  <a:pt x="69" y="448"/>
                </a:lnTo>
                <a:lnTo>
                  <a:pt x="69" y="443"/>
                </a:lnTo>
                <a:lnTo>
                  <a:pt x="71" y="437"/>
                </a:lnTo>
                <a:lnTo>
                  <a:pt x="74" y="433"/>
                </a:lnTo>
                <a:lnTo>
                  <a:pt x="75" y="427"/>
                </a:lnTo>
                <a:lnTo>
                  <a:pt x="75" y="426"/>
                </a:lnTo>
                <a:lnTo>
                  <a:pt x="76" y="423"/>
                </a:lnTo>
                <a:lnTo>
                  <a:pt x="77" y="421"/>
                </a:lnTo>
                <a:lnTo>
                  <a:pt x="78" y="419"/>
                </a:lnTo>
                <a:lnTo>
                  <a:pt x="80" y="415"/>
                </a:lnTo>
                <a:lnTo>
                  <a:pt x="83" y="411"/>
                </a:lnTo>
                <a:lnTo>
                  <a:pt x="85" y="408"/>
                </a:lnTo>
                <a:lnTo>
                  <a:pt x="88" y="403"/>
                </a:lnTo>
                <a:lnTo>
                  <a:pt x="90" y="399"/>
                </a:lnTo>
                <a:lnTo>
                  <a:pt x="93" y="395"/>
                </a:lnTo>
                <a:lnTo>
                  <a:pt x="95" y="392"/>
                </a:lnTo>
                <a:lnTo>
                  <a:pt x="98" y="388"/>
                </a:lnTo>
                <a:lnTo>
                  <a:pt x="100" y="385"/>
                </a:lnTo>
                <a:lnTo>
                  <a:pt x="104" y="381"/>
                </a:lnTo>
                <a:lnTo>
                  <a:pt x="106" y="378"/>
                </a:lnTo>
                <a:lnTo>
                  <a:pt x="108" y="374"/>
                </a:lnTo>
                <a:lnTo>
                  <a:pt x="111" y="372"/>
                </a:lnTo>
                <a:lnTo>
                  <a:pt x="114" y="369"/>
                </a:lnTo>
                <a:lnTo>
                  <a:pt x="117" y="367"/>
                </a:lnTo>
                <a:lnTo>
                  <a:pt x="120" y="364"/>
                </a:lnTo>
                <a:lnTo>
                  <a:pt x="122" y="361"/>
                </a:lnTo>
                <a:lnTo>
                  <a:pt x="123" y="360"/>
                </a:lnTo>
                <a:lnTo>
                  <a:pt x="125" y="359"/>
                </a:lnTo>
                <a:lnTo>
                  <a:pt x="126" y="357"/>
                </a:lnTo>
                <a:lnTo>
                  <a:pt x="127" y="354"/>
                </a:lnTo>
                <a:lnTo>
                  <a:pt x="130" y="353"/>
                </a:lnTo>
                <a:lnTo>
                  <a:pt x="131" y="352"/>
                </a:lnTo>
                <a:lnTo>
                  <a:pt x="133" y="351"/>
                </a:lnTo>
                <a:lnTo>
                  <a:pt x="136" y="348"/>
                </a:lnTo>
                <a:lnTo>
                  <a:pt x="137" y="345"/>
                </a:lnTo>
                <a:lnTo>
                  <a:pt x="139" y="343"/>
                </a:lnTo>
                <a:lnTo>
                  <a:pt x="141" y="341"/>
                </a:lnTo>
                <a:lnTo>
                  <a:pt x="143" y="339"/>
                </a:lnTo>
                <a:lnTo>
                  <a:pt x="145" y="337"/>
                </a:lnTo>
                <a:lnTo>
                  <a:pt x="147" y="335"/>
                </a:lnTo>
                <a:lnTo>
                  <a:pt x="149" y="332"/>
                </a:lnTo>
                <a:lnTo>
                  <a:pt x="151" y="331"/>
                </a:lnTo>
                <a:lnTo>
                  <a:pt x="153" y="327"/>
                </a:lnTo>
                <a:lnTo>
                  <a:pt x="156" y="325"/>
                </a:lnTo>
                <a:lnTo>
                  <a:pt x="157" y="324"/>
                </a:lnTo>
                <a:lnTo>
                  <a:pt x="160" y="322"/>
                </a:lnTo>
                <a:lnTo>
                  <a:pt x="162" y="319"/>
                </a:lnTo>
                <a:lnTo>
                  <a:pt x="163" y="317"/>
                </a:lnTo>
                <a:lnTo>
                  <a:pt x="166" y="315"/>
                </a:lnTo>
                <a:lnTo>
                  <a:pt x="172" y="309"/>
                </a:lnTo>
                <a:lnTo>
                  <a:pt x="178" y="303"/>
                </a:lnTo>
                <a:lnTo>
                  <a:pt x="183" y="296"/>
                </a:lnTo>
                <a:lnTo>
                  <a:pt x="188" y="290"/>
                </a:lnTo>
                <a:lnTo>
                  <a:pt x="194" y="285"/>
                </a:lnTo>
                <a:lnTo>
                  <a:pt x="200" y="278"/>
                </a:lnTo>
                <a:lnTo>
                  <a:pt x="206" y="272"/>
                </a:lnTo>
                <a:lnTo>
                  <a:pt x="213" y="268"/>
                </a:lnTo>
                <a:lnTo>
                  <a:pt x="219" y="261"/>
                </a:lnTo>
                <a:lnTo>
                  <a:pt x="224" y="255"/>
                </a:lnTo>
                <a:lnTo>
                  <a:pt x="230" y="249"/>
                </a:lnTo>
                <a:lnTo>
                  <a:pt x="236" y="242"/>
                </a:lnTo>
                <a:lnTo>
                  <a:pt x="242" y="236"/>
                </a:lnTo>
                <a:lnTo>
                  <a:pt x="248" y="230"/>
                </a:lnTo>
                <a:lnTo>
                  <a:pt x="253" y="223"/>
                </a:lnTo>
                <a:lnTo>
                  <a:pt x="259" y="217"/>
                </a:lnTo>
                <a:lnTo>
                  <a:pt x="260" y="215"/>
                </a:lnTo>
                <a:lnTo>
                  <a:pt x="263" y="213"/>
                </a:lnTo>
                <a:lnTo>
                  <a:pt x="265" y="212"/>
                </a:lnTo>
                <a:lnTo>
                  <a:pt x="266" y="212"/>
                </a:lnTo>
                <a:lnTo>
                  <a:pt x="268" y="209"/>
                </a:lnTo>
                <a:lnTo>
                  <a:pt x="271" y="208"/>
                </a:lnTo>
                <a:lnTo>
                  <a:pt x="271" y="207"/>
                </a:lnTo>
                <a:lnTo>
                  <a:pt x="273" y="205"/>
                </a:lnTo>
                <a:lnTo>
                  <a:pt x="276" y="204"/>
                </a:lnTo>
                <a:lnTo>
                  <a:pt x="277" y="203"/>
                </a:lnTo>
                <a:lnTo>
                  <a:pt x="279" y="201"/>
                </a:lnTo>
                <a:lnTo>
                  <a:pt x="281" y="200"/>
                </a:lnTo>
                <a:lnTo>
                  <a:pt x="283" y="199"/>
                </a:lnTo>
                <a:lnTo>
                  <a:pt x="284" y="196"/>
                </a:lnTo>
                <a:lnTo>
                  <a:pt x="286" y="195"/>
                </a:lnTo>
                <a:lnTo>
                  <a:pt x="288" y="193"/>
                </a:lnTo>
                <a:lnTo>
                  <a:pt x="291" y="192"/>
                </a:lnTo>
                <a:lnTo>
                  <a:pt x="296" y="189"/>
                </a:lnTo>
                <a:lnTo>
                  <a:pt x="298" y="186"/>
                </a:lnTo>
                <a:lnTo>
                  <a:pt x="302" y="184"/>
                </a:lnTo>
                <a:lnTo>
                  <a:pt x="306" y="180"/>
                </a:lnTo>
                <a:lnTo>
                  <a:pt x="309" y="177"/>
                </a:lnTo>
                <a:lnTo>
                  <a:pt x="313" y="174"/>
                </a:lnTo>
                <a:lnTo>
                  <a:pt x="316" y="171"/>
                </a:lnTo>
                <a:lnTo>
                  <a:pt x="320" y="167"/>
                </a:lnTo>
                <a:lnTo>
                  <a:pt x="323" y="165"/>
                </a:lnTo>
                <a:lnTo>
                  <a:pt x="327" y="162"/>
                </a:lnTo>
                <a:lnTo>
                  <a:pt x="329" y="159"/>
                </a:lnTo>
                <a:lnTo>
                  <a:pt x="333" y="156"/>
                </a:lnTo>
                <a:lnTo>
                  <a:pt x="338" y="154"/>
                </a:lnTo>
                <a:lnTo>
                  <a:pt x="340" y="151"/>
                </a:lnTo>
                <a:lnTo>
                  <a:pt x="344" y="149"/>
                </a:lnTo>
                <a:lnTo>
                  <a:pt x="346" y="147"/>
                </a:lnTo>
                <a:lnTo>
                  <a:pt x="347" y="146"/>
                </a:lnTo>
                <a:lnTo>
                  <a:pt x="349" y="145"/>
                </a:lnTo>
                <a:lnTo>
                  <a:pt x="351" y="144"/>
                </a:lnTo>
                <a:lnTo>
                  <a:pt x="352" y="143"/>
                </a:lnTo>
                <a:lnTo>
                  <a:pt x="354" y="141"/>
                </a:lnTo>
                <a:lnTo>
                  <a:pt x="355" y="140"/>
                </a:lnTo>
                <a:lnTo>
                  <a:pt x="357" y="139"/>
                </a:lnTo>
                <a:lnTo>
                  <a:pt x="362" y="137"/>
                </a:lnTo>
                <a:lnTo>
                  <a:pt x="367" y="133"/>
                </a:lnTo>
                <a:lnTo>
                  <a:pt x="370" y="130"/>
                </a:lnTo>
                <a:lnTo>
                  <a:pt x="375" y="128"/>
                </a:lnTo>
                <a:lnTo>
                  <a:pt x="380" y="125"/>
                </a:lnTo>
                <a:lnTo>
                  <a:pt x="384" y="122"/>
                </a:lnTo>
                <a:lnTo>
                  <a:pt x="389" y="119"/>
                </a:lnTo>
                <a:lnTo>
                  <a:pt x="394" y="117"/>
                </a:lnTo>
                <a:lnTo>
                  <a:pt x="398" y="113"/>
                </a:lnTo>
                <a:lnTo>
                  <a:pt x="402" y="110"/>
                </a:lnTo>
                <a:lnTo>
                  <a:pt x="406" y="109"/>
                </a:lnTo>
                <a:lnTo>
                  <a:pt x="411" y="105"/>
                </a:lnTo>
                <a:lnTo>
                  <a:pt x="416" y="102"/>
                </a:lnTo>
                <a:lnTo>
                  <a:pt x="420" y="100"/>
                </a:lnTo>
                <a:lnTo>
                  <a:pt x="425" y="97"/>
                </a:lnTo>
                <a:lnTo>
                  <a:pt x="429" y="94"/>
                </a:lnTo>
                <a:lnTo>
                  <a:pt x="430" y="94"/>
                </a:lnTo>
                <a:lnTo>
                  <a:pt x="431" y="94"/>
                </a:lnTo>
                <a:lnTo>
                  <a:pt x="432" y="92"/>
                </a:lnTo>
                <a:lnTo>
                  <a:pt x="433" y="92"/>
                </a:lnTo>
                <a:lnTo>
                  <a:pt x="435" y="92"/>
                </a:lnTo>
                <a:lnTo>
                  <a:pt x="436" y="91"/>
                </a:lnTo>
                <a:lnTo>
                  <a:pt x="437" y="91"/>
                </a:lnTo>
                <a:lnTo>
                  <a:pt x="439" y="90"/>
                </a:lnTo>
                <a:lnTo>
                  <a:pt x="442" y="89"/>
                </a:lnTo>
                <a:lnTo>
                  <a:pt x="444" y="89"/>
                </a:lnTo>
                <a:lnTo>
                  <a:pt x="447" y="89"/>
                </a:lnTo>
                <a:lnTo>
                  <a:pt x="448" y="89"/>
                </a:lnTo>
                <a:lnTo>
                  <a:pt x="449" y="90"/>
                </a:lnTo>
                <a:lnTo>
                  <a:pt x="451" y="90"/>
                </a:lnTo>
                <a:lnTo>
                  <a:pt x="453" y="91"/>
                </a:lnTo>
                <a:lnTo>
                  <a:pt x="455" y="91"/>
                </a:lnTo>
                <a:lnTo>
                  <a:pt x="457" y="92"/>
                </a:lnTo>
                <a:lnTo>
                  <a:pt x="459" y="94"/>
                </a:lnTo>
                <a:lnTo>
                  <a:pt x="460" y="94"/>
                </a:lnTo>
                <a:lnTo>
                  <a:pt x="462" y="95"/>
                </a:lnTo>
                <a:lnTo>
                  <a:pt x="463" y="96"/>
                </a:lnTo>
                <a:lnTo>
                  <a:pt x="467" y="98"/>
                </a:lnTo>
                <a:lnTo>
                  <a:pt x="472" y="100"/>
                </a:lnTo>
                <a:lnTo>
                  <a:pt x="476" y="102"/>
                </a:lnTo>
                <a:lnTo>
                  <a:pt x="480" y="103"/>
                </a:lnTo>
                <a:lnTo>
                  <a:pt x="484" y="106"/>
                </a:lnTo>
                <a:lnTo>
                  <a:pt x="488" y="109"/>
                </a:lnTo>
                <a:lnTo>
                  <a:pt x="492" y="110"/>
                </a:lnTo>
                <a:lnTo>
                  <a:pt x="496" y="112"/>
                </a:lnTo>
                <a:lnTo>
                  <a:pt x="499" y="115"/>
                </a:lnTo>
                <a:lnTo>
                  <a:pt x="504" y="117"/>
                </a:lnTo>
                <a:lnTo>
                  <a:pt x="506" y="119"/>
                </a:lnTo>
                <a:lnTo>
                  <a:pt x="510" y="122"/>
                </a:lnTo>
                <a:lnTo>
                  <a:pt x="514" y="124"/>
                </a:lnTo>
                <a:lnTo>
                  <a:pt x="518" y="126"/>
                </a:lnTo>
                <a:lnTo>
                  <a:pt x="522" y="129"/>
                </a:lnTo>
                <a:lnTo>
                  <a:pt x="526" y="131"/>
                </a:lnTo>
                <a:lnTo>
                  <a:pt x="530" y="137"/>
                </a:lnTo>
                <a:lnTo>
                  <a:pt x="535" y="140"/>
                </a:lnTo>
                <a:lnTo>
                  <a:pt x="540" y="145"/>
                </a:lnTo>
                <a:lnTo>
                  <a:pt x="545" y="149"/>
                </a:lnTo>
                <a:lnTo>
                  <a:pt x="550" y="153"/>
                </a:lnTo>
                <a:lnTo>
                  <a:pt x="555" y="157"/>
                </a:lnTo>
                <a:lnTo>
                  <a:pt x="560" y="161"/>
                </a:lnTo>
                <a:lnTo>
                  <a:pt x="566" y="165"/>
                </a:lnTo>
                <a:lnTo>
                  <a:pt x="571" y="170"/>
                </a:lnTo>
                <a:lnTo>
                  <a:pt x="574" y="174"/>
                </a:lnTo>
                <a:lnTo>
                  <a:pt x="579" y="179"/>
                </a:lnTo>
                <a:lnTo>
                  <a:pt x="584" y="184"/>
                </a:lnTo>
                <a:lnTo>
                  <a:pt x="588" y="188"/>
                </a:lnTo>
                <a:lnTo>
                  <a:pt x="592" y="193"/>
                </a:lnTo>
                <a:lnTo>
                  <a:pt x="597" y="199"/>
                </a:lnTo>
                <a:lnTo>
                  <a:pt x="602" y="205"/>
                </a:lnTo>
                <a:lnTo>
                  <a:pt x="604" y="208"/>
                </a:lnTo>
                <a:lnTo>
                  <a:pt x="607" y="212"/>
                </a:lnTo>
                <a:lnTo>
                  <a:pt x="610" y="215"/>
                </a:lnTo>
                <a:lnTo>
                  <a:pt x="614" y="219"/>
                </a:lnTo>
                <a:lnTo>
                  <a:pt x="617" y="222"/>
                </a:lnTo>
                <a:lnTo>
                  <a:pt x="620" y="226"/>
                </a:lnTo>
                <a:lnTo>
                  <a:pt x="623" y="229"/>
                </a:lnTo>
                <a:lnTo>
                  <a:pt x="626" y="233"/>
                </a:lnTo>
                <a:lnTo>
                  <a:pt x="629" y="237"/>
                </a:lnTo>
                <a:lnTo>
                  <a:pt x="633" y="242"/>
                </a:lnTo>
                <a:lnTo>
                  <a:pt x="638" y="248"/>
                </a:lnTo>
                <a:lnTo>
                  <a:pt x="641" y="253"/>
                </a:lnTo>
                <a:lnTo>
                  <a:pt x="645" y="257"/>
                </a:lnTo>
                <a:lnTo>
                  <a:pt x="649" y="263"/>
                </a:lnTo>
                <a:lnTo>
                  <a:pt x="652" y="268"/>
                </a:lnTo>
                <a:lnTo>
                  <a:pt x="656" y="274"/>
                </a:lnTo>
                <a:lnTo>
                  <a:pt x="659" y="278"/>
                </a:lnTo>
                <a:lnTo>
                  <a:pt x="663" y="285"/>
                </a:lnTo>
                <a:lnTo>
                  <a:pt x="665" y="290"/>
                </a:lnTo>
                <a:lnTo>
                  <a:pt x="669" y="296"/>
                </a:lnTo>
                <a:lnTo>
                  <a:pt x="672" y="302"/>
                </a:lnTo>
                <a:lnTo>
                  <a:pt x="676" y="308"/>
                </a:lnTo>
                <a:lnTo>
                  <a:pt x="680" y="313"/>
                </a:lnTo>
                <a:lnTo>
                  <a:pt x="682" y="319"/>
                </a:lnTo>
                <a:lnTo>
                  <a:pt x="685" y="325"/>
                </a:lnTo>
                <a:lnTo>
                  <a:pt x="688" y="331"/>
                </a:lnTo>
                <a:lnTo>
                  <a:pt x="692" y="337"/>
                </a:lnTo>
                <a:lnTo>
                  <a:pt x="695" y="343"/>
                </a:lnTo>
                <a:lnTo>
                  <a:pt x="698" y="348"/>
                </a:lnTo>
                <a:lnTo>
                  <a:pt x="700" y="354"/>
                </a:lnTo>
                <a:lnTo>
                  <a:pt x="704" y="361"/>
                </a:lnTo>
                <a:lnTo>
                  <a:pt x="706" y="367"/>
                </a:lnTo>
                <a:lnTo>
                  <a:pt x="709" y="372"/>
                </a:lnTo>
                <a:lnTo>
                  <a:pt x="711" y="379"/>
                </a:lnTo>
                <a:lnTo>
                  <a:pt x="714" y="385"/>
                </a:lnTo>
                <a:lnTo>
                  <a:pt x="717" y="389"/>
                </a:lnTo>
                <a:lnTo>
                  <a:pt x="720" y="396"/>
                </a:lnTo>
                <a:lnTo>
                  <a:pt x="723" y="402"/>
                </a:lnTo>
                <a:lnTo>
                  <a:pt x="726" y="408"/>
                </a:lnTo>
                <a:lnTo>
                  <a:pt x="729" y="414"/>
                </a:lnTo>
                <a:lnTo>
                  <a:pt x="731" y="417"/>
                </a:lnTo>
                <a:lnTo>
                  <a:pt x="732" y="420"/>
                </a:lnTo>
                <a:lnTo>
                  <a:pt x="735" y="424"/>
                </a:lnTo>
                <a:lnTo>
                  <a:pt x="736" y="427"/>
                </a:lnTo>
                <a:lnTo>
                  <a:pt x="737" y="432"/>
                </a:lnTo>
                <a:lnTo>
                  <a:pt x="739" y="434"/>
                </a:lnTo>
                <a:lnTo>
                  <a:pt x="742" y="437"/>
                </a:lnTo>
                <a:lnTo>
                  <a:pt x="743" y="441"/>
                </a:lnTo>
                <a:lnTo>
                  <a:pt x="743" y="442"/>
                </a:lnTo>
                <a:lnTo>
                  <a:pt x="744" y="444"/>
                </a:lnTo>
                <a:lnTo>
                  <a:pt x="745" y="445"/>
                </a:lnTo>
                <a:lnTo>
                  <a:pt x="747" y="447"/>
                </a:lnTo>
                <a:lnTo>
                  <a:pt x="747" y="448"/>
                </a:lnTo>
                <a:lnTo>
                  <a:pt x="747" y="449"/>
                </a:lnTo>
                <a:lnTo>
                  <a:pt x="748" y="450"/>
                </a:lnTo>
                <a:lnTo>
                  <a:pt x="748" y="451"/>
                </a:lnTo>
                <a:lnTo>
                  <a:pt x="728" y="385"/>
                </a:lnTo>
                <a:lnTo>
                  <a:pt x="726" y="381"/>
                </a:lnTo>
                <a:lnTo>
                  <a:pt x="726" y="379"/>
                </a:lnTo>
                <a:lnTo>
                  <a:pt x="725" y="374"/>
                </a:lnTo>
                <a:lnTo>
                  <a:pt x="724" y="372"/>
                </a:lnTo>
                <a:lnTo>
                  <a:pt x="723" y="369"/>
                </a:lnTo>
                <a:lnTo>
                  <a:pt x="721" y="365"/>
                </a:lnTo>
                <a:lnTo>
                  <a:pt x="720" y="361"/>
                </a:lnTo>
                <a:lnTo>
                  <a:pt x="719" y="359"/>
                </a:lnTo>
                <a:lnTo>
                  <a:pt x="715" y="348"/>
                </a:lnTo>
                <a:lnTo>
                  <a:pt x="711" y="338"/>
                </a:lnTo>
                <a:lnTo>
                  <a:pt x="706" y="327"/>
                </a:lnTo>
                <a:lnTo>
                  <a:pt x="701" y="317"/>
                </a:lnTo>
                <a:lnTo>
                  <a:pt x="696" y="306"/>
                </a:lnTo>
                <a:lnTo>
                  <a:pt x="692" y="296"/>
                </a:lnTo>
                <a:lnTo>
                  <a:pt x="686" y="287"/>
                </a:lnTo>
                <a:lnTo>
                  <a:pt x="681" y="277"/>
                </a:lnTo>
                <a:lnTo>
                  <a:pt x="675" y="268"/>
                </a:lnTo>
                <a:lnTo>
                  <a:pt x="669" y="259"/>
                </a:lnTo>
                <a:lnTo>
                  <a:pt x="663" y="249"/>
                </a:lnTo>
                <a:lnTo>
                  <a:pt x="657" y="240"/>
                </a:lnTo>
                <a:lnTo>
                  <a:pt x="651" y="232"/>
                </a:lnTo>
                <a:lnTo>
                  <a:pt x="644" y="223"/>
                </a:lnTo>
                <a:lnTo>
                  <a:pt x="638" y="216"/>
                </a:lnTo>
                <a:lnTo>
                  <a:pt x="632" y="208"/>
                </a:lnTo>
                <a:lnTo>
                  <a:pt x="629" y="207"/>
                </a:lnTo>
                <a:lnTo>
                  <a:pt x="628" y="206"/>
                </a:lnTo>
                <a:lnTo>
                  <a:pt x="628" y="204"/>
                </a:lnTo>
                <a:lnTo>
                  <a:pt x="626" y="203"/>
                </a:lnTo>
                <a:lnTo>
                  <a:pt x="625" y="201"/>
                </a:lnTo>
                <a:lnTo>
                  <a:pt x="624" y="200"/>
                </a:lnTo>
                <a:lnTo>
                  <a:pt x="623" y="198"/>
                </a:lnTo>
                <a:lnTo>
                  <a:pt x="621" y="196"/>
                </a:lnTo>
                <a:lnTo>
                  <a:pt x="620" y="194"/>
                </a:lnTo>
                <a:lnTo>
                  <a:pt x="618" y="193"/>
                </a:lnTo>
                <a:lnTo>
                  <a:pt x="617" y="192"/>
                </a:lnTo>
                <a:lnTo>
                  <a:pt x="615" y="191"/>
                </a:lnTo>
                <a:lnTo>
                  <a:pt x="613" y="188"/>
                </a:lnTo>
                <a:lnTo>
                  <a:pt x="612" y="187"/>
                </a:lnTo>
                <a:lnTo>
                  <a:pt x="610" y="185"/>
                </a:lnTo>
                <a:lnTo>
                  <a:pt x="608" y="184"/>
                </a:lnTo>
                <a:lnTo>
                  <a:pt x="607" y="184"/>
                </a:lnTo>
                <a:lnTo>
                  <a:pt x="606" y="181"/>
                </a:lnTo>
                <a:lnTo>
                  <a:pt x="603" y="180"/>
                </a:lnTo>
                <a:lnTo>
                  <a:pt x="602" y="179"/>
                </a:lnTo>
                <a:lnTo>
                  <a:pt x="601" y="177"/>
                </a:lnTo>
                <a:lnTo>
                  <a:pt x="598" y="175"/>
                </a:lnTo>
                <a:lnTo>
                  <a:pt x="597" y="175"/>
                </a:lnTo>
                <a:lnTo>
                  <a:pt x="596" y="173"/>
                </a:lnTo>
                <a:lnTo>
                  <a:pt x="595" y="172"/>
                </a:lnTo>
                <a:lnTo>
                  <a:pt x="594" y="172"/>
                </a:lnTo>
                <a:lnTo>
                  <a:pt x="594" y="171"/>
                </a:lnTo>
                <a:lnTo>
                  <a:pt x="594" y="170"/>
                </a:lnTo>
                <a:lnTo>
                  <a:pt x="591" y="165"/>
                </a:lnTo>
                <a:lnTo>
                  <a:pt x="587" y="162"/>
                </a:lnTo>
                <a:lnTo>
                  <a:pt x="583" y="158"/>
                </a:lnTo>
                <a:lnTo>
                  <a:pt x="580" y="154"/>
                </a:lnTo>
                <a:lnTo>
                  <a:pt x="577" y="151"/>
                </a:lnTo>
                <a:lnTo>
                  <a:pt x="573" y="147"/>
                </a:lnTo>
                <a:lnTo>
                  <a:pt x="570" y="143"/>
                </a:lnTo>
                <a:lnTo>
                  <a:pt x="566" y="139"/>
                </a:lnTo>
                <a:lnTo>
                  <a:pt x="563" y="136"/>
                </a:lnTo>
                <a:lnTo>
                  <a:pt x="559" y="132"/>
                </a:lnTo>
                <a:lnTo>
                  <a:pt x="555" y="129"/>
                </a:lnTo>
                <a:lnTo>
                  <a:pt x="551" y="126"/>
                </a:lnTo>
                <a:lnTo>
                  <a:pt x="547" y="123"/>
                </a:lnTo>
                <a:lnTo>
                  <a:pt x="543" y="119"/>
                </a:lnTo>
                <a:lnTo>
                  <a:pt x="540" y="117"/>
                </a:lnTo>
                <a:lnTo>
                  <a:pt x="535" y="115"/>
                </a:lnTo>
                <a:lnTo>
                  <a:pt x="534" y="113"/>
                </a:lnTo>
                <a:lnTo>
                  <a:pt x="533" y="113"/>
                </a:lnTo>
                <a:lnTo>
                  <a:pt x="531" y="112"/>
                </a:lnTo>
                <a:lnTo>
                  <a:pt x="531" y="111"/>
                </a:lnTo>
                <a:lnTo>
                  <a:pt x="530" y="111"/>
                </a:lnTo>
                <a:lnTo>
                  <a:pt x="530" y="110"/>
                </a:lnTo>
                <a:lnTo>
                  <a:pt x="529" y="110"/>
                </a:lnTo>
                <a:lnTo>
                  <a:pt x="527" y="109"/>
                </a:lnTo>
                <a:lnTo>
                  <a:pt x="524" y="108"/>
                </a:lnTo>
                <a:lnTo>
                  <a:pt x="522" y="105"/>
                </a:lnTo>
                <a:lnTo>
                  <a:pt x="520" y="104"/>
                </a:lnTo>
                <a:lnTo>
                  <a:pt x="517" y="103"/>
                </a:lnTo>
                <a:lnTo>
                  <a:pt x="515" y="102"/>
                </a:lnTo>
                <a:lnTo>
                  <a:pt x="512" y="100"/>
                </a:lnTo>
                <a:lnTo>
                  <a:pt x="510" y="99"/>
                </a:lnTo>
                <a:lnTo>
                  <a:pt x="508" y="98"/>
                </a:lnTo>
                <a:lnTo>
                  <a:pt x="505" y="97"/>
                </a:lnTo>
                <a:lnTo>
                  <a:pt x="503" y="96"/>
                </a:lnTo>
                <a:lnTo>
                  <a:pt x="500" y="94"/>
                </a:lnTo>
                <a:lnTo>
                  <a:pt x="498" y="92"/>
                </a:lnTo>
                <a:lnTo>
                  <a:pt x="494" y="91"/>
                </a:lnTo>
                <a:lnTo>
                  <a:pt x="493" y="90"/>
                </a:lnTo>
                <a:lnTo>
                  <a:pt x="491" y="89"/>
                </a:lnTo>
                <a:lnTo>
                  <a:pt x="488" y="88"/>
                </a:lnTo>
                <a:lnTo>
                  <a:pt x="486" y="86"/>
                </a:lnTo>
                <a:lnTo>
                  <a:pt x="483" y="85"/>
                </a:lnTo>
                <a:lnTo>
                  <a:pt x="481" y="84"/>
                </a:lnTo>
                <a:lnTo>
                  <a:pt x="479" y="82"/>
                </a:lnTo>
                <a:lnTo>
                  <a:pt x="476" y="81"/>
                </a:lnTo>
                <a:lnTo>
                  <a:pt x="473" y="81"/>
                </a:lnTo>
                <a:lnTo>
                  <a:pt x="472" y="79"/>
                </a:lnTo>
                <a:lnTo>
                  <a:pt x="472" y="78"/>
                </a:lnTo>
                <a:lnTo>
                  <a:pt x="470" y="78"/>
                </a:lnTo>
                <a:lnTo>
                  <a:pt x="470" y="76"/>
                </a:lnTo>
                <a:lnTo>
                  <a:pt x="472" y="76"/>
                </a:lnTo>
                <a:lnTo>
                  <a:pt x="473" y="75"/>
                </a:lnTo>
                <a:lnTo>
                  <a:pt x="474" y="75"/>
                </a:lnTo>
                <a:lnTo>
                  <a:pt x="475" y="74"/>
                </a:lnTo>
                <a:lnTo>
                  <a:pt x="476" y="74"/>
                </a:lnTo>
                <a:lnTo>
                  <a:pt x="478" y="73"/>
                </a:lnTo>
                <a:lnTo>
                  <a:pt x="478" y="72"/>
                </a:lnTo>
                <a:lnTo>
                  <a:pt x="479" y="71"/>
                </a:lnTo>
                <a:lnTo>
                  <a:pt x="480" y="70"/>
                </a:lnTo>
                <a:lnTo>
                  <a:pt x="485" y="69"/>
                </a:lnTo>
                <a:lnTo>
                  <a:pt x="488" y="69"/>
                </a:lnTo>
                <a:lnTo>
                  <a:pt x="493" y="67"/>
                </a:lnTo>
                <a:lnTo>
                  <a:pt x="498" y="67"/>
                </a:lnTo>
                <a:lnTo>
                  <a:pt x="502" y="65"/>
                </a:lnTo>
                <a:lnTo>
                  <a:pt x="506" y="65"/>
                </a:lnTo>
                <a:lnTo>
                  <a:pt x="510" y="64"/>
                </a:lnTo>
                <a:lnTo>
                  <a:pt x="514" y="64"/>
                </a:lnTo>
                <a:lnTo>
                  <a:pt x="519" y="64"/>
                </a:lnTo>
                <a:lnTo>
                  <a:pt x="523" y="64"/>
                </a:lnTo>
                <a:lnTo>
                  <a:pt x="527" y="64"/>
                </a:lnTo>
                <a:lnTo>
                  <a:pt x="531" y="64"/>
                </a:lnTo>
                <a:lnTo>
                  <a:pt x="535" y="64"/>
                </a:lnTo>
                <a:lnTo>
                  <a:pt x="540" y="64"/>
                </a:lnTo>
                <a:lnTo>
                  <a:pt x="545" y="64"/>
                </a:lnTo>
                <a:lnTo>
                  <a:pt x="548" y="64"/>
                </a:lnTo>
                <a:lnTo>
                  <a:pt x="552" y="64"/>
                </a:lnTo>
                <a:lnTo>
                  <a:pt x="557" y="65"/>
                </a:lnTo>
                <a:lnTo>
                  <a:pt x="561" y="65"/>
                </a:lnTo>
                <a:lnTo>
                  <a:pt x="566" y="65"/>
                </a:lnTo>
                <a:lnTo>
                  <a:pt x="570" y="67"/>
                </a:lnTo>
                <a:lnTo>
                  <a:pt x="573" y="67"/>
                </a:lnTo>
                <a:lnTo>
                  <a:pt x="578" y="68"/>
                </a:lnTo>
                <a:lnTo>
                  <a:pt x="582" y="69"/>
                </a:lnTo>
                <a:lnTo>
                  <a:pt x="586" y="69"/>
                </a:lnTo>
                <a:lnTo>
                  <a:pt x="591" y="70"/>
                </a:lnTo>
                <a:lnTo>
                  <a:pt x="595" y="71"/>
                </a:lnTo>
                <a:lnTo>
                  <a:pt x="598" y="71"/>
                </a:lnTo>
                <a:lnTo>
                  <a:pt x="602" y="72"/>
                </a:lnTo>
                <a:lnTo>
                  <a:pt x="607" y="73"/>
                </a:lnTo>
                <a:lnTo>
                  <a:pt x="611" y="74"/>
                </a:lnTo>
                <a:lnTo>
                  <a:pt x="615" y="74"/>
                </a:lnTo>
                <a:lnTo>
                  <a:pt x="620" y="75"/>
                </a:lnTo>
                <a:lnTo>
                  <a:pt x="624" y="75"/>
                </a:lnTo>
                <a:lnTo>
                  <a:pt x="628" y="75"/>
                </a:lnTo>
                <a:lnTo>
                  <a:pt x="632" y="75"/>
                </a:lnTo>
                <a:lnTo>
                  <a:pt x="637" y="75"/>
                </a:lnTo>
                <a:lnTo>
                  <a:pt x="640" y="75"/>
                </a:lnTo>
                <a:lnTo>
                  <a:pt x="644" y="75"/>
                </a:lnTo>
                <a:lnTo>
                  <a:pt x="649" y="75"/>
                </a:lnTo>
                <a:lnTo>
                  <a:pt x="653" y="75"/>
                </a:lnTo>
                <a:lnTo>
                  <a:pt x="657" y="75"/>
                </a:lnTo>
                <a:lnTo>
                  <a:pt x="661" y="74"/>
                </a:lnTo>
                <a:lnTo>
                  <a:pt x="664" y="74"/>
                </a:lnTo>
                <a:lnTo>
                  <a:pt x="669" y="74"/>
                </a:lnTo>
                <a:lnTo>
                  <a:pt x="674" y="74"/>
                </a:lnTo>
                <a:lnTo>
                  <a:pt x="677" y="74"/>
                </a:lnTo>
                <a:lnTo>
                  <a:pt x="681" y="75"/>
                </a:lnTo>
                <a:lnTo>
                  <a:pt x="683" y="75"/>
                </a:lnTo>
                <a:lnTo>
                  <a:pt x="685" y="75"/>
                </a:lnTo>
                <a:lnTo>
                  <a:pt x="687" y="75"/>
                </a:lnTo>
                <a:lnTo>
                  <a:pt x="689" y="75"/>
                </a:lnTo>
                <a:lnTo>
                  <a:pt x="690" y="75"/>
                </a:lnTo>
                <a:lnTo>
                  <a:pt x="693" y="75"/>
                </a:lnTo>
                <a:lnTo>
                  <a:pt x="695" y="75"/>
                </a:lnTo>
                <a:lnTo>
                  <a:pt x="695" y="74"/>
                </a:lnTo>
                <a:lnTo>
                  <a:pt x="698" y="74"/>
                </a:lnTo>
                <a:lnTo>
                  <a:pt x="700" y="74"/>
                </a:lnTo>
                <a:lnTo>
                  <a:pt x="701" y="74"/>
                </a:lnTo>
                <a:lnTo>
                  <a:pt x="702" y="74"/>
                </a:lnTo>
                <a:lnTo>
                  <a:pt x="705" y="74"/>
                </a:lnTo>
                <a:lnTo>
                  <a:pt x="706" y="74"/>
                </a:lnTo>
                <a:lnTo>
                  <a:pt x="708" y="74"/>
                </a:lnTo>
                <a:lnTo>
                  <a:pt x="711" y="74"/>
                </a:lnTo>
                <a:lnTo>
                  <a:pt x="712" y="74"/>
                </a:lnTo>
                <a:lnTo>
                  <a:pt x="715" y="74"/>
                </a:lnTo>
                <a:lnTo>
                  <a:pt x="717" y="74"/>
                </a:lnTo>
                <a:lnTo>
                  <a:pt x="720" y="75"/>
                </a:lnTo>
                <a:lnTo>
                  <a:pt x="722" y="75"/>
                </a:lnTo>
                <a:lnTo>
                  <a:pt x="725" y="75"/>
                </a:lnTo>
                <a:lnTo>
                  <a:pt x="726" y="75"/>
                </a:lnTo>
                <a:lnTo>
                  <a:pt x="730" y="75"/>
                </a:lnTo>
                <a:lnTo>
                  <a:pt x="732" y="75"/>
                </a:lnTo>
                <a:lnTo>
                  <a:pt x="735" y="75"/>
                </a:lnTo>
                <a:lnTo>
                  <a:pt x="737" y="75"/>
                </a:lnTo>
                <a:lnTo>
                  <a:pt x="738" y="75"/>
                </a:lnTo>
                <a:lnTo>
                  <a:pt x="742" y="75"/>
                </a:lnTo>
                <a:lnTo>
                  <a:pt x="743" y="75"/>
                </a:lnTo>
                <a:lnTo>
                  <a:pt x="747" y="76"/>
                </a:lnTo>
                <a:lnTo>
                  <a:pt x="748" y="76"/>
                </a:lnTo>
                <a:lnTo>
                  <a:pt x="747" y="74"/>
                </a:lnTo>
                <a:lnTo>
                  <a:pt x="744" y="72"/>
                </a:lnTo>
                <a:lnTo>
                  <a:pt x="742" y="71"/>
                </a:lnTo>
                <a:lnTo>
                  <a:pt x="739" y="69"/>
                </a:lnTo>
                <a:lnTo>
                  <a:pt x="737" y="68"/>
                </a:lnTo>
                <a:lnTo>
                  <a:pt x="735" y="65"/>
                </a:lnTo>
                <a:lnTo>
                  <a:pt x="732" y="64"/>
                </a:lnTo>
                <a:lnTo>
                  <a:pt x="730" y="63"/>
                </a:lnTo>
                <a:lnTo>
                  <a:pt x="726" y="63"/>
                </a:lnTo>
                <a:lnTo>
                  <a:pt x="724" y="62"/>
                </a:lnTo>
                <a:lnTo>
                  <a:pt x="722" y="61"/>
                </a:lnTo>
                <a:lnTo>
                  <a:pt x="719" y="58"/>
                </a:lnTo>
                <a:lnTo>
                  <a:pt x="716" y="57"/>
                </a:lnTo>
                <a:lnTo>
                  <a:pt x="713" y="56"/>
                </a:lnTo>
                <a:lnTo>
                  <a:pt x="711" y="54"/>
                </a:lnTo>
                <a:lnTo>
                  <a:pt x="708" y="53"/>
                </a:lnTo>
                <a:lnTo>
                  <a:pt x="707" y="53"/>
                </a:lnTo>
                <a:lnTo>
                  <a:pt x="706" y="53"/>
                </a:lnTo>
                <a:lnTo>
                  <a:pt x="706" y="51"/>
                </a:lnTo>
                <a:lnTo>
                  <a:pt x="705" y="50"/>
                </a:lnTo>
                <a:lnTo>
                  <a:pt x="704" y="49"/>
                </a:lnTo>
                <a:lnTo>
                  <a:pt x="704" y="48"/>
                </a:lnTo>
                <a:lnTo>
                  <a:pt x="702" y="48"/>
                </a:lnTo>
                <a:lnTo>
                  <a:pt x="700" y="47"/>
                </a:lnTo>
                <a:lnTo>
                  <a:pt x="698" y="46"/>
                </a:lnTo>
                <a:lnTo>
                  <a:pt x="695" y="46"/>
                </a:lnTo>
                <a:lnTo>
                  <a:pt x="694" y="44"/>
                </a:lnTo>
                <a:lnTo>
                  <a:pt x="692" y="44"/>
                </a:lnTo>
                <a:lnTo>
                  <a:pt x="690" y="44"/>
                </a:lnTo>
                <a:lnTo>
                  <a:pt x="688" y="44"/>
                </a:lnTo>
                <a:lnTo>
                  <a:pt x="686" y="43"/>
                </a:lnTo>
                <a:lnTo>
                  <a:pt x="684" y="43"/>
                </a:lnTo>
                <a:lnTo>
                  <a:pt x="682" y="42"/>
                </a:lnTo>
                <a:lnTo>
                  <a:pt x="680" y="42"/>
                </a:lnTo>
                <a:lnTo>
                  <a:pt x="678" y="41"/>
                </a:lnTo>
                <a:lnTo>
                  <a:pt x="677" y="40"/>
                </a:lnTo>
                <a:lnTo>
                  <a:pt x="675" y="39"/>
                </a:lnTo>
                <a:lnTo>
                  <a:pt x="674" y="39"/>
                </a:lnTo>
                <a:lnTo>
                  <a:pt x="671" y="37"/>
                </a:lnTo>
                <a:lnTo>
                  <a:pt x="667" y="37"/>
                </a:lnTo>
                <a:lnTo>
                  <a:pt x="662" y="37"/>
                </a:lnTo>
                <a:lnTo>
                  <a:pt x="657" y="36"/>
                </a:lnTo>
                <a:lnTo>
                  <a:pt x="652" y="36"/>
                </a:lnTo>
                <a:lnTo>
                  <a:pt x="647" y="36"/>
                </a:lnTo>
                <a:lnTo>
                  <a:pt x="643" y="36"/>
                </a:lnTo>
                <a:lnTo>
                  <a:pt x="638" y="36"/>
                </a:lnTo>
                <a:lnTo>
                  <a:pt x="633" y="36"/>
                </a:lnTo>
                <a:lnTo>
                  <a:pt x="628" y="37"/>
                </a:lnTo>
                <a:lnTo>
                  <a:pt x="622" y="37"/>
                </a:lnTo>
                <a:lnTo>
                  <a:pt x="618" y="39"/>
                </a:lnTo>
                <a:lnTo>
                  <a:pt x="612" y="39"/>
                </a:lnTo>
                <a:lnTo>
                  <a:pt x="608" y="39"/>
                </a:lnTo>
                <a:lnTo>
                  <a:pt x="602" y="40"/>
                </a:lnTo>
                <a:lnTo>
                  <a:pt x="597" y="40"/>
                </a:lnTo>
                <a:lnTo>
                  <a:pt x="592" y="41"/>
                </a:lnTo>
                <a:lnTo>
                  <a:pt x="588" y="42"/>
                </a:lnTo>
                <a:lnTo>
                  <a:pt x="583" y="43"/>
                </a:lnTo>
                <a:lnTo>
                  <a:pt x="578" y="43"/>
                </a:lnTo>
                <a:lnTo>
                  <a:pt x="573" y="44"/>
                </a:lnTo>
                <a:lnTo>
                  <a:pt x="568" y="46"/>
                </a:lnTo>
                <a:lnTo>
                  <a:pt x="564" y="46"/>
                </a:lnTo>
                <a:lnTo>
                  <a:pt x="559" y="47"/>
                </a:lnTo>
                <a:lnTo>
                  <a:pt x="554" y="48"/>
                </a:lnTo>
                <a:lnTo>
                  <a:pt x="549" y="49"/>
                </a:lnTo>
                <a:lnTo>
                  <a:pt x="545" y="50"/>
                </a:lnTo>
                <a:lnTo>
                  <a:pt x="540" y="51"/>
                </a:lnTo>
                <a:lnTo>
                  <a:pt x="535" y="53"/>
                </a:lnTo>
                <a:lnTo>
                  <a:pt x="530" y="53"/>
                </a:lnTo>
                <a:lnTo>
                  <a:pt x="524" y="54"/>
                </a:lnTo>
                <a:lnTo>
                  <a:pt x="519" y="55"/>
                </a:lnTo>
                <a:lnTo>
                  <a:pt x="514" y="56"/>
                </a:lnTo>
                <a:lnTo>
                  <a:pt x="512" y="56"/>
                </a:lnTo>
                <a:lnTo>
                  <a:pt x="509" y="56"/>
                </a:lnTo>
                <a:lnTo>
                  <a:pt x="508" y="57"/>
                </a:lnTo>
                <a:lnTo>
                  <a:pt x="504" y="57"/>
                </a:lnTo>
                <a:lnTo>
                  <a:pt x="503" y="58"/>
                </a:lnTo>
                <a:lnTo>
                  <a:pt x="499" y="60"/>
                </a:lnTo>
                <a:lnTo>
                  <a:pt x="497" y="60"/>
                </a:lnTo>
                <a:lnTo>
                  <a:pt x="494" y="61"/>
                </a:lnTo>
                <a:lnTo>
                  <a:pt x="493" y="61"/>
                </a:lnTo>
                <a:lnTo>
                  <a:pt x="490" y="62"/>
                </a:lnTo>
                <a:lnTo>
                  <a:pt x="488" y="62"/>
                </a:lnTo>
                <a:lnTo>
                  <a:pt x="485" y="63"/>
                </a:lnTo>
                <a:lnTo>
                  <a:pt x="483" y="63"/>
                </a:lnTo>
                <a:lnTo>
                  <a:pt x="480" y="64"/>
                </a:lnTo>
                <a:lnTo>
                  <a:pt x="478" y="64"/>
                </a:lnTo>
                <a:lnTo>
                  <a:pt x="475" y="65"/>
                </a:lnTo>
                <a:lnTo>
                  <a:pt x="474" y="67"/>
                </a:lnTo>
                <a:lnTo>
                  <a:pt x="473" y="67"/>
                </a:lnTo>
                <a:lnTo>
                  <a:pt x="470" y="67"/>
                </a:lnTo>
                <a:lnTo>
                  <a:pt x="469" y="67"/>
                </a:lnTo>
                <a:lnTo>
                  <a:pt x="467" y="67"/>
                </a:lnTo>
                <a:lnTo>
                  <a:pt x="465" y="67"/>
                </a:lnTo>
                <a:lnTo>
                  <a:pt x="463" y="68"/>
                </a:lnTo>
                <a:lnTo>
                  <a:pt x="462" y="68"/>
                </a:lnTo>
                <a:lnTo>
                  <a:pt x="459" y="68"/>
                </a:lnTo>
                <a:lnTo>
                  <a:pt x="457" y="67"/>
                </a:lnTo>
                <a:lnTo>
                  <a:pt x="455" y="67"/>
                </a:lnTo>
                <a:lnTo>
                  <a:pt x="453" y="67"/>
                </a:lnTo>
                <a:lnTo>
                  <a:pt x="451" y="65"/>
                </a:lnTo>
                <a:lnTo>
                  <a:pt x="449" y="65"/>
                </a:lnTo>
                <a:lnTo>
                  <a:pt x="447" y="64"/>
                </a:lnTo>
                <a:lnTo>
                  <a:pt x="445" y="63"/>
                </a:lnTo>
                <a:lnTo>
                  <a:pt x="444" y="63"/>
                </a:lnTo>
                <a:lnTo>
                  <a:pt x="443" y="63"/>
                </a:lnTo>
                <a:lnTo>
                  <a:pt x="442" y="62"/>
                </a:lnTo>
                <a:lnTo>
                  <a:pt x="436" y="64"/>
                </a:lnTo>
                <a:lnTo>
                  <a:pt x="435" y="63"/>
                </a:lnTo>
                <a:lnTo>
                  <a:pt x="432" y="63"/>
                </a:lnTo>
                <a:lnTo>
                  <a:pt x="431" y="63"/>
                </a:lnTo>
                <a:lnTo>
                  <a:pt x="429" y="64"/>
                </a:lnTo>
                <a:lnTo>
                  <a:pt x="426" y="64"/>
                </a:lnTo>
                <a:lnTo>
                  <a:pt x="425" y="64"/>
                </a:lnTo>
                <a:lnTo>
                  <a:pt x="423" y="64"/>
                </a:lnTo>
                <a:lnTo>
                  <a:pt x="421" y="63"/>
                </a:lnTo>
                <a:lnTo>
                  <a:pt x="418" y="63"/>
                </a:lnTo>
                <a:lnTo>
                  <a:pt x="416" y="63"/>
                </a:lnTo>
                <a:lnTo>
                  <a:pt x="413" y="63"/>
                </a:lnTo>
                <a:lnTo>
                  <a:pt x="411" y="63"/>
                </a:lnTo>
                <a:lnTo>
                  <a:pt x="407" y="63"/>
                </a:lnTo>
                <a:lnTo>
                  <a:pt x="405" y="63"/>
                </a:lnTo>
                <a:lnTo>
                  <a:pt x="402" y="62"/>
                </a:lnTo>
                <a:lnTo>
                  <a:pt x="400" y="62"/>
                </a:lnTo>
                <a:lnTo>
                  <a:pt x="396" y="61"/>
                </a:lnTo>
                <a:lnTo>
                  <a:pt x="394" y="61"/>
                </a:lnTo>
                <a:lnTo>
                  <a:pt x="390" y="61"/>
                </a:lnTo>
                <a:lnTo>
                  <a:pt x="388" y="61"/>
                </a:lnTo>
                <a:lnTo>
                  <a:pt x="385" y="60"/>
                </a:lnTo>
                <a:lnTo>
                  <a:pt x="383" y="60"/>
                </a:lnTo>
                <a:lnTo>
                  <a:pt x="380" y="60"/>
                </a:lnTo>
                <a:lnTo>
                  <a:pt x="377" y="61"/>
                </a:lnTo>
                <a:lnTo>
                  <a:pt x="372" y="61"/>
                </a:lnTo>
                <a:lnTo>
                  <a:pt x="368" y="61"/>
                </a:lnTo>
                <a:lnTo>
                  <a:pt x="363" y="62"/>
                </a:lnTo>
                <a:lnTo>
                  <a:pt x="358" y="62"/>
                </a:lnTo>
                <a:lnTo>
                  <a:pt x="353" y="62"/>
                </a:lnTo>
                <a:lnTo>
                  <a:pt x="348" y="63"/>
                </a:lnTo>
                <a:lnTo>
                  <a:pt x="343" y="63"/>
                </a:lnTo>
                <a:lnTo>
                  <a:pt x="338" y="63"/>
                </a:lnTo>
                <a:lnTo>
                  <a:pt x="334" y="64"/>
                </a:lnTo>
                <a:lnTo>
                  <a:pt x="329" y="64"/>
                </a:lnTo>
                <a:lnTo>
                  <a:pt x="325" y="65"/>
                </a:lnTo>
                <a:lnTo>
                  <a:pt x="320" y="67"/>
                </a:lnTo>
                <a:lnTo>
                  <a:pt x="315" y="68"/>
                </a:lnTo>
                <a:lnTo>
                  <a:pt x="310" y="69"/>
                </a:lnTo>
                <a:lnTo>
                  <a:pt x="306" y="70"/>
                </a:lnTo>
                <a:lnTo>
                  <a:pt x="301" y="71"/>
                </a:lnTo>
                <a:lnTo>
                  <a:pt x="300" y="72"/>
                </a:lnTo>
                <a:lnTo>
                  <a:pt x="297" y="72"/>
                </a:lnTo>
                <a:lnTo>
                  <a:pt x="296" y="73"/>
                </a:lnTo>
                <a:lnTo>
                  <a:pt x="294" y="74"/>
                </a:lnTo>
                <a:lnTo>
                  <a:pt x="292" y="74"/>
                </a:lnTo>
                <a:lnTo>
                  <a:pt x="291" y="75"/>
                </a:lnTo>
                <a:lnTo>
                  <a:pt x="289" y="75"/>
                </a:lnTo>
                <a:lnTo>
                  <a:pt x="288" y="76"/>
                </a:lnTo>
                <a:lnTo>
                  <a:pt x="286" y="76"/>
                </a:lnTo>
                <a:lnTo>
                  <a:pt x="284" y="76"/>
                </a:lnTo>
                <a:lnTo>
                  <a:pt x="282" y="77"/>
                </a:lnTo>
                <a:lnTo>
                  <a:pt x="280" y="78"/>
                </a:lnTo>
                <a:lnTo>
                  <a:pt x="279" y="78"/>
                </a:lnTo>
                <a:lnTo>
                  <a:pt x="277" y="79"/>
                </a:lnTo>
                <a:lnTo>
                  <a:pt x="276" y="81"/>
                </a:lnTo>
                <a:lnTo>
                  <a:pt x="274" y="81"/>
                </a:lnTo>
                <a:lnTo>
                  <a:pt x="272" y="81"/>
                </a:lnTo>
                <a:lnTo>
                  <a:pt x="271" y="82"/>
                </a:lnTo>
                <a:lnTo>
                  <a:pt x="268" y="84"/>
                </a:lnTo>
                <a:lnTo>
                  <a:pt x="266" y="85"/>
                </a:lnTo>
                <a:lnTo>
                  <a:pt x="265" y="86"/>
                </a:lnTo>
                <a:lnTo>
                  <a:pt x="263" y="89"/>
                </a:lnTo>
                <a:lnTo>
                  <a:pt x="260" y="90"/>
                </a:lnTo>
                <a:lnTo>
                  <a:pt x="259" y="91"/>
                </a:lnTo>
                <a:lnTo>
                  <a:pt x="255" y="92"/>
                </a:lnTo>
                <a:lnTo>
                  <a:pt x="252" y="94"/>
                </a:lnTo>
                <a:lnTo>
                  <a:pt x="249" y="96"/>
                </a:lnTo>
                <a:lnTo>
                  <a:pt x="246" y="98"/>
                </a:lnTo>
                <a:lnTo>
                  <a:pt x="242" y="99"/>
                </a:lnTo>
                <a:lnTo>
                  <a:pt x="240" y="101"/>
                </a:lnTo>
                <a:lnTo>
                  <a:pt x="236" y="102"/>
                </a:lnTo>
                <a:lnTo>
                  <a:pt x="234" y="104"/>
                </a:lnTo>
                <a:lnTo>
                  <a:pt x="229" y="106"/>
                </a:lnTo>
                <a:lnTo>
                  <a:pt x="227" y="108"/>
                </a:lnTo>
                <a:lnTo>
                  <a:pt x="224" y="109"/>
                </a:lnTo>
                <a:lnTo>
                  <a:pt x="221" y="111"/>
                </a:lnTo>
                <a:lnTo>
                  <a:pt x="218" y="112"/>
                </a:lnTo>
                <a:lnTo>
                  <a:pt x="215" y="115"/>
                </a:lnTo>
                <a:lnTo>
                  <a:pt x="211" y="117"/>
                </a:lnTo>
                <a:lnTo>
                  <a:pt x="209" y="119"/>
                </a:lnTo>
                <a:lnTo>
                  <a:pt x="207" y="120"/>
                </a:lnTo>
                <a:lnTo>
                  <a:pt x="205" y="122"/>
                </a:lnTo>
                <a:lnTo>
                  <a:pt x="203" y="124"/>
                </a:lnTo>
                <a:lnTo>
                  <a:pt x="202" y="126"/>
                </a:lnTo>
                <a:lnTo>
                  <a:pt x="200" y="128"/>
                </a:lnTo>
                <a:lnTo>
                  <a:pt x="198" y="129"/>
                </a:lnTo>
                <a:lnTo>
                  <a:pt x="197" y="130"/>
                </a:lnTo>
                <a:lnTo>
                  <a:pt x="196" y="132"/>
                </a:lnTo>
                <a:lnTo>
                  <a:pt x="193" y="134"/>
                </a:lnTo>
                <a:lnTo>
                  <a:pt x="192" y="136"/>
                </a:lnTo>
                <a:lnTo>
                  <a:pt x="190" y="137"/>
                </a:lnTo>
                <a:lnTo>
                  <a:pt x="188" y="139"/>
                </a:lnTo>
                <a:lnTo>
                  <a:pt x="187" y="140"/>
                </a:lnTo>
                <a:lnTo>
                  <a:pt x="185" y="143"/>
                </a:lnTo>
                <a:lnTo>
                  <a:pt x="183" y="144"/>
                </a:lnTo>
                <a:lnTo>
                  <a:pt x="182" y="146"/>
                </a:lnTo>
                <a:lnTo>
                  <a:pt x="178" y="151"/>
                </a:lnTo>
                <a:lnTo>
                  <a:pt x="173" y="156"/>
                </a:lnTo>
                <a:lnTo>
                  <a:pt x="168" y="161"/>
                </a:lnTo>
                <a:lnTo>
                  <a:pt x="163" y="166"/>
                </a:lnTo>
                <a:lnTo>
                  <a:pt x="160" y="171"/>
                </a:lnTo>
                <a:lnTo>
                  <a:pt x="155" y="175"/>
                </a:lnTo>
                <a:lnTo>
                  <a:pt x="150" y="180"/>
                </a:lnTo>
                <a:lnTo>
                  <a:pt x="146" y="185"/>
                </a:lnTo>
                <a:lnTo>
                  <a:pt x="141" y="189"/>
                </a:lnTo>
                <a:lnTo>
                  <a:pt x="136" y="194"/>
                </a:lnTo>
                <a:lnTo>
                  <a:pt x="132" y="199"/>
                </a:lnTo>
                <a:lnTo>
                  <a:pt x="127" y="204"/>
                </a:lnTo>
                <a:lnTo>
                  <a:pt x="124" y="208"/>
                </a:lnTo>
                <a:lnTo>
                  <a:pt x="119" y="213"/>
                </a:lnTo>
                <a:lnTo>
                  <a:pt x="115" y="219"/>
                </a:lnTo>
                <a:lnTo>
                  <a:pt x="110" y="222"/>
                </a:lnTo>
                <a:lnTo>
                  <a:pt x="102" y="230"/>
                </a:lnTo>
                <a:lnTo>
                  <a:pt x="100" y="229"/>
                </a:lnTo>
                <a:lnTo>
                  <a:pt x="100" y="228"/>
                </a:lnTo>
                <a:lnTo>
                  <a:pt x="100" y="227"/>
                </a:lnTo>
                <a:lnTo>
                  <a:pt x="100" y="226"/>
                </a:lnTo>
                <a:lnTo>
                  <a:pt x="105" y="221"/>
                </a:lnTo>
                <a:lnTo>
                  <a:pt x="107" y="214"/>
                </a:lnTo>
                <a:lnTo>
                  <a:pt x="110" y="209"/>
                </a:lnTo>
                <a:lnTo>
                  <a:pt x="113" y="203"/>
                </a:lnTo>
                <a:lnTo>
                  <a:pt x="116" y="198"/>
                </a:lnTo>
                <a:lnTo>
                  <a:pt x="118" y="192"/>
                </a:lnTo>
                <a:lnTo>
                  <a:pt x="121" y="186"/>
                </a:lnTo>
                <a:lnTo>
                  <a:pt x="124" y="180"/>
                </a:lnTo>
                <a:lnTo>
                  <a:pt x="126" y="175"/>
                </a:lnTo>
                <a:lnTo>
                  <a:pt x="127" y="171"/>
                </a:lnTo>
                <a:lnTo>
                  <a:pt x="130" y="166"/>
                </a:lnTo>
                <a:lnTo>
                  <a:pt x="132" y="161"/>
                </a:lnTo>
                <a:lnTo>
                  <a:pt x="135" y="157"/>
                </a:lnTo>
                <a:lnTo>
                  <a:pt x="137" y="153"/>
                </a:lnTo>
                <a:lnTo>
                  <a:pt x="139" y="147"/>
                </a:lnTo>
                <a:lnTo>
                  <a:pt x="141" y="144"/>
                </a:lnTo>
                <a:lnTo>
                  <a:pt x="145" y="137"/>
                </a:lnTo>
                <a:lnTo>
                  <a:pt x="149" y="130"/>
                </a:lnTo>
                <a:lnTo>
                  <a:pt x="153" y="124"/>
                </a:lnTo>
                <a:lnTo>
                  <a:pt x="157" y="117"/>
                </a:lnTo>
                <a:lnTo>
                  <a:pt x="162" y="110"/>
                </a:lnTo>
                <a:lnTo>
                  <a:pt x="166" y="104"/>
                </a:lnTo>
                <a:lnTo>
                  <a:pt x="169" y="98"/>
                </a:lnTo>
                <a:lnTo>
                  <a:pt x="174" y="91"/>
                </a:lnTo>
                <a:lnTo>
                  <a:pt x="178" y="84"/>
                </a:lnTo>
                <a:lnTo>
                  <a:pt x="183" y="79"/>
                </a:lnTo>
                <a:lnTo>
                  <a:pt x="187" y="74"/>
                </a:lnTo>
                <a:lnTo>
                  <a:pt x="192" y="69"/>
                </a:lnTo>
                <a:lnTo>
                  <a:pt x="197" y="63"/>
                </a:lnTo>
                <a:lnTo>
                  <a:pt x="202" y="58"/>
                </a:lnTo>
                <a:lnTo>
                  <a:pt x="206" y="54"/>
                </a:lnTo>
                <a:lnTo>
                  <a:pt x="211" y="50"/>
                </a:lnTo>
                <a:lnTo>
                  <a:pt x="213" y="48"/>
                </a:lnTo>
                <a:lnTo>
                  <a:pt x="216" y="44"/>
                </a:lnTo>
                <a:lnTo>
                  <a:pt x="218" y="43"/>
                </a:lnTo>
                <a:lnTo>
                  <a:pt x="221" y="41"/>
                </a:lnTo>
                <a:lnTo>
                  <a:pt x="223" y="39"/>
                </a:lnTo>
                <a:lnTo>
                  <a:pt x="224" y="35"/>
                </a:lnTo>
                <a:lnTo>
                  <a:pt x="228" y="34"/>
                </a:lnTo>
                <a:lnTo>
                  <a:pt x="229" y="30"/>
                </a:lnTo>
                <a:lnTo>
                  <a:pt x="230" y="30"/>
                </a:lnTo>
                <a:lnTo>
                  <a:pt x="231" y="29"/>
                </a:lnTo>
                <a:lnTo>
                  <a:pt x="233" y="28"/>
                </a:lnTo>
                <a:lnTo>
                  <a:pt x="234" y="28"/>
                </a:lnTo>
                <a:lnTo>
                  <a:pt x="234" y="27"/>
                </a:lnTo>
                <a:lnTo>
                  <a:pt x="235" y="27"/>
                </a:lnTo>
                <a:lnTo>
                  <a:pt x="265" y="0"/>
                </a:lnTo>
                <a:lnTo>
                  <a:pt x="263" y="1"/>
                </a:lnTo>
                <a:lnTo>
                  <a:pt x="260" y="2"/>
                </a:lnTo>
                <a:lnTo>
                  <a:pt x="257" y="5"/>
                </a:lnTo>
                <a:lnTo>
                  <a:pt x="255" y="6"/>
                </a:lnTo>
                <a:lnTo>
                  <a:pt x="252" y="7"/>
                </a:lnTo>
                <a:lnTo>
                  <a:pt x="249" y="8"/>
                </a:lnTo>
                <a:lnTo>
                  <a:pt x="246" y="10"/>
                </a:lnTo>
                <a:lnTo>
                  <a:pt x="243" y="12"/>
                </a:lnTo>
                <a:lnTo>
                  <a:pt x="240" y="15"/>
                </a:lnTo>
                <a:lnTo>
                  <a:pt x="237" y="18"/>
                </a:lnTo>
                <a:lnTo>
                  <a:pt x="235" y="20"/>
                </a:lnTo>
                <a:lnTo>
                  <a:pt x="231" y="22"/>
                </a:lnTo>
                <a:lnTo>
                  <a:pt x="229" y="24"/>
                </a:lnTo>
                <a:lnTo>
                  <a:pt x="227" y="27"/>
                </a:lnTo>
                <a:lnTo>
                  <a:pt x="224" y="30"/>
                </a:lnTo>
                <a:lnTo>
                  <a:pt x="221" y="34"/>
                </a:lnTo>
                <a:lnTo>
                  <a:pt x="218" y="35"/>
                </a:lnTo>
                <a:lnTo>
                  <a:pt x="215" y="37"/>
                </a:lnTo>
                <a:lnTo>
                  <a:pt x="212" y="41"/>
                </a:lnTo>
                <a:lnTo>
                  <a:pt x="209" y="43"/>
                </a:lnTo>
                <a:lnTo>
                  <a:pt x="207" y="46"/>
                </a:lnTo>
                <a:lnTo>
                  <a:pt x="204" y="49"/>
                </a:lnTo>
                <a:lnTo>
                  <a:pt x="202" y="53"/>
                </a:lnTo>
                <a:lnTo>
                  <a:pt x="198" y="55"/>
                </a:lnTo>
                <a:lnTo>
                  <a:pt x="197" y="57"/>
                </a:lnTo>
                <a:lnTo>
                  <a:pt x="194" y="61"/>
                </a:lnTo>
                <a:lnTo>
                  <a:pt x="192" y="63"/>
                </a:lnTo>
                <a:lnTo>
                  <a:pt x="190" y="64"/>
                </a:lnTo>
                <a:lnTo>
                  <a:pt x="187" y="67"/>
                </a:lnTo>
                <a:lnTo>
                  <a:pt x="185" y="69"/>
                </a:lnTo>
                <a:lnTo>
                  <a:pt x="183" y="72"/>
                </a:lnTo>
                <a:lnTo>
                  <a:pt x="180" y="74"/>
                </a:lnTo>
                <a:lnTo>
                  <a:pt x="176" y="81"/>
                </a:lnTo>
                <a:lnTo>
                  <a:pt x="172" y="85"/>
                </a:lnTo>
                <a:lnTo>
                  <a:pt x="167" y="91"/>
                </a:lnTo>
                <a:lnTo>
                  <a:pt x="163" y="97"/>
                </a:lnTo>
                <a:lnTo>
                  <a:pt x="160" y="102"/>
                </a:lnTo>
                <a:lnTo>
                  <a:pt x="156" y="109"/>
                </a:lnTo>
                <a:lnTo>
                  <a:pt x="152" y="115"/>
                </a:lnTo>
                <a:lnTo>
                  <a:pt x="148" y="120"/>
                </a:lnTo>
                <a:lnTo>
                  <a:pt x="145" y="126"/>
                </a:lnTo>
                <a:lnTo>
                  <a:pt x="141" y="132"/>
                </a:lnTo>
                <a:lnTo>
                  <a:pt x="138" y="139"/>
                </a:lnTo>
                <a:lnTo>
                  <a:pt x="135" y="145"/>
                </a:lnTo>
                <a:lnTo>
                  <a:pt x="131" y="152"/>
                </a:lnTo>
                <a:lnTo>
                  <a:pt x="129" y="157"/>
                </a:lnTo>
                <a:lnTo>
                  <a:pt x="126" y="164"/>
                </a:lnTo>
                <a:lnTo>
                  <a:pt x="123" y="171"/>
                </a:lnTo>
                <a:lnTo>
                  <a:pt x="120" y="177"/>
                </a:lnTo>
                <a:lnTo>
                  <a:pt x="116" y="184"/>
                </a:lnTo>
                <a:lnTo>
                  <a:pt x="113" y="189"/>
                </a:lnTo>
                <a:lnTo>
                  <a:pt x="110" y="195"/>
                </a:lnTo>
                <a:lnTo>
                  <a:pt x="108" y="202"/>
                </a:lnTo>
                <a:lnTo>
                  <a:pt x="105" y="208"/>
                </a:lnTo>
                <a:lnTo>
                  <a:pt x="102" y="215"/>
                </a:lnTo>
                <a:lnTo>
                  <a:pt x="99" y="221"/>
                </a:lnTo>
                <a:lnTo>
                  <a:pt x="96" y="227"/>
                </a:lnTo>
                <a:lnTo>
                  <a:pt x="94" y="234"/>
                </a:lnTo>
                <a:lnTo>
                  <a:pt x="90" y="240"/>
                </a:lnTo>
                <a:lnTo>
                  <a:pt x="88" y="247"/>
                </a:lnTo>
                <a:lnTo>
                  <a:pt x="85" y="253"/>
                </a:lnTo>
                <a:lnTo>
                  <a:pt x="82" y="259"/>
                </a:lnTo>
                <a:lnTo>
                  <a:pt x="78" y="264"/>
                </a:lnTo>
                <a:lnTo>
                  <a:pt x="75" y="270"/>
                </a:lnTo>
                <a:lnTo>
                  <a:pt x="72" y="268"/>
                </a:lnTo>
                <a:lnTo>
                  <a:pt x="71" y="267"/>
                </a:lnTo>
                <a:lnTo>
                  <a:pt x="93" y="145"/>
                </a:lnTo>
                <a:lnTo>
                  <a:pt x="90" y="151"/>
                </a:lnTo>
                <a:lnTo>
                  <a:pt x="89" y="157"/>
                </a:lnTo>
                <a:lnTo>
                  <a:pt x="87" y="164"/>
                </a:lnTo>
                <a:lnTo>
                  <a:pt x="85" y="170"/>
                </a:lnTo>
                <a:lnTo>
                  <a:pt x="83" y="175"/>
                </a:lnTo>
                <a:lnTo>
                  <a:pt x="81" y="184"/>
                </a:lnTo>
                <a:lnTo>
                  <a:pt x="79" y="189"/>
                </a:lnTo>
                <a:lnTo>
                  <a:pt x="77" y="195"/>
                </a:lnTo>
                <a:lnTo>
                  <a:pt x="75" y="203"/>
                </a:lnTo>
                <a:lnTo>
                  <a:pt x="74" y="209"/>
                </a:lnTo>
                <a:lnTo>
                  <a:pt x="71" y="215"/>
                </a:lnTo>
                <a:lnTo>
                  <a:pt x="70" y="222"/>
                </a:lnTo>
                <a:lnTo>
                  <a:pt x="69" y="229"/>
                </a:lnTo>
                <a:lnTo>
                  <a:pt x="66" y="236"/>
                </a:lnTo>
                <a:lnTo>
                  <a:pt x="64" y="242"/>
                </a:lnTo>
                <a:lnTo>
                  <a:pt x="63" y="249"/>
                </a:lnTo>
                <a:lnTo>
                  <a:pt x="62" y="251"/>
                </a:lnTo>
                <a:lnTo>
                  <a:pt x="62" y="255"/>
                </a:lnTo>
                <a:lnTo>
                  <a:pt x="61" y="257"/>
                </a:lnTo>
                <a:lnTo>
                  <a:pt x="59" y="260"/>
                </a:lnTo>
                <a:lnTo>
                  <a:pt x="58" y="271"/>
                </a:lnTo>
                <a:lnTo>
                  <a:pt x="55" y="283"/>
                </a:lnTo>
                <a:lnTo>
                  <a:pt x="52" y="293"/>
                </a:lnTo>
                <a:lnTo>
                  <a:pt x="49" y="304"/>
                </a:lnTo>
                <a:lnTo>
                  <a:pt x="46" y="314"/>
                </a:lnTo>
                <a:lnTo>
                  <a:pt x="43" y="325"/>
                </a:lnTo>
                <a:lnTo>
                  <a:pt x="40" y="336"/>
                </a:lnTo>
                <a:lnTo>
                  <a:pt x="38" y="346"/>
                </a:lnTo>
                <a:lnTo>
                  <a:pt x="0" y="428"/>
                </a:lnTo>
                <a:lnTo>
                  <a:pt x="0" y="441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Freeform 34"/>
          <p:cNvSpPr>
            <a:spLocks/>
          </p:cNvSpPr>
          <p:nvPr/>
        </p:nvSpPr>
        <p:spPr bwMode="auto">
          <a:xfrm>
            <a:off x="508000" y="4545015"/>
            <a:ext cx="476250" cy="1920875"/>
          </a:xfrm>
          <a:custGeom>
            <a:avLst/>
            <a:gdLst>
              <a:gd name="T0" fmla="*/ 231775 w 300"/>
              <a:gd name="T1" fmla="*/ 1757363 h 1210"/>
              <a:gd name="T2" fmla="*/ 247650 w 300"/>
              <a:gd name="T3" fmla="*/ 1808163 h 1210"/>
              <a:gd name="T4" fmla="*/ 273050 w 300"/>
              <a:gd name="T5" fmla="*/ 1889125 h 1210"/>
              <a:gd name="T6" fmla="*/ 265112 w 300"/>
              <a:gd name="T7" fmla="*/ 1895475 h 1210"/>
              <a:gd name="T8" fmla="*/ 247650 w 300"/>
              <a:gd name="T9" fmla="*/ 1865313 h 1210"/>
              <a:gd name="T10" fmla="*/ 228600 w 300"/>
              <a:gd name="T11" fmla="*/ 1825625 h 1210"/>
              <a:gd name="T12" fmla="*/ 201612 w 300"/>
              <a:gd name="T13" fmla="*/ 1881188 h 1210"/>
              <a:gd name="T14" fmla="*/ 169862 w 300"/>
              <a:gd name="T15" fmla="*/ 1817688 h 1210"/>
              <a:gd name="T16" fmla="*/ 144462 w 300"/>
              <a:gd name="T17" fmla="*/ 1739900 h 1210"/>
              <a:gd name="T18" fmla="*/ 123825 w 300"/>
              <a:gd name="T19" fmla="*/ 1668463 h 1210"/>
              <a:gd name="T20" fmla="*/ 117475 w 300"/>
              <a:gd name="T21" fmla="*/ 1570037 h 1210"/>
              <a:gd name="T22" fmla="*/ 104775 w 300"/>
              <a:gd name="T23" fmla="*/ 1470025 h 1210"/>
              <a:gd name="T24" fmla="*/ 84137 w 300"/>
              <a:gd name="T25" fmla="*/ 1328737 h 1210"/>
              <a:gd name="T26" fmla="*/ 71437 w 300"/>
              <a:gd name="T27" fmla="*/ 1260475 h 1210"/>
              <a:gd name="T28" fmla="*/ 52388 w 300"/>
              <a:gd name="T29" fmla="*/ 1169987 h 1210"/>
              <a:gd name="T30" fmla="*/ 36512 w 300"/>
              <a:gd name="T31" fmla="*/ 1055687 h 1210"/>
              <a:gd name="T32" fmla="*/ 1588 w 300"/>
              <a:gd name="T33" fmla="*/ 1033462 h 1210"/>
              <a:gd name="T34" fmla="*/ 19050 w 300"/>
              <a:gd name="T35" fmla="*/ 1033462 h 1210"/>
              <a:gd name="T36" fmla="*/ 39687 w 300"/>
              <a:gd name="T37" fmla="*/ 1025525 h 1210"/>
              <a:gd name="T38" fmla="*/ 47625 w 300"/>
              <a:gd name="T39" fmla="*/ 1073150 h 1210"/>
              <a:gd name="T40" fmla="*/ 61912 w 300"/>
              <a:gd name="T41" fmla="*/ 1198562 h 1210"/>
              <a:gd name="T42" fmla="*/ 87312 w 300"/>
              <a:gd name="T43" fmla="*/ 1292225 h 1210"/>
              <a:gd name="T44" fmla="*/ 77787 w 300"/>
              <a:gd name="T45" fmla="*/ 1106487 h 1210"/>
              <a:gd name="T46" fmla="*/ 87312 w 300"/>
              <a:gd name="T47" fmla="*/ 1106487 h 1210"/>
              <a:gd name="T48" fmla="*/ 98425 w 300"/>
              <a:gd name="T49" fmla="*/ 981075 h 1210"/>
              <a:gd name="T50" fmla="*/ 133350 w 300"/>
              <a:gd name="T51" fmla="*/ 792162 h 1210"/>
              <a:gd name="T52" fmla="*/ 160337 w 300"/>
              <a:gd name="T53" fmla="*/ 679450 h 1210"/>
              <a:gd name="T54" fmla="*/ 185737 w 300"/>
              <a:gd name="T55" fmla="*/ 592137 h 1210"/>
              <a:gd name="T56" fmla="*/ 233363 w 300"/>
              <a:gd name="T57" fmla="*/ 444500 h 1210"/>
              <a:gd name="T58" fmla="*/ 269875 w 300"/>
              <a:gd name="T59" fmla="*/ 358775 h 1210"/>
              <a:gd name="T60" fmla="*/ 347662 w 300"/>
              <a:gd name="T61" fmla="*/ 201612 h 1210"/>
              <a:gd name="T62" fmla="*/ 431800 w 300"/>
              <a:gd name="T63" fmla="*/ 58738 h 1210"/>
              <a:gd name="T64" fmla="*/ 461963 w 300"/>
              <a:gd name="T65" fmla="*/ 19050 h 1210"/>
              <a:gd name="T66" fmla="*/ 452438 w 300"/>
              <a:gd name="T67" fmla="*/ 52388 h 1210"/>
              <a:gd name="T68" fmla="*/ 398462 w 300"/>
              <a:gd name="T69" fmla="*/ 142875 h 1210"/>
              <a:gd name="T70" fmla="*/ 355600 w 300"/>
              <a:gd name="T71" fmla="*/ 225425 h 1210"/>
              <a:gd name="T72" fmla="*/ 314325 w 300"/>
              <a:gd name="T73" fmla="*/ 314325 h 1210"/>
              <a:gd name="T74" fmla="*/ 287337 w 300"/>
              <a:gd name="T75" fmla="*/ 371475 h 1210"/>
              <a:gd name="T76" fmla="*/ 266700 w 300"/>
              <a:gd name="T77" fmla="*/ 419100 h 1210"/>
              <a:gd name="T78" fmla="*/ 233363 w 300"/>
              <a:gd name="T79" fmla="*/ 503237 h 1210"/>
              <a:gd name="T80" fmla="*/ 207963 w 300"/>
              <a:gd name="T81" fmla="*/ 576262 h 1210"/>
              <a:gd name="T82" fmla="*/ 180975 w 300"/>
              <a:gd name="T83" fmla="*/ 696912 h 1210"/>
              <a:gd name="T84" fmla="*/ 144462 w 300"/>
              <a:gd name="T85" fmla="*/ 836613 h 1210"/>
              <a:gd name="T86" fmla="*/ 131762 w 300"/>
              <a:gd name="T87" fmla="*/ 898525 h 1210"/>
              <a:gd name="T88" fmla="*/ 114300 w 300"/>
              <a:gd name="T89" fmla="*/ 996950 h 1210"/>
              <a:gd name="T90" fmla="*/ 115888 w 300"/>
              <a:gd name="T91" fmla="*/ 1162050 h 1210"/>
              <a:gd name="T92" fmla="*/ 147637 w 300"/>
              <a:gd name="T93" fmla="*/ 1268412 h 1210"/>
              <a:gd name="T94" fmla="*/ 160337 w 300"/>
              <a:gd name="T95" fmla="*/ 1190625 h 1210"/>
              <a:gd name="T96" fmla="*/ 173037 w 300"/>
              <a:gd name="T97" fmla="*/ 1098550 h 1210"/>
              <a:gd name="T98" fmla="*/ 188912 w 300"/>
              <a:gd name="T99" fmla="*/ 1025525 h 1210"/>
              <a:gd name="T100" fmla="*/ 277812 w 300"/>
              <a:gd name="T101" fmla="*/ 868363 h 1210"/>
              <a:gd name="T102" fmla="*/ 233363 w 300"/>
              <a:gd name="T103" fmla="*/ 939800 h 1210"/>
              <a:gd name="T104" fmla="*/ 207963 w 300"/>
              <a:gd name="T105" fmla="*/ 996950 h 1210"/>
              <a:gd name="T106" fmla="*/ 188912 w 300"/>
              <a:gd name="T107" fmla="*/ 1052512 h 1210"/>
              <a:gd name="T108" fmla="*/ 173037 w 300"/>
              <a:gd name="T109" fmla="*/ 1127125 h 1210"/>
              <a:gd name="T110" fmla="*/ 163512 w 300"/>
              <a:gd name="T111" fmla="*/ 1314450 h 1210"/>
              <a:gd name="T112" fmla="*/ 173037 w 300"/>
              <a:gd name="T113" fmla="*/ 1422400 h 1210"/>
              <a:gd name="T114" fmla="*/ 182562 w 300"/>
              <a:gd name="T115" fmla="*/ 1498600 h 1210"/>
              <a:gd name="T116" fmla="*/ 200025 w 300"/>
              <a:gd name="T117" fmla="*/ 1616075 h 12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00"/>
              <a:gd name="T178" fmla="*/ 0 h 1210"/>
              <a:gd name="T179" fmla="*/ 300 w 300"/>
              <a:gd name="T180" fmla="*/ 1210 h 121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00" h="1210">
                <a:moveTo>
                  <a:pt x="138" y="1055"/>
                </a:moveTo>
                <a:lnTo>
                  <a:pt x="138" y="1059"/>
                </a:lnTo>
                <a:lnTo>
                  <a:pt x="138" y="1063"/>
                </a:lnTo>
                <a:lnTo>
                  <a:pt x="139" y="1066"/>
                </a:lnTo>
                <a:lnTo>
                  <a:pt x="140" y="1070"/>
                </a:lnTo>
                <a:lnTo>
                  <a:pt x="141" y="1075"/>
                </a:lnTo>
                <a:lnTo>
                  <a:pt x="141" y="1078"/>
                </a:lnTo>
                <a:lnTo>
                  <a:pt x="143" y="1082"/>
                </a:lnTo>
                <a:lnTo>
                  <a:pt x="144" y="1086"/>
                </a:lnTo>
                <a:lnTo>
                  <a:pt x="145" y="1091"/>
                </a:lnTo>
                <a:lnTo>
                  <a:pt x="145" y="1096"/>
                </a:lnTo>
                <a:lnTo>
                  <a:pt x="146" y="1102"/>
                </a:lnTo>
                <a:lnTo>
                  <a:pt x="146" y="1107"/>
                </a:lnTo>
                <a:lnTo>
                  <a:pt x="146" y="1111"/>
                </a:lnTo>
                <a:lnTo>
                  <a:pt x="147" y="1114"/>
                </a:lnTo>
                <a:lnTo>
                  <a:pt x="149" y="1118"/>
                </a:lnTo>
                <a:lnTo>
                  <a:pt x="151" y="1121"/>
                </a:lnTo>
                <a:lnTo>
                  <a:pt x="151" y="1125"/>
                </a:lnTo>
                <a:lnTo>
                  <a:pt x="152" y="1129"/>
                </a:lnTo>
                <a:lnTo>
                  <a:pt x="153" y="1132"/>
                </a:lnTo>
                <a:lnTo>
                  <a:pt x="154" y="1136"/>
                </a:lnTo>
                <a:lnTo>
                  <a:pt x="154" y="1137"/>
                </a:lnTo>
                <a:lnTo>
                  <a:pt x="154" y="1138"/>
                </a:lnTo>
                <a:lnTo>
                  <a:pt x="153" y="1139"/>
                </a:lnTo>
                <a:lnTo>
                  <a:pt x="154" y="1139"/>
                </a:lnTo>
                <a:lnTo>
                  <a:pt x="156" y="1139"/>
                </a:lnTo>
                <a:lnTo>
                  <a:pt x="156" y="1140"/>
                </a:lnTo>
                <a:lnTo>
                  <a:pt x="157" y="1142"/>
                </a:lnTo>
                <a:lnTo>
                  <a:pt x="158" y="1144"/>
                </a:lnTo>
                <a:lnTo>
                  <a:pt x="165" y="1164"/>
                </a:lnTo>
                <a:lnTo>
                  <a:pt x="168" y="1168"/>
                </a:lnTo>
                <a:lnTo>
                  <a:pt x="168" y="1171"/>
                </a:lnTo>
                <a:lnTo>
                  <a:pt x="168" y="1175"/>
                </a:lnTo>
                <a:lnTo>
                  <a:pt x="169" y="1177"/>
                </a:lnTo>
                <a:lnTo>
                  <a:pt x="169" y="1180"/>
                </a:lnTo>
                <a:lnTo>
                  <a:pt x="170" y="1184"/>
                </a:lnTo>
                <a:lnTo>
                  <a:pt x="171" y="1187"/>
                </a:lnTo>
                <a:lnTo>
                  <a:pt x="172" y="1190"/>
                </a:lnTo>
                <a:lnTo>
                  <a:pt x="172" y="1193"/>
                </a:lnTo>
                <a:lnTo>
                  <a:pt x="172" y="1196"/>
                </a:lnTo>
                <a:lnTo>
                  <a:pt x="174" y="1197"/>
                </a:lnTo>
                <a:lnTo>
                  <a:pt x="175" y="1199"/>
                </a:lnTo>
                <a:lnTo>
                  <a:pt x="175" y="1201"/>
                </a:lnTo>
                <a:lnTo>
                  <a:pt x="176" y="1204"/>
                </a:lnTo>
                <a:lnTo>
                  <a:pt x="176" y="1205"/>
                </a:lnTo>
                <a:lnTo>
                  <a:pt x="177" y="1207"/>
                </a:lnTo>
                <a:lnTo>
                  <a:pt x="177" y="1210"/>
                </a:lnTo>
                <a:lnTo>
                  <a:pt x="168" y="1197"/>
                </a:lnTo>
                <a:lnTo>
                  <a:pt x="167" y="1196"/>
                </a:lnTo>
                <a:lnTo>
                  <a:pt x="167" y="1194"/>
                </a:lnTo>
                <a:lnTo>
                  <a:pt x="166" y="1194"/>
                </a:lnTo>
                <a:lnTo>
                  <a:pt x="163" y="1186"/>
                </a:lnTo>
                <a:lnTo>
                  <a:pt x="162" y="1186"/>
                </a:lnTo>
                <a:lnTo>
                  <a:pt x="160" y="1186"/>
                </a:lnTo>
                <a:lnTo>
                  <a:pt x="160" y="1187"/>
                </a:lnTo>
                <a:lnTo>
                  <a:pt x="159" y="1189"/>
                </a:lnTo>
                <a:lnTo>
                  <a:pt x="158" y="1190"/>
                </a:lnTo>
                <a:lnTo>
                  <a:pt x="157" y="1190"/>
                </a:lnTo>
                <a:lnTo>
                  <a:pt x="157" y="1185"/>
                </a:lnTo>
                <a:lnTo>
                  <a:pt x="156" y="1178"/>
                </a:lnTo>
                <a:lnTo>
                  <a:pt x="156" y="1175"/>
                </a:lnTo>
                <a:lnTo>
                  <a:pt x="154" y="1169"/>
                </a:lnTo>
                <a:lnTo>
                  <a:pt x="153" y="1165"/>
                </a:lnTo>
                <a:lnTo>
                  <a:pt x="151" y="1161"/>
                </a:lnTo>
                <a:lnTo>
                  <a:pt x="151" y="1156"/>
                </a:lnTo>
                <a:lnTo>
                  <a:pt x="149" y="1151"/>
                </a:lnTo>
                <a:lnTo>
                  <a:pt x="149" y="1150"/>
                </a:lnTo>
                <a:lnTo>
                  <a:pt x="149" y="1149"/>
                </a:lnTo>
                <a:lnTo>
                  <a:pt x="147" y="1149"/>
                </a:lnTo>
                <a:lnTo>
                  <a:pt x="146" y="1148"/>
                </a:lnTo>
                <a:lnTo>
                  <a:pt x="145" y="1149"/>
                </a:lnTo>
                <a:lnTo>
                  <a:pt x="144" y="1150"/>
                </a:lnTo>
                <a:lnTo>
                  <a:pt x="141" y="1205"/>
                </a:lnTo>
                <a:lnTo>
                  <a:pt x="141" y="1204"/>
                </a:lnTo>
                <a:lnTo>
                  <a:pt x="139" y="1201"/>
                </a:lnTo>
                <a:lnTo>
                  <a:pt x="138" y="1199"/>
                </a:lnTo>
                <a:lnTo>
                  <a:pt x="136" y="1197"/>
                </a:lnTo>
                <a:lnTo>
                  <a:pt x="135" y="1196"/>
                </a:lnTo>
                <a:lnTo>
                  <a:pt x="133" y="1193"/>
                </a:lnTo>
                <a:lnTo>
                  <a:pt x="132" y="1191"/>
                </a:lnTo>
                <a:lnTo>
                  <a:pt x="131" y="1190"/>
                </a:lnTo>
                <a:lnTo>
                  <a:pt x="131" y="1187"/>
                </a:lnTo>
                <a:lnTo>
                  <a:pt x="129" y="1187"/>
                </a:lnTo>
                <a:lnTo>
                  <a:pt x="128" y="1186"/>
                </a:lnTo>
                <a:lnTo>
                  <a:pt x="127" y="1185"/>
                </a:lnTo>
                <a:lnTo>
                  <a:pt x="127" y="1184"/>
                </a:lnTo>
                <a:lnTo>
                  <a:pt x="126" y="1183"/>
                </a:lnTo>
                <a:lnTo>
                  <a:pt x="125" y="1180"/>
                </a:lnTo>
                <a:lnTo>
                  <a:pt x="125" y="1179"/>
                </a:lnTo>
                <a:lnTo>
                  <a:pt x="122" y="1177"/>
                </a:lnTo>
                <a:lnTo>
                  <a:pt x="120" y="1172"/>
                </a:lnTo>
                <a:lnTo>
                  <a:pt x="117" y="1169"/>
                </a:lnTo>
                <a:lnTo>
                  <a:pt x="115" y="1165"/>
                </a:lnTo>
                <a:lnTo>
                  <a:pt x="114" y="1161"/>
                </a:lnTo>
                <a:lnTo>
                  <a:pt x="111" y="1158"/>
                </a:lnTo>
                <a:lnTo>
                  <a:pt x="110" y="1154"/>
                </a:lnTo>
                <a:lnTo>
                  <a:pt x="108" y="1149"/>
                </a:lnTo>
                <a:lnTo>
                  <a:pt x="107" y="1145"/>
                </a:lnTo>
                <a:lnTo>
                  <a:pt x="105" y="1141"/>
                </a:lnTo>
                <a:lnTo>
                  <a:pt x="104" y="1136"/>
                </a:lnTo>
                <a:lnTo>
                  <a:pt x="103" y="1131"/>
                </a:lnTo>
                <a:lnTo>
                  <a:pt x="101" y="1128"/>
                </a:lnTo>
                <a:lnTo>
                  <a:pt x="100" y="1123"/>
                </a:lnTo>
                <a:lnTo>
                  <a:pt x="99" y="1118"/>
                </a:lnTo>
                <a:lnTo>
                  <a:pt x="98" y="1114"/>
                </a:lnTo>
                <a:lnTo>
                  <a:pt x="97" y="1111"/>
                </a:lnTo>
                <a:lnTo>
                  <a:pt x="96" y="1108"/>
                </a:lnTo>
                <a:lnTo>
                  <a:pt x="95" y="1104"/>
                </a:lnTo>
                <a:lnTo>
                  <a:pt x="94" y="1103"/>
                </a:lnTo>
                <a:lnTo>
                  <a:pt x="92" y="1100"/>
                </a:lnTo>
                <a:lnTo>
                  <a:pt x="91" y="1096"/>
                </a:lnTo>
                <a:lnTo>
                  <a:pt x="90" y="1093"/>
                </a:lnTo>
                <a:lnTo>
                  <a:pt x="90" y="1090"/>
                </a:lnTo>
                <a:lnTo>
                  <a:pt x="54" y="1017"/>
                </a:lnTo>
                <a:lnTo>
                  <a:pt x="52" y="1011"/>
                </a:lnTo>
                <a:lnTo>
                  <a:pt x="70" y="1032"/>
                </a:lnTo>
                <a:lnTo>
                  <a:pt x="71" y="1034"/>
                </a:lnTo>
                <a:lnTo>
                  <a:pt x="72" y="1037"/>
                </a:lnTo>
                <a:lnTo>
                  <a:pt x="73" y="1039"/>
                </a:lnTo>
                <a:lnTo>
                  <a:pt x="73" y="1042"/>
                </a:lnTo>
                <a:lnTo>
                  <a:pt x="74" y="1045"/>
                </a:lnTo>
                <a:lnTo>
                  <a:pt x="76" y="1047"/>
                </a:lnTo>
                <a:lnTo>
                  <a:pt x="77" y="1048"/>
                </a:lnTo>
                <a:lnTo>
                  <a:pt x="78" y="1051"/>
                </a:lnTo>
                <a:lnTo>
                  <a:pt x="79" y="1049"/>
                </a:lnTo>
                <a:lnTo>
                  <a:pt x="79" y="1048"/>
                </a:lnTo>
                <a:lnTo>
                  <a:pt x="79" y="1047"/>
                </a:lnTo>
                <a:lnTo>
                  <a:pt x="79" y="1046"/>
                </a:lnTo>
                <a:lnTo>
                  <a:pt x="79" y="1038"/>
                </a:lnTo>
                <a:lnTo>
                  <a:pt x="79" y="1030"/>
                </a:lnTo>
                <a:lnTo>
                  <a:pt x="78" y="1021"/>
                </a:lnTo>
                <a:lnTo>
                  <a:pt x="78" y="1013"/>
                </a:lnTo>
                <a:lnTo>
                  <a:pt x="77" y="1008"/>
                </a:lnTo>
                <a:lnTo>
                  <a:pt x="77" y="1004"/>
                </a:lnTo>
                <a:lnTo>
                  <a:pt x="76" y="999"/>
                </a:lnTo>
                <a:lnTo>
                  <a:pt x="74" y="994"/>
                </a:lnTo>
                <a:lnTo>
                  <a:pt x="74" y="989"/>
                </a:lnTo>
                <a:lnTo>
                  <a:pt x="74" y="982"/>
                </a:lnTo>
                <a:lnTo>
                  <a:pt x="74" y="976"/>
                </a:lnTo>
                <a:lnTo>
                  <a:pt x="73" y="970"/>
                </a:lnTo>
                <a:lnTo>
                  <a:pt x="72" y="968"/>
                </a:lnTo>
                <a:lnTo>
                  <a:pt x="72" y="964"/>
                </a:lnTo>
                <a:lnTo>
                  <a:pt x="71" y="962"/>
                </a:lnTo>
                <a:lnTo>
                  <a:pt x="70" y="958"/>
                </a:lnTo>
                <a:lnTo>
                  <a:pt x="69" y="955"/>
                </a:lnTo>
                <a:lnTo>
                  <a:pt x="69" y="952"/>
                </a:lnTo>
                <a:lnTo>
                  <a:pt x="68" y="949"/>
                </a:lnTo>
                <a:lnTo>
                  <a:pt x="68" y="945"/>
                </a:lnTo>
                <a:lnTo>
                  <a:pt x="66" y="936"/>
                </a:lnTo>
                <a:lnTo>
                  <a:pt x="66" y="926"/>
                </a:lnTo>
                <a:lnTo>
                  <a:pt x="65" y="916"/>
                </a:lnTo>
                <a:lnTo>
                  <a:pt x="65" y="907"/>
                </a:lnTo>
                <a:lnTo>
                  <a:pt x="64" y="896"/>
                </a:lnTo>
                <a:lnTo>
                  <a:pt x="64" y="887"/>
                </a:lnTo>
                <a:lnTo>
                  <a:pt x="63" y="876"/>
                </a:lnTo>
                <a:lnTo>
                  <a:pt x="63" y="867"/>
                </a:lnTo>
                <a:lnTo>
                  <a:pt x="63" y="866"/>
                </a:lnTo>
                <a:lnTo>
                  <a:pt x="63" y="865"/>
                </a:lnTo>
                <a:lnTo>
                  <a:pt x="63" y="863"/>
                </a:lnTo>
                <a:lnTo>
                  <a:pt x="58" y="846"/>
                </a:lnTo>
                <a:lnTo>
                  <a:pt x="56" y="842"/>
                </a:lnTo>
                <a:lnTo>
                  <a:pt x="54" y="840"/>
                </a:lnTo>
                <a:lnTo>
                  <a:pt x="53" y="837"/>
                </a:lnTo>
                <a:lnTo>
                  <a:pt x="53" y="832"/>
                </a:lnTo>
                <a:lnTo>
                  <a:pt x="52" y="829"/>
                </a:lnTo>
                <a:lnTo>
                  <a:pt x="52" y="826"/>
                </a:lnTo>
                <a:lnTo>
                  <a:pt x="50" y="822"/>
                </a:lnTo>
                <a:lnTo>
                  <a:pt x="49" y="818"/>
                </a:lnTo>
                <a:lnTo>
                  <a:pt x="48" y="816"/>
                </a:lnTo>
                <a:lnTo>
                  <a:pt x="48" y="813"/>
                </a:lnTo>
                <a:lnTo>
                  <a:pt x="48" y="810"/>
                </a:lnTo>
                <a:lnTo>
                  <a:pt x="48" y="806"/>
                </a:lnTo>
                <a:lnTo>
                  <a:pt x="47" y="804"/>
                </a:lnTo>
                <a:lnTo>
                  <a:pt x="47" y="800"/>
                </a:lnTo>
                <a:lnTo>
                  <a:pt x="46" y="797"/>
                </a:lnTo>
                <a:lnTo>
                  <a:pt x="45" y="794"/>
                </a:lnTo>
                <a:lnTo>
                  <a:pt x="43" y="790"/>
                </a:lnTo>
                <a:lnTo>
                  <a:pt x="43" y="786"/>
                </a:lnTo>
                <a:lnTo>
                  <a:pt x="42" y="783"/>
                </a:lnTo>
                <a:lnTo>
                  <a:pt x="41" y="778"/>
                </a:lnTo>
                <a:lnTo>
                  <a:pt x="40" y="775"/>
                </a:lnTo>
                <a:lnTo>
                  <a:pt x="39" y="771"/>
                </a:lnTo>
                <a:lnTo>
                  <a:pt x="37" y="767"/>
                </a:lnTo>
                <a:lnTo>
                  <a:pt x="37" y="763"/>
                </a:lnTo>
                <a:lnTo>
                  <a:pt x="36" y="759"/>
                </a:lnTo>
                <a:lnTo>
                  <a:pt x="36" y="756"/>
                </a:lnTo>
                <a:lnTo>
                  <a:pt x="36" y="750"/>
                </a:lnTo>
                <a:lnTo>
                  <a:pt x="35" y="746"/>
                </a:lnTo>
                <a:lnTo>
                  <a:pt x="33" y="737"/>
                </a:lnTo>
                <a:lnTo>
                  <a:pt x="32" y="727"/>
                </a:lnTo>
                <a:lnTo>
                  <a:pt x="31" y="717"/>
                </a:lnTo>
                <a:lnTo>
                  <a:pt x="31" y="706"/>
                </a:lnTo>
                <a:lnTo>
                  <a:pt x="30" y="702"/>
                </a:lnTo>
                <a:lnTo>
                  <a:pt x="29" y="697"/>
                </a:lnTo>
                <a:lnTo>
                  <a:pt x="29" y="693"/>
                </a:lnTo>
                <a:lnTo>
                  <a:pt x="28" y="688"/>
                </a:lnTo>
                <a:lnTo>
                  <a:pt x="28" y="683"/>
                </a:lnTo>
                <a:lnTo>
                  <a:pt x="27" y="679"/>
                </a:lnTo>
                <a:lnTo>
                  <a:pt x="27" y="674"/>
                </a:lnTo>
                <a:lnTo>
                  <a:pt x="25" y="669"/>
                </a:lnTo>
                <a:lnTo>
                  <a:pt x="24" y="668"/>
                </a:lnTo>
                <a:lnTo>
                  <a:pt x="23" y="665"/>
                </a:lnTo>
                <a:lnTo>
                  <a:pt x="22" y="664"/>
                </a:lnTo>
                <a:lnTo>
                  <a:pt x="21" y="662"/>
                </a:lnTo>
                <a:lnTo>
                  <a:pt x="18" y="661"/>
                </a:lnTo>
                <a:lnTo>
                  <a:pt x="17" y="660"/>
                </a:lnTo>
                <a:lnTo>
                  <a:pt x="16" y="659"/>
                </a:lnTo>
                <a:lnTo>
                  <a:pt x="13" y="656"/>
                </a:lnTo>
                <a:lnTo>
                  <a:pt x="12" y="655"/>
                </a:lnTo>
                <a:lnTo>
                  <a:pt x="11" y="655"/>
                </a:lnTo>
                <a:lnTo>
                  <a:pt x="9" y="655"/>
                </a:lnTo>
                <a:lnTo>
                  <a:pt x="6" y="654"/>
                </a:lnTo>
                <a:lnTo>
                  <a:pt x="5" y="653"/>
                </a:lnTo>
                <a:lnTo>
                  <a:pt x="3" y="652"/>
                </a:lnTo>
                <a:lnTo>
                  <a:pt x="1" y="651"/>
                </a:lnTo>
                <a:lnTo>
                  <a:pt x="0" y="649"/>
                </a:lnTo>
                <a:lnTo>
                  <a:pt x="1" y="649"/>
                </a:lnTo>
                <a:lnTo>
                  <a:pt x="2" y="649"/>
                </a:lnTo>
                <a:lnTo>
                  <a:pt x="3" y="648"/>
                </a:lnTo>
                <a:lnTo>
                  <a:pt x="4" y="648"/>
                </a:lnTo>
                <a:lnTo>
                  <a:pt x="5" y="648"/>
                </a:lnTo>
                <a:lnTo>
                  <a:pt x="6" y="648"/>
                </a:lnTo>
                <a:lnTo>
                  <a:pt x="6" y="649"/>
                </a:lnTo>
                <a:lnTo>
                  <a:pt x="8" y="649"/>
                </a:lnTo>
                <a:lnTo>
                  <a:pt x="9" y="649"/>
                </a:lnTo>
                <a:lnTo>
                  <a:pt x="10" y="651"/>
                </a:lnTo>
                <a:lnTo>
                  <a:pt x="11" y="651"/>
                </a:lnTo>
                <a:lnTo>
                  <a:pt x="12" y="651"/>
                </a:lnTo>
                <a:lnTo>
                  <a:pt x="13" y="652"/>
                </a:lnTo>
                <a:lnTo>
                  <a:pt x="15" y="653"/>
                </a:lnTo>
                <a:lnTo>
                  <a:pt x="17" y="654"/>
                </a:lnTo>
                <a:lnTo>
                  <a:pt x="17" y="655"/>
                </a:lnTo>
                <a:lnTo>
                  <a:pt x="19" y="655"/>
                </a:lnTo>
                <a:lnTo>
                  <a:pt x="21" y="655"/>
                </a:lnTo>
                <a:lnTo>
                  <a:pt x="22" y="656"/>
                </a:lnTo>
                <a:lnTo>
                  <a:pt x="22" y="655"/>
                </a:lnTo>
                <a:lnTo>
                  <a:pt x="23" y="618"/>
                </a:lnTo>
                <a:lnTo>
                  <a:pt x="23" y="627"/>
                </a:lnTo>
                <a:lnTo>
                  <a:pt x="24" y="637"/>
                </a:lnTo>
                <a:lnTo>
                  <a:pt x="25" y="646"/>
                </a:lnTo>
                <a:lnTo>
                  <a:pt x="27" y="655"/>
                </a:lnTo>
                <a:lnTo>
                  <a:pt x="27" y="659"/>
                </a:lnTo>
                <a:lnTo>
                  <a:pt x="28" y="662"/>
                </a:lnTo>
                <a:lnTo>
                  <a:pt x="29" y="665"/>
                </a:lnTo>
                <a:lnTo>
                  <a:pt x="30" y="668"/>
                </a:lnTo>
                <a:lnTo>
                  <a:pt x="30" y="669"/>
                </a:lnTo>
                <a:lnTo>
                  <a:pt x="31" y="670"/>
                </a:lnTo>
                <a:lnTo>
                  <a:pt x="32" y="673"/>
                </a:lnTo>
                <a:lnTo>
                  <a:pt x="32" y="674"/>
                </a:lnTo>
                <a:lnTo>
                  <a:pt x="31" y="674"/>
                </a:lnTo>
                <a:lnTo>
                  <a:pt x="30" y="674"/>
                </a:lnTo>
                <a:lnTo>
                  <a:pt x="30" y="675"/>
                </a:lnTo>
                <a:lnTo>
                  <a:pt x="30" y="676"/>
                </a:lnTo>
                <a:lnTo>
                  <a:pt x="30" y="687"/>
                </a:lnTo>
                <a:lnTo>
                  <a:pt x="31" y="697"/>
                </a:lnTo>
                <a:lnTo>
                  <a:pt x="32" y="709"/>
                </a:lnTo>
                <a:lnTo>
                  <a:pt x="33" y="720"/>
                </a:lnTo>
                <a:lnTo>
                  <a:pt x="34" y="722"/>
                </a:lnTo>
                <a:lnTo>
                  <a:pt x="34" y="727"/>
                </a:lnTo>
                <a:lnTo>
                  <a:pt x="35" y="730"/>
                </a:lnTo>
                <a:lnTo>
                  <a:pt x="35" y="734"/>
                </a:lnTo>
                <a:lnTo>
                  <a:pt x="36" y="738"/>
                </a:lnTo>
                <a:lnTo>
                  <a:pt x="37" y="742"/>
                </a:lnTo>
                <a:lnTo>
                  <a:pt x="37" y="746"/>
                </a:lnTo>
                <a:lnTo>
                  <a:pt x="37" y="750"/>
                </a:lnTo>
                <a:lnTo>
                  <a:pt x="39" y="755"/>
                </a:lnTo>
                <a:lnTo>
                  <a:pt x="40" y="758"/>
                </a:lnTo>
                <a:lnTo>
                  <a:pt x="41" y="763"/>
                </a:lnTo>
                <a:lnTo>
                  <a:pt x="42" y="767"/>
                </a:lnTo>
                <a:lnTo>
                  <a:pt x="43" y="772"/>
                </a:lnTo>
                <a:lnTo>
                  <a:pt x="43" y="776"/>
                </a:lnTo>
                <a:lnTo>
                  <a:pt x="46" y="782"/>
                </a:lnTo>
                <a:lnTo>
                  <a:pt x="47" y="786"/>
                </a:lnTo>
                <a:lnTo>
                  <a:pt x="47" y="787"/>
                </a:lnTo>
                <a:lnTo>
                  <a:pt x="48" y="791"/>
                </a:lnTo>
                <a:lnTo>
                  <a:pt x="48" y="795"/>
                </a:lnTo>
                <a:lnTo>
                  <a:pt x="48" y="797"/>
                </a:lnTo>
                <a:lnTo>
                  <a:pt x="53" y="813"/>
                </a:lnTo>
                <a:lnTo>
                  <a:pt x="55" y="814"/>
                </a:lnTo>
                <a:lnTo>
                  <a:pt x="58" y="811"/>
                </a:lnTo>
                <a:lnTo>
                  <a:pt x="58" y="808"/>
                </a:lnTo>
                <a:lnTo>
                  <a:pt x="59" y="805"/>
                </a:lnTo>
                <a:lnTo>
                  <a:pt x="59" y="801"/>
                </a:lnTo>
                <a:lnTo>
                  <a:pt x="59" y="787"/>
                </a:lnTo>
                <a:lnTo>
                  <a:pt x="59" y="776"/>
                </a:lnTo>
                <a:lnTo>
                  <a:pt x="59" y="762"/>
                </a:lnTo>
                <a:lnTo>
                  <a:pt x="59" y="748"/>
                </a:lnTo>
                <a:lnTo>
                  <a:pt x="59" y="736"/>
                </a:lnTo>
                <a:lnTo>
                  <a:pt x="58" y="723"/>
                </a:lnTo>
                <a:lnTo>
                  <a:pt x="54" y="711"/>
                </a:lnTo>
                <a:lnTo>
                  <a:pt x="50" y="702"/>
                </a:lnTo>
                <a:lnTo>
                  <a:pt x="49" y="697"/>
                </a:lnTo>
                <a:lnTo>
                  <a:pt x="48" y="694"/>
                </a:lnTo>
                <a:lnTo>
                  <a:pt x="46" y="691"/>
                </a:lnTo>
                <a:lnTo>
                  <a:pt x="43" y="688"/>
                </a:lnTo>
                <a:lnTo>
                  <a:pt x="41" y="683"/>
                </a:lnTo>
                <a:lnTo>
                  <a:pt x="39" y="682"/>
                </a:lnTo>
                <a:lnTo>
                  <a:pt x="37" y="677"/>
                </a:lnTo>
                <a:lnTo>
                  <a:pt x="36" y="674"/>
                </a:lnTo>
                <a:lnTo>
                  <a:pt x="50" y="704"/>
                </a:lnTo>
                <a:lnTo>
                  <a:pt x="52" y="704"/>
                </a:lnTo>
                <a:lnTo>
                  <a:pt x="53" y="704"/>
                </a:lnTo>
                <a:lnTo>
                  <a:pt x="54" y="702"/>
                </a:lnTo>
                <a:lnTo>
                  <a:pt x="55" y="697"/>
                </a:lnTo>
                <a:lnTo>
                  <a:pt x="56" y="694"/>
                </a:lnTo>
                <a:lnTo>
                  <a:pt x="56" y="690"/>
                </a:lnTo>
                <a:lnTo>
                  <a:pt x="56" y="685"/>
                </a:lnTo>
                <a:lnTo>
                  <a:pt x="56" y="681"/>
                </a:lnTo>
                <a:lnTo>
                  <a:pt x="56" y="675"/>
                </a:lnTo>
                <a:lnTo>
                  <a:pt x="58" y="672"/>
                </a:lnTo>
                <a:lnTo>
                  <a:pt x="58" y="665"/>
                </a:lnTo>
                <a:lnTo>
                  <a:pt x="58" y="659"/>
                </a:lnTo>
                <a:lnTo>
                  <a:pt x="58" y="652"/>
                </a:lnTo>
                <a:lnTo>
                  <a:pt x="59" y="645"/>
                </a:lnTo>
                <a:lnTo>
                  <a:pt x="60" y="636"/>
                </a:lnTo>
                <a:lnTo>
                  <a:pt x="61" y="627"/>
                </a:lnTo>
                <a:lnTo>
                  <a:pt x="62" y="618"/>
                </a:lnTo>
                <a:lnTo>
                  <a:pt x="63" y="609"/>
                </a:lnTo>
                <a:lnTo>
                  <a:pt x="65" y="599"/>
                </a:lnTo>
                <a:lnTo>
                  <a:pt x="66" y="591"/>
                </a:lnTo>
                <a:lnTo>
                  <a:pt x="67" y="582"/>
                </a:lnTo>
                <a:lnTo>
                  <a:pt x="69" y="573"/>
                </a:lnTo>
                <a:lnTo>
                  <a:pt x="79" y="513"/>
                </a:lnTo>
                <a:lnTo>
                  <a:pt x="80" y="513"/>
                </a:lnTo>
                <a:lnTo>
                  <a:pt x="80" y="509"/>
                </a:lnTo>
                <a:lnTo>
                  <a:pt x="82" y="506"/>
                </a:lnTo>
                <a:lnTo>
                  <a:pt x="82" y="504"/>
                </a:lnTo>
                <a:lnTo>
                  <a:pt x="83" y="501"/>
                </a:lnTo>
                <a:lnTo>
                  <a:pt x="84" y="499"/>
                </a:lnTo>
                <a:lnTo>
                  <a:pt x="84" y="496"/>
                </a:lnTo>
                <a:lnTo>
                  <a:pt x="85" y="494"/>
                </a:lnTo>
                <a:lnTo>
                  <a:pt x="85" y="490"/>
                </a:lnTo>
                <a:lnTo>
                  <a:pt x="88" y="484"/>
                </a:lnTo>
                <a:lnTo>
                  <a:pt x="89" y="478"/>
                </a:lnTo>
                <a:lnTo>
                  <a:pt x="90" y="472"/>
                </a:lnTo>
                <a:lnTo>
                  <a:pt x="91" y="466"/>
                </a:lnTo>
                <a:lnTo>
                  <a:pt x="93" y="459"/>
                </a:lnTo>
                <a:lnTo>
                  <a:pt x="95" y="453"/>
                </a:lnTo>
                <a:lnTo>
                  <a:pt x="96" y="447"/>
                </a:lnTo>
                <a:lnTo>
                  <a:pt x="98" y="441"/>
                </a:lnTo>
                <a:lnTo>
                  <a:pt x="99" y="434"/>
                </a:lnTo>
                <a:lnTo>
                  <a:pt x="101" y="428"/>
                </a:lnTo>
                <a:lnTo>
                  <a:pt x="103" y="422"/>
                </a:lnTo>
                <a:lnTo>
                  <a:pt x="104" y="416"/>
                </a:lnTo>
                <a:lnTo>
                  <a:pt x="106" y="411"/>
                </a:lnTo>
                <a:lnTo>
                  <a:pt x="108" y="404"/>
                </a:lnTo>
                <a:lnTo>
                  <a:pt x="110" y="398"/>
                </a:lnTo>
                <a:lnTo>
                  <a:pt x="111" y="392"/>
                </a:lnTo>
                <a:lnTo>
                  <a:pt x="113" y="390"/>
                </a:lnTo>
                <a:lnTo>
                  <a:pt x="114" y="387"/>
                </a:lnTo>
                <a:lnTo>
                  <a:pt x="115" y="385"/>
                </a:lnTo>
                <a:lnTo>
                  <a:pt x="115" y="382"/>
                </a:lnTo>
                <a:lnTo>
                  <a:pt x="115" y="379"/>
                </a:lnTo>
                <a:lnTo>
                  <a:pt x="116" y="376"/>
                </a:lnTo>
                <a:lnTo>
                  <a:pt x="117" y="373"/>
                </a:lnTo>
                <a:lnTo>
                  <a:pt x="119" y="371"/>
                </a:lnTo>
                <a:lnTo>
                  <a:pt x="128" y="338"/>
                </a:lnTo>
                <a:lnTo>
                  <a:pt x="128" y="337"/>
                </a:lnTo>
                <a:lnTo>
                  <a:pt x="129" y="335"/>
                </a:lnTo>
                <a:lnTo>
                  <a:pt x="131" y="334"/>
                </a:lnTo>
                <a:lnTo>
                  <a:pt x="131" y="331"/>
                </a:lnTo>
                <a:lnTo>
                  <a:pt x="133" y="324"/>
                </a:lnTo>
                <a:lnTo>
                  <a:pt x="135" y="316"/>
                </a:lnTo>
                <a:lnTo>
                  <a:pt x="138" y="310"/>
                </a:lnTo>
                <a:lnTo>
                  <a:pt x="140" y="301"/>
                </a:lnTo>
                <a:lnTo>
                  <a:pt x="141" y="294"/>
                </a:lnTo>
                <a:lnTo>
                  <a:pt x="145" y="287"/>
                </a:lnTo>
                <a:lnTo>
                  <a:pt x="147" y="280"/>
                </a:lnTo>
                <a:lnTo>
                  <a:pt x="151" y="273"/>
                </a:lnTo>
                <a:lnTo>
                  <a:pt x="152" y="269"/>
                </a:lnTo>
                <a:lnTo>
                  <a:pt x="153" y="265"/>
                </a:lnTo>
                <a:lnTo>
                  <a:pt x="156" y="261"/>
                </a:lnTo>
                <a:lnTo>
                  <a:pt x="157" y="256"/>
                </a:lnTo>
                <a:lnTo>
                  <a:pt x="158" y="253"/>
                </a:lnTo>
                <a:lnTo>
                  <a:pt x="160" y="249"/>
                </a:lnTo>
                <a:lnTo>
                  <a:pt x="162" y="245"/>
                </a:lnTo>
                <a:lnTo>
                  <a:pt x="163" y="242"/>
                </a:lnTo>
                <a:lnTo>
                  <a:pt x="165" y="238"/>
                </a:lnTo>
                <a:lnTo>
                  <a:pt x="167" y="234"/>
                </a:lnTo>
                <a:lnTo>
                  <a:pt x="169" y="230"/>
                </a:lnTo>
                <a:lnTo>
                  <a:pt x="170" y="226"/>
                </a:lnTo>
                <a:lnTo>
                  <a:pt x="172" y="222"/>
                </a:lnTo>
                <a:lnTo>
                  <a:pt x="174" y="219"/>
                </a:lnTo>
                <a:lnTo>
                  <a:pt x="176" y="215"/>
                </a:lnTo>
                <a:lnTo>
                  <a:pt x="177" y="211"/>
                </a:lnTo>
                <a:lnTo>
                  <a:pt x="182" y="201"/>
                </a:lnTo>
                <a:lnTo>
                  <a:pt x="187" y="192"/>
                </a:lnTo>
                <a:lnTo>
                  <a:pt x="191" y="183"/>
                </a:lnTo>
                <a:lnTo>
                  <a:pt x="195" y="173"/>
                </a:lnTo>
                <a:lnTo>
                  <a:pt x="200" y="164"/>
                </a:lnTo>
                <a:lnTo>
                  <a:pt x="205" y="155"/>
                </a:lnTo>
                <a:lnTo>
                  <a:pt x="210" y="145"/>
                </a:lnTo>
                <a:lnTo>
                  <a:pt x="214" y="136"/>
                </a:lnTo>
                <a:lnTo>
                  <a:pt x="219" y="127"/>
                </a:lnTo>
                <a:lnTo>
                  <a:pt x="224" y="117"/>
                </a:lnTo>
                <a:lnTo>
                  <a:pt x="229" y="108"/>
                </a:lnTo>
                <a:lnTo>
                  <a:pt x="235" y="99"/>
                </a:lnTo>
                <a:lnTo>
                  <a:pt x="239" y="89"/>
                </a:lnTo>
                <a:lnTo>
                  <a:pt x="245" y="80"/>
                </a:lnTo>
                <a:lnTo>
                  <a:pt x="250" y="70"/>
                </a:lnTo>
                <a:lnTo>
                  <a:pt x="256" y="60"/>
                </a:lnTo>
                <a:lnTo>
                  <a:pt x="260" y="58"/>
                </a:lnTo>
                <a:lnTo>
                  <a:pt x="262" y="53"/>
                </a:lnTo>
                <a:lnTo>
                  <a:pt x="264" y="49"/>
                </a:lnTo>
                <a:lnTo>
                  <a:pt x="267" y="45"/>
                </a:lnTo>
                <a:lnTo>
                  <a:pt x="269" y="40"/>
                </a:lnTo>
                <a:lnTo>
                  <a:pt x="272" y="37"/>
                </a:lnTo>
                <a:lnTo>
                  <a:pt x="275" y="32"/>
                </a:lnTo>
                <a:lnTo>
                  <a:pt x="278" y="29"/>
                </a:lnTo>
                <a:lnTo>
                  <a:pt x="279" y="28"/>
                </a:lnTo>
                <a:lnTo>
                  <a:pt x="280" y="27"/>
                </a:lnTo>
                <a:lnTo>
                  <a:pt x="281" y="26"/>
                </a:lnTo>
                <a:lnTo>
                  <a:pt x="281" y="25"/>
                </a:lnTo>
                <a:lnTo>
                  <a:pt x="282" y="25"/>
                </a:lnTo>
                <a:lnTo>
                  <a:pt x="282" y="23"/>
                </a:lnTo>
                <a:lnTo>
                  <a:pt x="284" y="21"/>
                </a:lnTo>
                <a:lnTo>
                  <a:pt x="285" y="21"/>
                </a:lnTo>
                <a:lnTo>
                  <a:pt x="286" y="18"/>
                </a:lnTo>
                <a:lnTo>
                  <a:pt x="288" y="16"/>
                </a:lnTo>
                <a:lnTo>
                  <a:pt x="291" y="12"/>
                </a:lnTo>
                <a:lnTo>
                  <a:pt x="292" y="10"/>
                </a:lnTo>
                <a:lnTo>
                  <a:pt x="294" y="7"/>
                </a:lnTo>
                <a:lnTo>
                  <a:pt x="296" y="4"/>
                </a:lnTo>
                <a:lnTo>
                  <a:pt x="298" y="2"/>
                </a:lnTo>
                <a:lnTo>
                  <a:pt x="300" y="0"/>
                </a:lnTo>
                <a:lnTo>
                  <a:pt x="298" y="4"/>
                </a:lnTo>
                <a:lnTo>
                  <a:pt x="296" y="8"/>
                </a:lnTo>
                <a:lnTo>
                  <a:pt x="295" y="12"/>
                </a:lnTo>
                <a:lnTo>
                  <a:pt x="292" y="17"/>
                </a:lnTo>
                <a:lnTo>
                  <a:pt x="291" y="21"/>
                </a:lnTo>
                <a:lnTo>
                  <a:pt x="288" y="25"/>
                </a:lnTo>
                <a:lnTo>
                  <a:pt x="286" y="29"/>
                </a:lnTo>
                <a:lnTo>
                  <a:pt x="285" y="33"/>
                </a:lnTo>
                <a:lnTo>
                  <a:pt x="281" y="38"/>
                </a:lnTo>
                <a:lnTo>
                  <a:pt x="280" y="41"/>
                </a:lnTo>
                <a:lnTo>
                  <a:pt x="276" y="46"/>
                </a:lnTo>
                <a:lnTo>
                  <a:pt x="274" y="49"/>
                </a:lnTo>
                <a:lnTo>
                  <a:pt x="272" y="54"/>
                </a:lnTo>
                <a:lnTo>
                  <a:pt x="269" y="59"/>
                </a:lnTo>
                <a:lnTo>
                  <a:pt x="267" y="63"/>
                </a:lnTo>
                <a:lnTo>
                  <a:pt x="264" y="68"/>
                </a:lnTo>
                <a:lnTo>
                  <a:pt x="261" y="73"/>
                </a:lnTo>
                <a:lnTo>
                  <a:pt x="260" y="77"/>
                </a:lnTo>
                <a:lnTo>
                  <a:pt x="256" y="81"/>
                </a:lnTo>
                <a:lnTo>
                  <a:pt x="255" y="86"/>
                </a:lnTo>
                <a:lnTo>
                  <a:pt x="251" y="90"/>
                </a:lnTo>
                <a:lnTo>
                  <a:pt x="249" y="95"/>
                </a:lnTo>
                <a:lnTo>
                  <a:pt x="245" y="100"/>
                </a:lnTo>
                <a:lnTo>
                  <a:pt x="243" y="104"/>
                </a:lnTo>
                <a:lnTo>
                  <a:pt x="242" y="106"/>
                </a:lnTo>
                <a:lnTo>
                  <a:pt x="239" y="109"/>
                </a:lnTo>
                <a:lnTo>
                  <a:pt x="238" y="113"/>
                </a:lnTo>
                <a:lnTo>
                  <a:pt x="236" y="115"/>
                </a:lnTo>
                <a:lnTo>
                  <a:pt x="234" y="118"/>
                </a:lnTo>
                <a:lnTo>
                  <a:pt x="232" y="122"/>
                </a:lnTo>
                <a:lnTo>
                  <a:pt x="231" y="124"/>
                </a:lnTo>
                <a:lnTo>
                  <a:pt x="229" y="128"/>
                </a:lnTo>
                <a:lnTo>
                  <a:pt x="226" y="134"/>
                </a:lnTo>
                <a:lnTo>
                  <a:pt x="224" y="142"/>
                </a:lnTo>
                <a:lnTo>
                  <a:pt x="220" y="149"/>
                </a:lnTo>
                <a:lnTo>
                  <a:pt x="218" y="155"/>
                </a:lnTo>
                <a:lnTo>
                  <a:pt x="214" y="161"/>
                </a:lnTo>
                <a:lnTo>
                  <a:pt x="212" y="169"/>
                </a:lnTo>
                <a:lnTo>
                  <a:pt x="208" y="175"/>
                </a:lnTo>
                <a:lnTo>
                  <a:pt x="205" y="182"/>
                </a:lnTo>
                <a:lnTo>
                  <a:pt x="204" y="184"/>
                </a:lnTo>
                <a:lnTo>
                  <a:pt x="203" y="186"/>
                </a:lnTo>
                <a:lnTo>
                  <a:pt x="202" y="189"/>
                </a:lnTo>
                <a:lnTo>
                  <a:pt x="201" y="190"/>
                </a:lnTo>
                <a:lnTo>
                  <a:pt x="201" y="192"/>
                </a:lnTo>
                <a:lnTo>
                  <a:pt x="199" y="196"/>
                </a:lnTo>
                <a:lnTo>
                  <a:pt x="198" y="198"/>
                </a:lnTo>
                <a:lnTo>
                  <a:pt x="197" y="199"/>
                </a:lnTo>
                <a:lnTo>
                  <a:pt x="196" y="203"/>
                </a:lnTo>
                <a:lnTo>
                  <a:pt x="194" y="206"/>
                </a:lnTo>
                <a:lnTo>
                  <a:pt x="193" y="209"/>
                </a:lnTo>
                <a:lnTo>
                  <a:pt x="193" y="212"/>
                </a:lnTo>
                <a:lnTo>
                  <a:pt x="190" y="215"/>
                </a:lnTo>
                <a:lnTo>
                  <a:pt x="189" y="218"/>
                </a:lnTo>
                <a:lnTo>
                  <a:pt x="188" y="221"/>
                </a:lnTo>
                <a:lnTo>
                  <a:pt x="187" y="225"/>
                </a:lnTo>
                <a:lnTo>
                  <a:pt x="184" y="227"/>
                </a:lnTo>
                <a:lnTo>
                  <a:pt x="183" y="230"/>
                </a:lnTo>
                <a:lnTo>
                  <a:pt x="182" y="232"/>
                </a:lnTo>
                <a:lnTo>
                  <a:pt x="181" y="234"/>
                </a:lnTo>
                <a:lnTo>
                  <a:pt x="180" y="237"/>
                </a:lnTo>
                <a:lnTo>
                  <a:pt x="178" y="239"/>
                </a:lnTo>
                <a:lnTo>
                  <a:pt x="177" y="242"/>
                </a:lnTo>
                <a:lnTo>
                  <a:pt x="177" y="245"/>
                </a:lnTo>
                <a:lnTo>
                  <a:pt x="176" y="245"/>
                </a:lnTo>
                <a:lnTo>
                  <a:pt x="176" y="246"/>
                </a:lnTo>
                <a:lnTo>
                  <a:pt x="175" y="247"/>
                </a:lnTo>
                <a:lnTo>
                  <a:pt x="174" y="251"/>
                </a:lnTo>
                <a:lnTo>
                  <a:pt x="172" y="253"/>
                </a:lnTo>
                <a:lnTo>
                  <a:pt x="172" y="255"/>
                </a:lnTo>
                <a:lnTo>
                  <a:pt x="171" y="259"/>
                </a:lnTo>
                <a:lnTo>
                  <a:pt x="169" y="261"/>
                </a:lnTo>
                <a:lnTo>
                  <a:pt x="168" y="264"/>
                </a:lnTo>
                <a:lnTo>
                  <a:pt x="167" y="267"/>
                </a:lnTo>
                <a:lnTo>
                  <a:pt x="166" y="270"/>
                </a:lnTo>
                <a:lnTo>
                  <a:pt x="164" y="274"/>
                </a:lnTo>
                <a:lnTo>
                  <a:pt x="162" y="280"/>
                </a:lnTo>
                <a:lnTo>
                  <a:pt x="160" y="285"/>
                </a:lnTo>
                <a:lnTo>
                  <a:pt x="158" y="290"/>
                </a:lnTo>
                <a:lnTo>
                  <a:pt x="156" y="294"/>
                </a:lnTo>
                <a:lnTo>
                  <a:pt x="154" y="300"/>
                </a:lnTo>
                <a:lnTo>
                  <a:pt x="152" y="304"/>
                </a:lnTo>
                <a:lnTo>
                  <a:pt x="151" y="310"/>
                </a:lnTo>
                <a:lnTo>
                  <a:pt x="150" y="313"/>
                </a:lnTo>
                <a:lnTo>
                  <a:pt x="149" y="315"/>
                </a:lnTo>
                <a:lnTo>
                  <a:pt x="147" y="317"/>
                </a:lnTo>
                <a:lnTo>
                  <a:pt x="147" y="319"/>
                </a:lnTo>
                <a:lnTo>
                  <a:pt x="146" y="322"/>
                </a:lnTo>
                <a:lnTo>
                  <a:pt x="146" y="324"/>
                </a:lnTo>
                <a:lnTo>
                  <a:pt x="145" y="328"/>
                </a:lnTo>
                <a:lnTo>
                  <a:pt x="144" y="329"/>
                </a:lnTo>
                <a:lnTo>
                  <a:pt x="141" y="334"/>
                </a:lnTo>
                <a:lnTo>
                  <a:pt x="141" y="338"/>
                </a:lnTo>
                <a:lnTo>
                  <a:pt x="139" y="342"/>
                </a:lnTo>
                <a:lnTo>
                  <a:pt x="138" y="346"/>
                </a:lnTo>
                <a:lnTo>
                  <a:pt x="136" y="350"/>
                </a:lnTo>
                <a:lnTo>
                  <a:pt x="135" y="355"/>
                </a:lnTo>
                <a:lnTo>
                  <a:pt x="133" y="358"/>
                </a:lnTo>
                <a:lnTo>
                  <a:pt x="131" y="363"/>
                </a:lnTo>
                <a:lnTo>
                  <a:pt x="132" y="365"/>
                </a:lnTo>
                <a:lnTo>
                  <a:pt x="132" y="366"/>
                </a:lnTo>
                <a:lnTo>
                  <a:pt x="131" y="372"/>
                </a:lnTo>
                <a:lnTo>
                  <a:pt x="129" y="379"/>
                </a:lnTo>
                <a:lnTo>
                  <a:pt x="127" y="385"/>
                </a:lnTo>
                <a:lnTo>
                  <a:pt x="125" y="392"/>
                </a:lnTo>
                <a:lnTo>
                  <a:pt x="125" y="399"/>
                </a:lnTo>
                <a:lnTo>
                  <a:pt x="122" y="405"/>
                </a:lnTo>
                <a:lnTo>
                  <a:pt x="120" y="412"/>
                </a:lnTo>
                <a:lnTo>
                  <a:pt x="119" y="418"/>
                </a:lnTo>
                <a:lnTo>
                  <a:pt x="116" y="425"/>
                </a:lnTo>
                <a:lnTo>
                  <a:pt x="115" y="431"/>
                </a:lnTo>
                <a:lnTo>
                  <a:pt x="114" y="439"/>
                </a:lnTo>
                <a:lnTo>
                  <a:pt x="111" y="445"/>
                </a:lnTo>
                <a:lnTo>
                  <a:pt x="110" y="452"/>
                </a:lnTo>
                <a:lnTo>
                  <a:pt x="109" y="459"/>
                </a:lnTo>
                <a:lnTo>
                  <a:pt x="107" y="466"/>
                </a:lnTo>
                <a:lnTo>
                  <a:pt x="105" y="473"/>
                </a:lnTo>
                <a:lnTo>
                  <a:pt x="103" y="479"/>
                </a:lnTo>
                <a:lnTo>
                  <a:pt x="102" y="487"/>
                </a:lnTo>
                <a:lnTo>
                  <a:pt x="100" y="494"/>
                </a:lnTo>
                <a:lnTo>
                  <a:pt x="98" y="500"/>
                </a:lnTo>
                <a:lnTo>
                  <a:pt x="96" y="507"/>
                </a:lnTo>
                <a:lnTo>
                  <a:pt x="94" y="514"/>
                </a:lnTo>
                <a:lnTo>
                  <a:pt x="93" y="521"/>
                </a:lnTo>
                <a:lnTo>
                  <a:pt x="91" y="527"/>
                </a:lnTo>
                <a:lnTo>
                  <a:pt x="90" y="530"/>
                </a:lnTo>
                <a:lnTo>
                  <a:pt x="90" y="532"/>
                </a:lnTo>
                <a:lnTo>
                  <a:pt x="89" y="535"/>
                </a:lnTo>
                <a:lnTo>
                  <a:pt x="89" y="537"/>
                </a:lnTo>
                <a:lnTo>
                  <a:pt x="88" y="539"/>
                </a:lnTo>
                <a:lnTo>
                  <a:pt x="88" y="543"/>
                </a:lnTo>
                <a:lnTo>
                  <a:pt x="86" y="545"/>
                </a:lnTo>
                <a:lnTo>
                  <a:pt x="85" y="548"/>
                </a:lnTo>
                <a:lnTo>
                  <a:pt x="85" y="552"/>
                </a:lnTo>
                <a:lnTo>
                  <a:pt x="84" y="555"/>
                </a:lnTo>
                <a:lnTo>
                  <a:pt x="84" y="559"/>
                </a:lnTo>
                <a:lnTo>
                  <a:pt x="84" y="562"/>
                </a:lnTo>
                <a:lnTo>
                  <a:pt x="83" y="566"/>
                </a:lnTo>
                <a:lnTo>
                  <a:pt x="82" y="571"/>
                </a:lnTo>
                <a:lnTo>
                  <a:pt x="80" y="573"/>
                </a:lnTo>
                <a:lnTo>
                  <a:pt x="80" y="578"/>
                </a:lnTo>
                <a:lnTo>
                  <a:pt x="79" y="583"/>
                </a:lnTo>
                <a:lnTo>
                  <a:pt x="78" y="590"/>
                </a:lnTo>
                <a:lnTo>
                  <a:pt x="78" y="594"/>
                </a:lnTo>
                <a:lnTo>
                  <a:pt x="77" y="599"/>
                </a:lnTo>
                <a:lnTo>
                  <a:pt x="76" y="605"/>
                </a:lnTo>
                <a:lnTo>
                  <a:pt x="74" y="611"/>
                </a:lnTo>
                <a:lnTo>
                  <a:pt x="74" y="617"/>
                </a:lnTo>
                <a:lnTo>
                  <a:pt x="73" y="623"/>
                </a:lnTo>
                <a:lnTo>
                  <a:pt x="72" y="626"/>
                </a:lnTo>
                <a:lnTo>
                  <a:pt x="72" y="628"/>
                </a:lnTo>
                <a:lnTo>
                  <a:pt x="71" y="632"/>
                </a:lnTo>
                <a:lnTo>
                  <a:pt x="71" y="635"/>
                </a:lnTo>
                <a:lnTo>
                  <a:pt x="70" y="641"/>
                </a:lnTo>
                <a:lnTo>
                  <a:pt x="69" y="647"/>
                </a:lnTo>
                <a:lnTo>
                  <a:pt x="68" y="654"/>
                </a:lnTo>
                <a:lnTo>
                  <a:pt x="67" y="660"/>
                </a:lnTo>
                <a:lnTo>
                  <a:pt x="66" y="674"/>
                </a:lnTo>
                <a:lnTo>
                  <a:pt x="65" y="688"/>
                </a:lnTo>
                <a:lnTo>
                  <a:pt x="64" y="702"/>
                </a:lnTo>
                <a:lnTo>
                  <a:pt x="64" y="716"/>
                </a:lnTo>
                <a:lnTo>
                  <a:pt x="67" y="721"/>
                </a:lnTo>
                <a:lnTo>
                  <a:pt x="70" y="728"/>
                </a:lnTo>
                <a:lnTo>
                  <a:pt x="73" y="732"/>
                </a:lnTo>
                <a:lnTo>
                  <a:pt x="76" y="738"/>
                </a:lnTo>
                <a:lnTo>
                  <a:pt x="79" y="744"/>
                </a:lnTo>
                <a:lnTo>
                  <a:pt x="82" y="750"/>
                </a:lnTo>
                <a:lnTo>
                  <a:pt x="84" y="757"/>
                </a:lnTo>
                <a:lnTo>
                  <a:pt x="85" y="763"/>
                </a:lnTo>
                <a:lnTo>
                  <a:pt x="85" y="764"/>
                </a:lnTo>
                <a:lnTo>
                  <a:pt x="86" y="764"/>
                </a:lnTo>
                <a:lnTo>
                  <a:pt x="88" y="763"/>
                </a:lnTo>
                <a:lnTo>
                  <a:pt x="89" y="761"/>
                </a:lnTo>
                <a:lnTo>
                  <a:pt x="89" y="759"/>
                </a:lnTo>
                <a:lnTo>
                  <a:pt x="89" y="758"/>
                </a:lnTo>
                <a:lnTo>
                  <a:pt x="89" y="756"/>
                </a:lnTo>
                <a:lnTo>
                  <a:pt x="93" y="799"/>
                </a:lnTo>
                <a:lnTo>
                  <a:pt x="94" y="800"/>
                </a:lnTo>
                <a:lnTo>
                  <a:pt x="95" y="801"/>
                </a:lnTo>
                <a:lnTo>
                  <a:pt x="96" y="801"/>
                </a:lnTo>
                <a:lnTo>
                  <a:pt x="97" y="801"/>
                </a:lnTo>
                <a:lnTo>
                  <a:pt x="98" y="799"/>
                </a:lnTo>
                <a:lnTo>
                  <a:pt x="98" y="798"/>
                </a:lnTo>
                <a:lnTo>
                  <a:pt x="99" y="796"/>
                </a:lnTo>
                <a:lnTo>
                  <a:pt x="99" y="794"/>
                </a:lnTo>
                <a:lnTo>
                  <a:pt x="98" y="785"/>
                </a:lnTo>
                <a:lnTo>
                  <a:pt x="99" y="775"/>
                </a:lnTo>
                <a:lnTo>
                  <a:pt x="100" y="764"/>
                </a:lnTo>
                <a:lnTo>
                  <a:pt x="100" y="753"/>
                </a:lnTo>
                <a:lnTo>
                  <a:pt x="101" y="750"/>
                </a:lnTo>
                <a:lnTo>
                  <a:pt x="101" y="748"/>
                </a:lnTo>
                <a:lnTo>
                  <a:pt x="102" y="744"/>
                </a:lnTo>
                <a:lnTo>
                  <a:pt x="103" y="740"/>
                </a:lnTo>
                <a:lnTo>
                  <a:pt x="103" y="734"/>
                </a:lnTo>
                <a:lnTo>
                  <a:pt x="104" y="727"/>
                </a:lnTo>
                <a:lnTo>
                  <a:pt x="104" y="720"/>
                </a:lnTo>
                <a:lnTo>
                  <a:pt x="105" y="713"/>
                </a:lnTo>
                <a:lnTo>
                  <a:pt x="106" y="709"/>
                </a:lnTo>
                <a:lnTo>
                  <a:pt x="107" y="706"/>
                </a:lnTo>
                <a:lnTo>
                  <a:pt x="108" y="702"/>
                </a:lnTo>
                <a:lnTo>
                  <a:pt x="108" y="697"/>
                </a:lnTo>
                <a:lnTo>
                  <a:pt x="109" y="695"/>
                </a:lnTo>
                <a:lnTo>
                  <a:pt x="109" y="692"/>
                </a:lnTo>
                <a:lnTo>
                  <a:pt x="110" y="689"/>
                </a:lnTo>
                <a:lnTo>
                  <a:pt x="110" y="685"/>
                </a:lnTo>
                <a:lnTo>
                  <a:pt x="110" y="682"/>
                </a:lnTo>
                <a:lnTo>
                  <a:pt x="111" y="679"/>
                </a:lnTo>
                <a:lnTo>
                  <a:pt x="111" y="674"/>
                </a:lnTo>
                <a:lnTo>
                  <a:pt x="113" y="672"/>
                </a:lnTo>
                <a:lnTo>
                  <a:pt x="114" y="667"/>
                </a:lnTo>
                <a:lnTo>
                  <a:pt x="114" y="664"/>
                </a:lnTo>
                <a:lnTo>
                  <a:pt x="115" y="660"/>
                </a:lnTo>
                <a:lnTo>
                  <a:pt x="115" y="656"/>
                </a:lnTo>
                <a:lnTo>
                  <a:pt x="116" y="653"/>
                </a:lnTo>
                <a:lnTo>
                  <a:pt x="117" y="648"/>
                </a:lnTo>
                <a:lnTo>
                  <a:pt x="119" y="646"/>
                </a:lnTo>
                <a:lnTo>
                  <a:pt x="120" y="641"/>
                </a:lnTo>
                <a:lnTo>
                  <a:pt x="121" y="638"/>
                </a:lnTo>
                <a:lnTo>
                  <a:pt x="122" y="635"/>
                </a:lnTo>
                <a:lnTo>
                  <a:pt x="123" y="631"/>
                </a:lnTo>
                <a:lnTo>
                  <a:pt x="125" y="627"/>
                </a:lnTo>
                <a:lnTo>
                  <a:pt x="150" y="553"/>
                </a:lnTo>
                <a:lnTo>
                  <a:pt x="139" y="593"/>
                </a:lnTo>
                <a:lnTo>
                  <a:pt x="140" y="593"/>
                </a:lnTo>
                <a:lnTo>
                  <a:pt x="140" y="594"/>
                </a:lnTo>
                <a:lnTo>
                  <a:pt x="141" y="594"/>
                </a:lnTo>
                <a:lnTo>
                  <a:pt x="182" y="532"/>
                </a:lnTo>
                <a:lnTo>
                  <a:pt x="177" y="543"/>
                </a:lnTo>
                <a:lnTo>
                  <a:pt x="175" y="547"/>
                </a:lnTo>
                <a:lnTo>
                  <a:pt x="174" y="548"/>
                </a:lnTo>
                <a:lnTo>
                  <a:pt x="172" y="549"/>
                </a:lnTo>
                <a:lnTo>
                  <a:pt x="172" y="550"/>
                </a:lnTo>
                <a:lnTo>
                  <a:pt x="170" y="554"/>
                </a:lnTo>
                <a:lnTo>
                  <a:pt x="167" y="558"/>
                </a:lnTo>
                <a:lnTo>
                  <a:pt x="165" y="562"/>
                </a:lnTo>
                <a:lnTo>
                  <a:pt x="162" y="566"/>
                </a:lnTo>
                <a:lnTo>
                  <a:pt x="159" y="571"/>
                </a:lnTo>
                <a:lnTo>
                  <a:pt x="157" y="575"/>
                </a:lnTo>
                <a:lnTo>
                  <a:pt x="154" y="579"/>
                </a:lnTo>
                <a:lnTo>
                  <a:pt x="152" y="584"/>
                </a:lnTo>
                <a:lnTo>
                  <a:pt x="150" y="587"/>
                </a:lnTo>
                <a:lnTo>
                  <a:pt x="147" y="592"/>
                </a:lnTo>
                <a:lnTo>
                  <a:pt x="145" y="597"/>
                </a:lnTo>
                <a:lnTo>
                  <a:pt x="143" y="600"/>
                </a:lnTo>
                <a:lnTo>
                  <a:pt x="141" y="605"/>
                </a:lnTo>
                <a:lnTo>
                  <a:pt x="139" y="610"/>
                </a:lnTo>
                <a:lnTo>
                  <a:pt x="136" y="614"/>
                </a:lnTo>
                <a:lnTo>
                  <a:pt x="134" y="618"/>
                </a:lnTo>
                <a:lnTo>
                  <a:pt x="134" y="619"/>
                </a:lnTo>
                <a:lnTo>
                  <a:pt x="133" y="621"/>
                </a:lnTo>
                <a:lnTo>
                  <a:pt x="132" y="623"/>
                </a:lnTo>
                <a:lnTo>
                  <a:pt x="132" y="625"/>
                </a:lnTo>
                <a:lnTo>
                  <a:pt x="131" y="626"/>
                </a:lnTo>
                <a:lnTo>
                  <a:pt x="131" y="627"/>
                </a:lnTo>
                <a:lnTo>
                  <a:pt x="131" y="628"/>
                </a:lnTo>
                <a:lnTo>
                  <a:pt x="129" y="631"/>
                </a:lnTo>
                <a:lnTo>
                  <a:pt x="129" y="632"/>
                </a:lnTo>
                <a:lnTo>
                  <a:pt x="128" y="634"/>
                </a:lnTo>
                <a:lnTo>
                  <a:pt x="128" y="636"/>
                </a:lnTo>
                <a:lnTo>
                  <a:pt x="127" y="637"/>
                </a:lnTo>
                <a:lnTo>
                  <a:pt x="127" y="639"/>
                </a:lnTo>
                <a:lnTo>
                  <a:pt x="126" y="641"/>
                </a:lnTo>
                <a:lnTo>
                  <a:pt x="125" y="644"/>
                </a:lnTo>
                <a:lnTo>
                  <a:pt x="125" y="645"/>
                </a:lnTo>
                <a:lnTo>
                  <a:pt x="123" y="649"/>
                </a:lnTo>
                <a:lnTo>
                  <a:pt x="121" y="654"/>
                </a:lnTo>
                <a:lnTo>
                  <a:pt x="120" y="659"/>
                </a:lnTo>
                <a:lnTo>
                  <a:pt x="119" y="663"/>
                </a:lnTo>
                <a:lnTo>
                  <a:pt x="117" y="668"/>
                </a:lnTo>
                <a:lnTo>
                  <a:pt x="115" y="674"/>
                </a:lnTo>
                <a:lnTo>
                  <a:pt x="115" y="677"/>
                </a:lnTo>
                <a:lnTo>
                  <a:pt x="115" y="683"/>
                </a:lnTo>
                <a:lnTo>
                  <a:pt x="114" y="686"/>
                </a:lnTo>
                <a:lnTo>
                  <a:pt x="113" y="689"/>
                </a:lnTo>
                <a:lnTo>
                  <a:pt x="113" y="692"/>
                </a:lnTo>
                <a:lnTo>
                  <a:pt x="111" y="695"/>
                </a:lnTo>
                <a:lnTo>
                  <a:pt x="111" y="697"/>
                </a:lnTo>
                <a:lnTo>
                  <a:pt x="110" y="701"/>
                </a:lnTo>
                <a:lnTo>
                  <a:pt x="110" y="703"/>
                </a:lnTo>
                <a:lnTo>
                  <a:pt x="110" y="707"/>
                </a:lnTo>
                <a:lnTo>
                  <a:pt x="109" y="710"/>
                </a:lnTo>
                <a:lnTo>
                  <a:pt x="109" y="714"/>
                </a:lnTo>
                <a:lnTo>
                  <a:pt x="108" y="717"/>
                </a:lnTo>
                <a:lnTo>
                  <a:pt x="108" y="720"/>
                </a:lnTo>
                <a:lnTo>
                  <a:pt x="106" y="732"/>
                </a:lnTo>
                <a:lnTo>
                  <a:pt x="105" y="745"/>
                </a:lnTo>
                <a:lnTo>
                  <a:pt x="104" y="758"/>
                </a:lnTo>
                <a:lnTo>
                  <a:pt x="103" y="770"/>
                </a:lnTo>
                <a:lnTo>
                  <a:pt x="103" y="782"/>
                </a:lnTo>
                <a:lnTo>
                  <a:pt x="102" y="793"/>
                </a:lnTo>
                <a:lnTo>
                  <a:pt x="101" y="804"/>
                </a:lnTo>
                <a:lnTo>
                  <a:pt x="102" y="817"/>
                </a:lnTo>
                <a:lnTo>
                  <a:pt x="102" y="822"/>
                </a:lnTo>
                <a:lnTo>
                  <a:pt x="103" y="828"/>
                </a:lnTo>
                <a:lnTo>
                  <a:pt x="103" y="833"/>
                </a:lnTo>
                <a:lnTo>
                  <a:pt x="104" y="839"/>
                </a:lnTo>
                <a:lnTo>
                  <a:pt x="105" y="844"/>
                </a:lnTo>
                <a:lnTo>
                  <a:pt x="105" y="848"/>
                </a:lnTo>
                <a:lnTo>
                  <a:pt x="105" y="852"/>
                </a:lnTo>
                <a:lnTo>
                  <a:pt x="106" y="858"/>
                </a:lnTo>
                <a:lnTo>
                  <a:pt x="106" y="862"/>
                </a:lnTo>
                <a:lnTo>
                  <a:pt x="107" y="870"/>
                </a:lnTo>
                <a:lnTo>
                  <a:pt x="107" y="876"/>
                </a:lnTo>
                <a:lnTo>
                  <a:pt x="108" y="883"/>
                </a:lnTo>
                <a:lnTo>
                  <a:pt x="108" y="888"/>
                </a:lnTo>
                <a:lnTo>
                  <a:pt x="109" y="892"/>
                </a:lnTo>
                <a:lnTo>
                  <a:pt x="109" y="896"/>
                </a:lnTo>
                <a:lnTo>
                  <a:pt x="109" y="899"/>
                </a:lnTo>
                <a:lnTo>
                  <a:pt x="110" y="900"/>
                </a:lnTo>
                <a:lnTo>
                  <a:pt x="111" y="901"/>
                </a:lnTo>
                <a:lnTo>
                  <a:pt x="113" y="901"/>
                </a:lnTo>
                <a:lnTo>
                  <a:pt x="114" y="901"/>
                </a:lnTo>
                <a:lnTo>
                  <a:pt x="114" y="907"/>
                </a:lnTo>
                <a:lnTo>
                  <a:pt x="113" y="914"/>
                </a:lnTo>
                <a:lnTo>
                  <a:pt x="113" y="920"/>
                </a:lnTo>
                <a:lnTo>
                  <a:pt x="113" y="926"/>
                </a:lnTo>
                <a:lnTo>
                  <a:pt x="114" y="930"/>
                </a:lnTo>
                <a:lnTo>
                  <a:pt x="114" y="935"/>
                </a:lnTo>
                <a:lnTo>
                  <a:pt x="115" y="939"/>
                </a:lnTo>
                <a:lnTo>
                  <a:pt x="115" y="944"/>
                </a:lnTo>
                <a:lnTo>
                  <a:pt x="115" y="953"/>
                </a:lnTo>
                <a:lnTo>
                  <a:pt x="116" y="962"/>
                </a:lnTo>
                <a:lnTo>
                  <a:pt x="119" y="969"/>
                </a:lnTo>
                <a:lnTo>
                  <a:pt x="120" y="977"/>
                </a:lnTo>
                <a:lnTo>
                  <a:pt x="120" y="981"/>
                </a:lnTo>
                <a:lnTo>
                  <a:pt x="120" y="985"/>
                </a:lnTo>
                <a:lnTo>
                  <a:pt x="121" y="990"/>
                </a:lnTo>
                <a:lnTo>
                  <a:pt x="122" y="993"/>
                </a:lnTo>
                <a:lnTo>
                  <a:pt x="123" y="998"/>
                </a:lnTo>
                <a:lnTo>
                  <a:pt x="123" y="1002"/>
                </a:lnTo>
                <a:lnTo>
                  <a:pt x="125" y="1006"/>
                </a:lnTo>
                <a:lnTo>
                  <a:pt x="125" y="1010"/>
                </a:lnTo>
                <a:lnTo>
                  <a:pt x="126" y="1018"/>
                </a:lnTo>
                <a:lnTo>
                  <a:pt x="128" y="1026"/>
                </a:lnTo>
                <a:lnTo>
                  <a:pt x="129" y="1033"/>
                </a:lnTo>
                <a:lnTo>
                  <a:pt x="129" y="1039"/>
                </a:lnTo>
                <a:lnTo>
                  <a:pt x="131" y="1040"/>
                </a:lnTo>
                <a:lnTo>
                  <a:pt x="132" y="1040"/>
                </a:lnTo>
                <a:lnTo>
                  <a:pt x="133" y="1041"/>
                </a:lnTo>
                <a:lnTo>
                  <a:pt x="138" y="1055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Freeform 35"/>
          <p:cNvSpPr>
            <a:spLocks/>
          </p:cNvSpPr>
          <p:nvPr/>
        </p:nvSpPr>
        <p:spPr bwMode="auto">
          <a:xfrm>
            <a:off x="717550" y="4479927"/>
            <a:ext cx="1335088" cy="1933575"/>
          </a:xfrm>
          <a:custGeom>
            <a:avLst/>
            <a:gdLst>
              <a:gd name="T0" fmla="*/ 28575 w 841"/>
              <a:gd name="T1" fmla="*/ 1514475 h 1218"/>
              <a:gd name="T2" fmla="*/ 58738 w 841"/>
              <a:gd name="T3" fmla="*/ 1312862 h 1218"/>
              <a:gd name="T4" fmla="*/ 134938 w 841"/>
              <a:gd name="T5" fmla="*/ 1027112 h 1218"/>
              <a:gd name="T6" fmla="*/ 166688 w 841"/>
              <a:gd name="T7" fmla="*/ 858838 h 1218"/>
              <a:gd name="T8" fmla="*/ 204788 w 841"/>
              <a:gd name="T9" fmla="*/ 698500 h 1218"/>
              <a:gd name="T10" fmla="*/ 231775 w 841"/>
              <a:gd name="T11" fmla="*/ 617537 h 1218"/>
              <a:gd name="T12" fmla="*/ 271463 w 841"/>
              <a:gd name="T13" fmla="*/ 511175 h 1218"/>
              <a:gd name="T14" fmla="*/ 339725 w 841"/>
              <a:gd name="T15" fmla="*/ 371475 h 1218"/>
              <a:gd name="T16" fmla="*/ 414338 w 841"/>
              <a:gd name="T17" fmla="*/ 258762 h 1218"/>
              <a:gd name="T18" fmla="*/ 509588 w 841"/>
              <a:gd name="T19" fmla="*/ 150812 h 1218"/>
              <a:gd name="T20" fmla="*/ 661988 w 841"/>
              <a:gd name="T21" fmla="*/ 49212 h 1218"/>
              <a:gd name="T22" fmla="*/ 733425 w 841"/>
              <a:gd name="T23" fmla="*/ 26988 h 1218"/>
              <a:gd name="T24" fmla="*/ 839788 w 841"/>
              <a:gd name="T25" fmla="*/ 4762 h 1218"/>
              <a:gd name="T26" fmla="*/ 976313 w 841"/>
              <a:gd name="T27" fmla="*/ 14288 h 1218"/>
              <a:gd name="T28" fmla="*/ 1047750 w 841"/>
              <a:gd name="T29" fmla="*/ 28575 h 1218"/>
              <a:gd name="T30" fmla="*/ 1139825 w 841"/>
              <a:gd name="T31" fmla="*/ 65087 h 1218"/>
              <a:gd name="T32" fmla="*/ 1222375 w 841"/>
              <a:gd name="T33" fmla="*/ 112713 h 1218"/>
              <a:gd name="T34" fmla="*/ 1284288 w 841"/>
              <a:gd name="T35" fmla="*/ 146050 h 1218"/>
              <a:gd name="T36" fmla="*/ 1325563 w 841"/>
              <a:gd name="T37" fmla="*/ 176212 h 1218"/>
              <a:gd name="T38" fmla="*/ 1262063 w 841"/>
              <a:gd name="T39" fmla="*/ 146050 h 1218"/>
              <a:gd name="T40" fmla="*/ 1181100 w 841"/>
              <a:gd name="T41" fmla="*/ 104775 h 1218"/>
              <a:gd name="T42" fmla="*/ 1122363 w 841"/>
              <a:gd name="T43" fmla="*/ 76200 h 1218"/>
              <a:gd name="T44" fmla="*/ 1049338 w 841"/>
              <a:gd name="T45" fmla="*/ 50800 h 1218"/>
              <a:gd name="T46" fmla="*/ 969963 w 841"/>
              <a:gd name="T47" fmla="*/ 31750 h 1218"/>
              <a:gd name="T48" fmla="*/ 844550 w 841"/>
              <a:gd name="T49" fmla="*/ 26988 h 1218"/>
              <a:gd name="T50" fmla="*/ 762000 w 841"/>
              <a:gd name="T51" fmla="*/ 39687 h 1218"/>
              <a:gd name="T52" fmla="*/ 704850 w 841"/>
              <a:gd name="T53" fmla="*/ 63500 h 1218"/>
              <a:gd name="T54" fmla="*/ 630238 w 841"/>
              <a:gd name="T55" fmla="*/ 95250 h 1218"/>
              <a:gd name="T56" fmla="*/ 573088 w 841"/>
              <a:gd name="T57" fmla="*/ 146050 h 1218"/>
              <a:gd name="T58" fmla="*/ 412750 w 841"/>
              <a:gd name="T59" fmla="*/ 303212 h 1218"/>
              <a:gd name="T60" fmla="*/ 274638 w 841"/>
              <a:gd name="T61" fmla="*/ 544512 h 1218"/>
              <a:gd name="T62" fmla="*/ 200025 w 841"/>
              <a:gd name="T63" fmla="*/ 758825 h 1218"/>
              <a:gd name="T64" fmla="*/ 153988 w 841"/>
              <a:gd name="T65" fmla="*/ 993775 h 1218"/>
              <a:gd name="T66" fmla="*/ 246063 w 841"/>
              <a:gd name="T67" fmla="*/ 822325 h 1218"/>
              <a:gd name="T68" fmla="*/ 334963 w 841"/>
              <a:gd name="T69" fmla="*/ 666750 h 1218"/>
              <a:gd name="T70" fmla="*/ 438150 w 841"/>
              <a:gd name="T71" fmla="*/ 555625 h 1218"/>
              <a:gd name="T72" fmla="*/ 528638 w 841"/>
              <a:gd name="T73" fmla="*/ 476250 h 1218"/>
              <a:gd name="T74" fmla="*/ 671513 w 841"/>
              <a:gd name="T75" fmla="*/ 382587 h 1218"/>
              <a:gd name="T76" fmla="*/ 755650 w 841"/>
              <a:gd name="T77" fmla="*/ 334962 h 1218"/>
              <a:gd name="T78" fmla="*/ 898525 w 841"/>
              <a:gd name="T79" fmla="*/ 273050 h 1218"/>
              <a:gd name="T80" fmla="*/ 973138 w 841"/>
              <a:gd name="T81" fmla="*/ 246062 h 1218"/>
              <a:gd name="T82" fmla="*/ 935038 w 841"/>
              <a:gd name="T83" fmla="*/ 273050 h 1218"/>
              <a:gd name="T84" fmla="*/ 830263 w 841"/>
              <a:gd name="T85" fmla="*/ 315912 h 1218"/>
              <a:gd name="T86" fmla="*/ 749300 w 841"/>
              <a:gd name="T87" fmla="*/ 360362 h 1218"/>
              <a:gd name="T88" fmla="*/ 671513 w 841"/>
              <a:gd name="T89" fmla="*/ 409575 h 1218"/>
              <a:gd name="T90" fmla="*/ 530225 w 841"/>
              <a:gd name="T91" fmla="*/ 509587 h 1218"/>
              <a:gd name="T92" fmla="*/ 425450 w 841"/>
              <a:gd name="T93" fmla="*/ 604837 h 1218"/>
              <a:gd name="T94" fmla="*/ 309563 w 841"/>
              <a:gd name="T95" fmla="*/ 769937 h 1218"/>
              <a:gd name="T96" fmla="*/ 195263 w 841"/>
              <a:gd name="T97" fmla="*/ 939800 h 1218"/>
              <a:gd name="T98" fmla="*/ 131763 w 841"/>
              <a:gd name="T99" fmla="*/ 1158875 h 1218"/>
              <a:gd name="T100" fmla="*/ 100013 w 841"/>
              <a:gd name="T101" fmla="*/ 1400175 h 1218"/>
              <a:gd name="T102" fmla="*/ 115888 w 841"/>
              <a:gd name="T103" fmla="*/ 1474787 h 1218"/>
              <a:gd name="T104" fmla="*/ 193675 w 841"/>
              <a:gd name="T105" fmla="*/ 1314450 h 1218"/>
              <a:gd name="T106" fmla="*/ 309563 w 841"/>
              <a:gd name="T107" fmla="*/ 1139825 h 1218"/>
              <a:gd name="T108" fmla="*/ 290513 w 841"/>
              <a:gd name="T109" fmla="*/ 1179512 h 1218"/>
              <a:gd name="T110" fmla="*/ 220663 w 841"/>
              <a:gd name="T111" fmla="*/ 1295400 h 1218"/>
              <a:gd name="T112" fmla="*/ 120650 w 841"/>
              <a:gd name="T113" fmla="*/ 1509712 h 1218"/>
              <a:gd name="T114" fmla="*/ 79375 w 841"/>
              <a:gd name="T115" fmla="*/ 1782763 h 1218"/>
              <a:gd name="T116" fmla="*/ 44450 w 841"/>
              <a:gd name="T117" fmla="*/ 1866900 h 1218"/>
              <a:gd name="T118" fmla="*/ 85725 w 841"/>
              <a:gd name="T119" fmla="*/ 1376362 h 1218"/>
              <a:gd name="T120" fmla="*/ 93663 w 841"/>
              <a:gd name="T121" fmla="*/ 1247775 h 1218"/>
              <a:gd name="T122" fmla="*/ 55563 w 841"/>
              <a:gd name="T123" fmla="*/ 1439862 h 1218"/>
              <a:gd name="T124" fmla="*/ 30163 w 841"/>
              <a:gd name="T125" fmla="*/ 1614487 h 12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41"/>
              <a:gd name="T190" fmla="*/ 0 h 1218"/>
              <a:gd name="T191" fmla="*/ 841 w 841"/>
              <a:gd name="T192" fmla="*/ 1218 h 121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41" h="1218">
                <a:moveTo>
                  <a:pt x="5" y="1097"/>
                </a:moveTo>
                <a:lnTo>
                  <a:pt x="0" y="1083"/>
                </a:lnTo>
                <a:lnTo>
                  <a:pt x="2" y="1075"/>
                </a:lnTo>
                <a:lnTo>
                  <a:pt x="3" y="1061"/>
                </a:lnTo>
                <a:lnTo>
                  <a:pt x="4" y="1054"/>
                </a:lnTo>
                <a:lnTo>
                  <a:pt x="5" y="1047"/>
                </a:lnTo>
                <a:lnTo>
                  <a:pt x="6" y="1040"/>
                </a:lnTo>
                <a:lnTo>
                  <a:pt x="7" y="1032"/>
                </a:lnTo>
                <a:lnTo>
                  <a:pt x="8" y="1025"/>
                </a:lnTo>
                <a:lnTo>
                  <a:pt x="8" y="1018"/>
                </a:lnTo>
                <a:lnTo>
                  <a:pt x="9" y="1011"/>
                </a:lnTo>
                <a:lnTo>
                  <a:pt x="9" y="1004"/>
                </a:lnTo>
                <a:lnTo>
                  <a:pt x="11" y="999"/>
                </a:lnTo>
                <a:lnTo>
                  <a:pt x="12" y="995"/>
                </a:lnTo>
                <a:lnTo>
                  <a:pt x="13" y="991"/>
                </a:lnTo>
                <a:lnTo>
                  <a:pt x="14" y="985"/>
                </a:lnTo>
                <a:lnTo>
                  <a:pt x="14" y="983"/>
                </a:lnTo>
                <a:lnTo>
                  <a:pt x="14" y="979"/>
                </a:lnTo>
                <a:lnTo>
                  <a:pt x="14" y="976"/>
                </a:lnTo>
                <a:lnTo>
                  <a:pt x="15" y="972"/>
                </a:lnTo>
                <a:lnTo>
                  <a:pt x="15" y="969"/>
                </a:lnTo>
                <a:lnTo>
                  <a:pt x="15" y="966"/>
                </a:lnTo>
                <a:lnTo>
                  <a:pt x="17" y="962"/>
                </a:lnTo>
                <a:lnTo>
                  <a:pt x="17" y="957"/>
                </a:lnTo>
                <a:lnTo>
                  <a:pt x="18" y="954"/>
                </a:lnTo>
                <a:lnTo>
                  <a:pt x="18" y="949"/>
                </a:lnTo>
                <a:lnTo>
                  <a:pt x="18" y="944"/>
                </a:lnTo>
                <a:lnTo>
                  <a:pt x="19" y="940"/>
                </a:lnTo>
                <a:lnTo>
                  <a:pt x="19" y="939"/>
                </a:lnTo>
                <a:lnTo>
                  <a:pt x="19" y="938"/>
                </a:lnTo>
                <a:lnTo>
                  <a:pt x="19" y="935"/>
                </a:lnTo>
                <a:lnTo>
                  <a:pt x="20" y="933"/>
                </a:lnTo>
                <a:lnTo>
                  <a:pt x="20" y="929"/>
                </a:lnTo>
                <a:lnTo>
                  <a:pt x="21" y="927"/>
                </a:lnTo>
                <a:lnTo>
                  <a:pt x="22" y="923"/>
                </a:lnTo>
                <a:lnTo>
                  <a:pt x="22" y="920"/>
                </a:lnTo>
                <a:lnTo>
                  <a:pt x="24" y="917"/>
                </a:lnTo>
                <a:lnTo>
                  <a:pt x="24" y="914"/>
                </a:lnTo>
                <a:lnTo>
                  <a:pt x="25" y="907"/>
                </a:lnTo>
                <a:lnTo>
                  <a:pt x="26" y="901"/>
                </a:lnTo>
                <a:lnTo>
                  <a:pt x="27" y="893"/>
                </a:lnTo>
                <a:lnTo>
                  <a:pt x="28" y="887"/>
                </a:lnTo>
                <a:lnTo>
                  <a:pt x="30" y="880"/>
                </a:lnTo>
                <a:lnTo>
                  <a:pt x="30" y="873"/>
                </a:lnTo>
                <a:lnTo>
                  <a:pt x="31" y="865"/>
                </a:lnTo>
                <a:lnTo>
                  <a:pt x="32" y="859"/>
                </a:lnTo>
                <a:lnTo>
                  <a:pt x="34" y="851"/>
                </a:lnTo>
                <a:lnTo>
                  <a:pt x="35" y="844"/>
                </a:lnTo>
                <a:lnTo>
                  <a:pt x="36" y="836"/>
                </a:lnTo>
                <a:lnTo>
                  <a:pt x="37" y="827"/>
                </a:lnTo>
                <a:lnTo>
                  <a:pt x="39" y="820"/>
                </a:lnTo>
                <a:lnTo>
                  <a:pt x="40" y="813"/>
                </a:lnTo>
                <a:lnTo>
                  <a:pt x="42" y="806"/>
                </a:lnTo>
                <a:lnTo>
                  <a:pt x="44" y="799"/>
                </a:lnTo>
                <a:lnTo>
                  <a:pt x="63" y="726"/>
                </a:lnTo>
                <a:lnTo>
                  <a:pt x="64" y="724"/>
                </a:lnTo>
                <a:lnTo>
                  <a:pt x="65" y="723"/>
                </a:lnTo>
                <a:lnTo>
                  <a:pt x="66" y="721"/>
                </a:lnTo>
                <a:lnTo>
                  <a:pt x="66" y="718"/>
                </a:lnTo>
                <a:lnTo>
                  <a:pt x="68" y="715"/>
                </a:lnTo>
                <a:lnTo>
                  <a:pt x="69" y="711"/>
                </a:lnTo>
                <a:lnTo>
                  <a:pt x="71" y="708"/>
                </a:lnTo>
                <a:lnTo>
                  <a:pt x="72" y="704"/>
                </a:lnTo>
                <a:lnTo>
                  <a:pt x="73" y="700"/>
                </a:lnTo>
                <a:lnTo>
                  <a:pt x="74" y="696"/>
                </a:lnTo>
                <a:lnTo>
                  <a:pt x="75" y="693"/>
                </a:lnTo>
                <a:lnTo>
                  <a:pt x="76" y="688"/>
                </a:lnTo>
                <a:lnTo>
                  <a:pt x="76" y="683"/>
                </a:lnTo>
                <a:lnTo>
                  <a:pt x="78" y="678"/>
                </a:lnTo>
                <a:lnTo>
                  <a:pt x="79" y="673"/>
                </a:lnTo>
                <a:lnTo>
                  <a:pt x="81" y="668"/>
                </a:lnTo>
                <a:lnTo>
                  <a:pt x="81" y="662"/>
                </a:lnTo>
                <a:lnTo>
                  <a:pt x="83" y="659"/>
                </a:lnTo>
                <a:lnTo>
                  <a:pt x="83" y="653"/>
                </a:lnTo>
                <a:lnTo>
                  <a:pt x="85" y="647"/>
                </a:lnTo>
                <a:lnTo>
                  <a:pt x="86" y="641"/>
                </a:lnTo>
                <a:lnTo>
                  <a:pt x="87" y="635"/>
                </a:lnTo>
                <a:lnTo>
                  <a:pt x="87" y="630"/>
                </a:lnTo>
                <a:lnTo>
                  <a:pt x="87" y="623"/>
                </a:lnTo>
                <a:lnTo>
                  <a:pt x="87" y="621"/>
                </a:lnTo>
                <a:lnTo>
                  <a:pt x="88" y="618"/>
                </a:lnTo>
                <a:lnTo>
                  <a:pt x="89" y="616"/>
                </a:lnTo>
                <a:lnTo>
                  <a:pt x="89" y="612"/>
                </a:lnTo>
                <a:lnTo>
                  <a:pt x="92" y="606"/>
                </a:lnTo>
                <a:lnTo>
                  <a:pt x="92" y="600"/>
                </a:lnTo>
                <a:lnTo>
                  <a:pt x="93" y="595"/>
                </a:lnTo>
                <a:lnTo>
                  <a:pt x="95" y="589"/>
                </a:lnTo>
                <a:lnTo>
                  <a:pt x="97" y="583"/>
                </a:lnTo>
                <a:lnTo>
                  <a:pt x="97" y="577"/>
                </a:lnTo>
                <a:lnTo>
                  <a:pt x="98" y="571"/>
                </a:lnTo>
                <a:lnTo>
                  <a:pt x="100" y="565"/>
                </a:lnTo>
                <a:lnTo>
                  <a:pt x="100" y="564"/>
                </a:lnTo>
                <a:lnTo>
                  <a:pt x="101" y="563"/>
                </a:lnTo>
                <a:lnTo>
                  <a:pt x="101" y="558"/>
                </a:lnTo>
                <a:lnTo>
                  <a:pt x="102" y="556"/>
                </a:lnTo>
                <a:lnTo>
                  <a:pt x="102" y="551"/>
                </a:lnTo>
                <a:lnTo>
                  <a:pt x="103" y="548"/>
                </a:lnTo>
                <a:lnTo>
                  <a:pt x="104" y="545"/>
                </a:lnTo>
                <a:lnTo>
                  <a:pt x="104" y="543"/>
                </a:lnTo>
                <a:lnTo>
                  <a:pt x="105" y="541"/>
                </a:lnTo>
                <a:lnTo>
                  <a:pt x="106" y="538"/>
                </a:lnTo>
                <a:lnTo>
                  <a:pt x="107" y="536"/>
                </a:lnTo>
                <a:lnTo>
                  <a:pt x="107" y="534"/>
                </a:lnTo>
                <a:lnTo>
                  <a:pt x="109" y="530"/>
                </a:lnTo>
                <a:lnTo>
                  <a:pt x="109" y="528"/>
                </a:lnTo>
                <a:lnTo>
                  <a:pt x="110" y="522"/>
                </a:lnTo>
                <a:lnTo>
                  <a:pt x="111" y="517"/>
                </a:lnTo>
                <a:lnTo>
                  <a:pt x="112" y="510"/>
                </a:lnTo>
                <a:lnTo>
                  <a:pt x="112" y="504"/>
                </a:lnTo>
                <a:lnTo>
                  <a:pt x="112" y="502"/>
                </a:lnTo>
                <a:lnTo>
                  <a:pt x="112" y="501"/>
                </a:lnTo>
                <a:lnTo>
                  <a:pt x="113" y="500"/>
                </a:lnTo>
                <a:lnTo>
                  <a:pt x="113" y="497"/>
                </a:lnTo>
                <a:lnTo>
                  <a:pt x="115" y="496"/>
                </a:lnTo>
                <a:lnTo>
                  <a:pt x="116" y="495"/>
                </a:lnTo>
                <a:lnTo>
                  <a:pt x="117" y="493"/>
                </a:lnTo>
                <a:lnTo>
                  <a:pt x="117" y="491"/>
                </a:lnTo>
                <a:lnTo>
                  <a:pt x="118" y="485"/>
                </a:lnTo>
                <a:lnTo>
                  <a:pt x="119" y="480"/>
                </a:lnTo>
                <a:lnTo>
                  <a:pt x="122" y="473"/>
                </a:lnTo>
                <a:lnTo>
                  <a:pt x="123" y="467"/>
                </a:lnTo>
                <a:lnTo>
                  <a:pt x="125" y="461"/>
                </a:lnTo>
                <a:lnTo>
                  <a:pt x="126" y="454"/>
                </a:lnTo>
                <a:lnTo>
                  <a:pt x="128" y="447"/>
                </a:lnTo>
                <a:lnTo>
                  <a:pt x="129" y="440"/>
                </a:lnTo>
                <a:lnTo>
                  <a:pt x="130" y="439"/>
                </a:lnTo>
                <a:lnTo>
                  <a:pt x="131" y="437"/>
                </a:lnTo>
                <a:lnTo>
                  <a:pt x="132" y="436"/>
                </a:lnTo>
                <a:lnTo>
                  <a:pt x="133" y="434"/>
                </a:lnTo>
                <a:lnTo>
                  <a:pt x="133" y="433"/>
                </a:lnTo>
                <a:lnTo>
                  <a:pt x="134" y="431"/>
                </a:lnTo>
                <a:lnTo>
                  <a:pt x="135" y="430"/>
                </a:lnTo>
                <a:lnTo>
                  <a:pt x="135" y="426"/>
                </a:lnTo>
                <a:lnTo>
                  <a:pt x="136" y="425"/>
                </a:lnTo>
                <a:lnTo>
                  <a:pt x="137" y="423"/>
                </a:lnTo>
                <a:lnTo>
                  <a:pt x="137" y="420"/>
                </a:lnTo>
                <a:lnTo>
                  <a:pt x="138" y="417"/>
                </a:lnTo>
                <a:lnTo>
                  <a:pt x="138" y="415"/>
                </a:lnTo>
                <a:lnTo>
                  <a:pt x="139" y="412"/>
                </a:lnTo>
                <a:lnTo>
                  <a:pt x="140" y="410"/>
                </a:lnTo>
                <a:lnTo>
                  <a:pt x="141" y="407"/>
                </a:lnTo>
                <a:lnTo>
                  <a:pt x="141" y="406"/>
                </a:lnTo>
                <a:lnTo>
                  <a:pt x="142" y="405"/>
                </a:lnTo>
                <a:lnTo>
                  <a:pt x="143" y="403"/>
                </a:lnTo>
                <a:lnTo>
                  <a:pt x="144" y="400"/>
                </a:lnTo>
                <a:lnTo>
                  <a:pt x="144" y="398"/>
                </a:lnTo>
                <a:lnTo>
                  <a:pt x="144" y="397"/>
                </a:lnTo>
                <a:lnTo>
                  <a:pt x="144" y="394"/>
                </a:lnTo>
                <a:lnTo>
                  <a:pt x="146" y="392"/>
                </a:lnTo>
                <a:lnTo>
                  <a:pt x="146" y="389"/>
                </a:lnTo>
                <a:lnTo>
                  <a:pt x="147" y="387"/>
                </a:lnTo>
                <a:lnTo>
                  <a:pt x="148" y="384"/>
                </a:lnTo>
                <a:lnTo>
                  <a:pt x="149" y="382"/>
                </a:lnTo>
                <a:lnTo>
                  <a:pt x="149" y="379"/>
                </a:lnTo>
                <a:lnTo>
                  <a:pt x="150" y="377"/>
                </a:lnTo>
                <a:lnTo>
                  <a:pt x="152" y="375"/>
                </a:lnTo>
                <a:lnTo>
                  <a:pt x="153" y="372"/>
                </a:lnTo>
                <a:lnTo>
                  <a:pt x="154" y="370"/>
                </a:lnTo>
                <a:lnTo>
                  <a:pt x="155" y="369"/>
                </a:lnTo>
                <a:lnTo>
                  <a:pt x="156" y="365"/>
                </a:lnTo>
                <a:lnTo>
                  <a:pt x="158" y="362"/>
                </a:lnTo>
                <a:lnTo>
                  <a:pt x="159" y="360"/>
                </a:lnTo>
                <a:lnTo>
                  <a:pt x="159" y="357"/>
                </a:lnTo>
                <a:lnTo>
                  <a:pt x="160" y="354"/>
                </a:lnTo>
                <a:lnTo>
                  <a:pt x="161" y="351"/>
                </a:lnTo>
                <a:lnTo>
                  <a:pt x="162" y="348"/>
                </a:lnTo>
                <a:lnTo>
                  <a:pt x="163" y="344"/>
                </a:lnTo>
                <a:lnTo>
                  <a:pt x="163" y="342"/>
                </a:lnTo>
                <a:lnTo>
                  <a:pt x="165" y="338"/>
                </a:lnTo>
                <a:lnTo>
                  <a:pt x="166" y="336"/>
                </a:lnTo>
                <a:lnTo>
                  <a:pt x="167" y="334"/>
                </a:lnTo>
                <a:lnTo>
                  <a:pt x="167" y="332"/>
                </a:lnTo>
                <a:lnTo>
                  <a:pt x="169" y="329"/>
                </a:lnTo>
                <a:lnTo>
                  <a:pt x="170" y="324"/>
                </a:lnTo>
                <a:lnTo>
                  <a:pt x="171" y="322"/>
                </a:lnTo>
                <a:lnTo>
                  <a:pt x="173" y="318"/>
                </a:lnTo>
                <a:lnTo>
                  <a:pt x="174" y="315"/>
                </a:lnTo>
                <a:lnTo>
                  <a:pt x="176" y="313"/>
                </a:lnTo>
                <a:lnTo>
                  <a:pt x="178" y="309"/>
                </a:lnTo>
                <a:lnTo>
                  <a:pt x="179" y="305"/>
                </a:lnTo>
                <a:lnTo>
                  <a:pt x="180" y="301"/>
                </a:lnTo>
                <a:lnTo>
                  <a:pt x="183" y="297"/>
                </a:lnTo>
                <a:lnTo>
                  <a:pt x="184" y="294"/>
                </a:lnTo>
                <a:lnTo>
                  <a:pt x="185" y="289"/>
                </a:lnTo>
                <a:lnTo>
                  <a:pt x="187" y="286"/>
                </a:lnTo>
                <a:lnTo>
                  <a:pt x="189" y="281"/>
                </a:lnTo>
                <a:lnTo>
                  <a:pt x="190" y="276"/>
                </a:lnTo>
                <a:lnTo>
                  <a:pt x="191" y="273"/>
                </a:lnTo>
                <a:lnTo>
                  <a:pt x="193" y="268"/>
                </a:lnTo>
                <a:lnTo>
                  <a:pt x="195" y="265"/>
                </a:lnTo>
                <a:lnTo>
                  <a:pt x="197" y="261"/>
                </a:lnTo>
                <a:lnTo>
                  <a:pt x="200" y="258"/>
                </a:lnTo>
                <a:lnTo>
                  <a:pt x="202" y="253"/>
                </a:lnTo>
                <a:lnTo>
                  <a:pt x="204" y="249"/>
                </a:lnTo>
                <a:lnTo>
                  <a:pt x="206" y="245"/>
                </a:lnTo>
                <a:lnTo>
                  <a:pt x="209" y="240"/>
                </a:lnTo>
                <a:lnTo>
                  <a:pt x="211" y="237"/>
                </a:lnTo>
                <a:lnTo>
                  <a:pt x="213" y="237"/>
                </a:lnTo>
                <a:lnTo>
                  <a:pt x="214" y="237"/>
                </a:lnTo>
                <a:lnTo>
                  <a:pt x="214" y="234"/>
                </a:lnTo>
                <a:lnTo>
                  <a:pt x="214" y="233"/>
                </a:lnTo>
                <a:lnTo>
                  <a:pt x="216" y="230"/>
                </a:lnTo>
                <a:lnTo>
                  <a:pt x="217" y="227"/>
                </a:lnTo>
                <a:lnTo>
                  <a:pt x="220" y="223"/>
                </a:lnTo>
                <a:lnTo>
                  <a:pt x="221" y="220"/>
                </a:lnTo>
                <a:lnTo>
                  <a:pt x="223" y="216"/>
                </a:lnTo>
                <a:lnTo>
                  <a:pt x="224" y="212"/>
                </a:lnTo>
                <a:lnTo>
                  <a:pt x="226" y="210"/>
                </a:lnTo>
                <a:lnTo>
                  <a:pt x="228" y="206"/>
                </a:lnTo>
                <a:lnTo>
                  <a:pt x="230" y="203"/>
                </a:lnTo>
                <a:lnTo>
                  <a:pt x="232" y="200"/>
                </a:lnTo>
                <a:lnTo>
                  <a:pt x="233" y="198"/>
                </a:lnTo>
                <a:lnTo>
                  <a:pt x="235" y="196"/>
                </a:lnTo>
                <a:lnTo>
                  <a:pt x="238" y="193"/>
                </a:lnTo>
                <a:lnTo>
                  <a:pt x="240" y="192"/>
                </a:lnTo>
                <a:lnTo>
                  <a:pt x="242" y="190"/>
                </a:lnTo>
                <a:lnTo>
                  <a:pt x="244" y="186"/>
                </a:lnTo>
                <a:lnTo>
                  <a:pt x="246" y="183"/>
                </a:lnTo>
                <a:lnTo>
                  <a:pt x="247" y="180"/>
                </a:lnTo>
                <a:lnTo>
                  <a:pt x="251" y="178"/>
                </a:lnTo>
                <a:lnTo>
                  <a:pt x="252" y="175"/>
                </a:lnTo>
                <a:lnTo>
                  <a:pt x="254" y="172"/>
                </a:lnTo>
                <a:lnTo>
                  <a:pt x="257" y="169"/>
                </a:lnTo>
                <a:lnTo>
                  <a:pt x="258" y="165"/>
                </a:lnTo>
                <a:lnTo>
                  <a:pt x="261" y="163"/>
                </a:lnTo>
                <a:lnTo>
                  <a:pt x="263" y="159"/>
                </a:lnTo>
                <a:lnTo>
                  <a:pt x="265" y="156"/>
                </a:lnTo>
                <a:lnTo>
                  <a:pt x="267" y="154"/>
                </a:lnTo>
                <a:lnTo>
                  <a:pt x="270" y="150"/>
                </a:lnTo>
                <a:lnTo>
                  <a:pt x="272" y="147"/>
                </a:lnTo>
                <a:lnTo>
                  <a:pt x="274" y="145"/>
                </a:lnTo>
                <a:lnTo>
                  <a:pt x="277" y="142"/>
                </a:lnTo>
                <a:lnTo>
                  <a:pt x="278" y="138"/>
                </a:lnTo>
                <a:lnTo>
                  <a:pt x="281" y="137"/>
                </a:lnTo>
                <a:lnTo>
                  <a:pt x="283" y="135"/>
                </a:lnTo>
                <a:lnTo>
                  <a:pt x="284" y="133"/>
                </a:lnTo>
                <a:lnTo>
                  <a:pt x="287" y="130"/>
                </a:lnTo>
                <a:lnTo>
                  <a:pt x="289" y="129"/>
                </a:lnTo>
                <a:lnTo>
                  <a:pt x="290" y="127"/>
                </a:lnTo>
                <a:lnTo>
                  <a:pt x="293" y="125"/>
                </a:lnTo>
                <a:lnTo>
                  <a:pt x="294" y="123"/>
                </a:lnTo>
                <a:lnTo>
                  <a:pt x="297" y="120"/>
                </a:lnTo>
                <a:lnTo>
                  <a:pt x="300" y="117"/>
                </a:lnTo>
                <a:lnTo>
                  <a:pt x="304" y="114"/>
                </a:lnTo>
                <a:lnTo>
                  <a:pt x="307" y="110"/>
                </a:lnTo>
                <a:lnTo>
                  <a:pt x="309" y="108"/>
                </a:lnTo>
                <a:lnTo>
                  <a:pt x="313" y="104"/>
                </a:lnTo>
                <a:lnTo>
                  <a:pt x="315" y="101"/>
                </a:lnTo>
                <a:lnTo>
                  <a:pt x="319" y="99"/>
                </a:lnTo>
                <a:lnTo>
                  <a:pt x="321" y="95"/>
                </a:lnTo>
                <a:lnTo>
                  <a:pt x="325" y="92"/>
                </a:lnTo>
                <a:lnTo>
                  <a:pt x="328" y="89"/>
                </a:lnTo>
                <a:lnTo>
                  <a:pt x="331" y="87"/>
                </a:lnTo>
                <a:lnTo>
                  <a:pt x="334" y="83"/>
                </a:lnTo>
                <a:lnTo>
                  <a:pt x="338" y="81"/>
                </a:lnTo>
                <a:lnTo>
                  <a:pt x="342" y="78"/>
                </a:lnTo>
                <a:lnTo>
                  <a:pt x="345" y="75"/>
                </a:lnTo>
                <a:lnTo>
                  <a:pt x="349" y="72"/>
                </a:lnTo>
                <a:lnTo>
                  <a:pt x="354" y="69"/>
                </a:lnTo>
                <a:lnTo>
                  <a:pt x="357" y="66"/>
                </a:lnTo>
                <a:lnTo>
                  <a:pt x="361" y="64"/>
                </a:lnTo>
                <a:lnTo>
                  <a:pt x="365" y="61"/>
                </a:lnTo>
                <a:lnTo>
                  <a:pt x="370" y="58"/>
                </a:lnTo>
                <a:lnTo>
                  <a:pt x="374" y="55"/>
                </a:lnTo>
                <a:lnTo>
                  <a:pt x="379" y="53"/>
                </a:lnTo>
                <a:lnTo>
                  <a:pt x="382" y="51"/>
                </a:lnTo>
                <a:lnTo>
                  <a:pt x="387" y="47"/>
                </a:lnTo>
                <a:lnTo>
                  <a:pt x="392" y="45"/>
                </a:lnTo>
                <a:lnTo>
                  <a:pt x="395" y="43"/>
                </a:lnTo>
                <a:lnTo>
                  <a:pt x="400" y="40"/>
                </a:lnTo>
                <a:lnTo>
                  <a:pt x="404" y="37"/>
                </a:lnTo>
                <a:lnTo>
                  <a:pt x="409" y="34"/>
                </a:lnTo>
                <a:lnTo>
                  <a:pt x="413" y="33"/>
                </a:lnTo>
                <a:lnTo>
                  <a:pt x="416" y="32"/>
                </a:lnTo>
                <a:lnTo>
                  <a:pt x="417" y="31"/>
                </a:lnTo>
                <a:lnTo>
                  <a:pt x="418" y="30"/>
                </a:lnTo>
                <a:lnTo>
                  <a:pt x="421" y="30"/>
                </a:lnTo>
                <a:lnTo>
                  <a:pt x="423" y="28"/>
                </a:lnTo>
                <a:lnTo>
                  <a:pt x="424" y="27"/>
                </a:lnTo>
                <a:lnTo>
                  <a:pt x="426" y="27"/>
                </a:lnTo>
                <a:lnTo>
                  <a:pt x="428" y="26"/>
                </a:lnTo>
                <a:lnTo>
                  <a:pt x="430" y="26"/>
                </a:lnTo>
                <a:lnTo>
                  <a:pt x="432" y="25"/>
                </a:lnTo>
                <a:lnTo>
                  <a:pt x="434" y="25"/>
                </a:lnTo>
                <a:lnTo>
                  <a:pt x="436" y="25"/>
                </a:lnTo>
                <a:lnTo>
                  <a:pt x="439" y="25"/>
                </a:lnTo>
                <a:lnTo>
                  <a:pt x="441" y="24"/>
                </a:lnTo>
                <a:lnTo>
                  <a:pt x="443" y="23"/>
                </a:lnTo>
                <a:lnTo>
                  <a:pt x="444" y="23"/>
                </a:lnTo>
                <a:lnTo>
                  <a:pt x="446" y="21"/>
                </a:lnTo>
                <a:lnTo>
                  <a:pt x="448" y="21"/>
                </a:lnTo>
                <a:lnTo>
                  <a:pt x="449" y="21"/>
                </a:lnTo>
                <a:lnTo>
                  <a:pt x="450" y="21"/>
                </a:lnTo>
                <a:lnTo>
                  <a:pt x="453" y="20"/>
                </a:lnTo>
                <a:lnTo>
                  <a:pt x="454" y="20"/>
                </a:lnTo>
                <a:lnTo>
                  <a:pt x="455" y="20"/>
                </a:lnTo>
                <a:lnTo>
                  <a:pt x="456" y="19"/>
                </a:lnTo>
                <a:lnTo>
                  <a:pt x="459" y="19"/>
                </a:lnTo>
                <a:lnTo>
                  <a:pt x="460" y="18"/>
                </a:lnTo>
                <a:lnTo>
                  <a:pt x="462" y="17"/>
                </a:lnTo>
                <a:lnTo>
                  <a:pt x="465" y="16"/>
                </a:lnTo>
                <a:lnTo>
                  <a:pt x="466" y="16"/>
                </a:lnTo>
                <a:lnTo>
                  <a:pt x="468" y="14"/>
                </a:lnTo>
                <a:lnTo>
                  <a:pt x="470" y="14"/>
                </a:lnTo>
                <a:lnTo>
                  <a:pt x="472" y="13"/>
                </a:lnTo>
                <a:lnTo>
                  <a:pt x="474" y="12"/>
                </a:lnTo>
                <a:lnTo>
                  <a:pt x="476" y="12"/>
                </a:lnTo>
                <a:lnTo>
                  <a:pt x="477" y="12"/>
                </a:lnTo>
                <a:lnTo>
                  <a:pt x="479" y="12"/>
                </a:lnTo>
                <a:lnTo>
                  <a:pt x="480" y="12"/>
                </a:lnTo>
                <a:lnTo>
                  <a:pt x="483" y="12"/>
                </a:lnTo>
                <a:lnTo>
                  <a:pt x="484" y="11"/>
                </a:lnTo>
                <a:lnTo>
                  <a:pt x="485" y="10"/>
                </a:lnTo>
                <a:lnTo>
                  <a:pt x="490" y="9"/>
                </a:lnTo>
                <a:lnTo>
                  <a:pt x="493" y="9"/>
                </a:lnTo>
                <a:lnTo>
                  <a:pt x="496" y="7"/>
                </a:lnTo>
                <a:lnTo>
                  <a:pt x="501" y="7"/>
                </a:lnTo>
                <a:lnTo>
                  <a:pt x="504" y="6"/>
                </a:lnTo>
                <a:lnTo>
                  <a:pt x="508" y="6"/>
                </a:lnTo>
                <a:lnTo>
                  <a:pt x="511" y="6"/>
                </a:lnTo>
                <a:lnTo>
                  <a:pt x="515" y="5"/>
                </a:lnTo>
                <a:lnTo>
                  <a:pt x="519" y="5"/>
                </a:lnTo>
                <a:lnTo>
                  <a:pt x="521" y="4"/>
                </a:lnTo>
                <a:lnTo>
                  <a:pt x="526" y="4"/>
                </a:lnTo>
                <a:lnTo>
                  <a:pt x="529" y="3"/>
                </a:lnTo>
                <a:lnTo>
                  <a:pt x="533" y="3"/>
                </a:lnTo>
                <a:lnTo>
                  <a:pt x="536" y="3"/>
                </a:lnTo>
                <a:lnTo>
                  <a:pt x="540" y="2"/>
                </a:lnTo>
                <a:lnTo>
                  <a:pt x="544" y="2"/>
                </a:lnTo>
                <a:lnTo>
                  <a:pt x="547" y="2"/>
                </a:lnTo>
                <a:lnTo>
                  <a:pt x="551" y="0"/>
                </a:lnTo>
                <a:lnTo>
                  <a:pt x="554" y="0"/>
                </a:lnTo>
                <a:lnTo>
                  <a:pt x="558" y="0"/>
                </a:lnTo>
                <a:lnTo>
                  <a:pt x="562" y="0"/>
                </a:lnTo>
                <a:lnTo>
                  <a:pt x="565" y="0"/>
                </a:lnTo>
                <a:lnTo>
                  <a:pt x="569" y="0"/>
                </a:lnTo>
                <a:lnTo>
                  <a:pt x="573" y="0"/>
                </a:lnTo>
                <a:lnTo>
                  <a:pt x="576" y="2"/>
                </a:lnTo>
                <a:lnTo>
                  <a:pt x="580" y="2"/>
                </a:lnTo>
                <a:lnTo>
                  <a:pt x="584" y="3"/>
                </a:lnTo>
                <a:lnTo>
                  <a:pt x="588" y="3"/>
                </a:lnTo>
                <a:lnTo>
                  <a:pt x="590" y="3"/>
                </a:lnTo>
                <a:lnTo>
                  <a:pt x="594" y="4"/>
                </a:lnTo>
                <a:lnTo>
                  <a:pt x="599" y="4"/>
                </a:lnTo>
                <a:lnTo>
                  <a:pt x="602" y="5"/>
                </a:lnTo>
                <a:lnTo>
                  <a:pt x="604" y="5"/>
                </a:lnTo>
                <a:lnTo>
                  <a:pt x="607" y="6"/>
                </a:lnTo>
                <a:lnTo>
                  <a:pt x="609" y="6"/>
                </a:lnTo>
                <a:lnTo>
                  <a:pt x="612" y="7"/>
                </a:lnTo>
                <a:lnTo>
                  <a:pt x="615" y="9"/>
                </a:lnTo>
                <a:lnTo>
                  <a:pt x="618" y="10"/>
                </a:lnTo>
                <a:lnTo>
                  <a:pt x="620" y="11"/>
                </a:lnTo>
                <a:lnTo>
                  <a:pt x="624" y="12"/>
                </a:lnTo>
                <a:lnTo>
                  <a:pt x="625" y="12"/>
                </a:lnTo>
                <a:lnTo>
                  <a:pt x="626" y="12"/>
                </a:lnTo>
                <a:lnTo>
                  <a:pt x="627" y="12"/>
                </a:lnTo>
                <a:lnTo>
                  <a:pt x="628" y="12"/>
                </a:lnTo>
                <a:lnTo>
                  <a:pt x="630" y="12"/>
                </a:lnTo>
                <a:lnTo>
                  <a:pt x="631" y="12"/>
                </a:lnTo>
                <a:lnTo>
                  <a:pt x="633" y="13"/>
                </a:lnTo>
                <a:lnTo>
                  <a:pt x="634" y="13"/>
                </a:lnTo>
                <a:lnTo>
                  <a:pt x="636" y="13"/>
                </a:lnTo>
                <a:lnTo>
                  <a:pt x="637" y="13"/>
                </a:lnTo>
                <a:lnTo>
                  <a:pt x="639" y="14"/>
                </a:lnTo>
                <a:lnTo>
                  <a:pt x="641" y="14"/>
                </a:lnTo>
                <a:lnTo>
                  <a:pt x="643" y="14"/>
                </a:lnTo>
                <a:lnTo>
                  <a:pt x="644" y="15"/>
                </a:lnTo>
                <a:lnTo>
                  <a:pt x="646" y="15"/>
                </a:lnTo>
                <a:lnTo>
                  <a:pt x="648" y="16"/>
                </a:lnTo>
                <a:lnTo>
                  <a:pt x="650" y="17"/>
                </a:lnTo>
                <a:lnTo>
                  <a:pt x="652" y="17"/>
                </a:lnTo>
                <a:lnTo>
                  <a:pt x="655" y="17"/>
                </a:lnTo>
                <a:lnTo>
                  <a:pt x="657" y="18"/>
                </a:lnTo>
                <a:lnTo>
                  <a:pt x="660" y="18"/>
                </a:lnTo>
                <a:lnTo>
                  <a:pt x="661" y="20"/>
                </a:lnTo>
                <a:lnTo>
                  <a:pt x="663" y="21"/>
                </a:lnTo>
                <a:lnTo>
                  <a:pt x="665" y="21"/>
                </a:lnTo>
                <a:lnTo>
                  <a:pt x="667" y="21"/>
                </a:lnTo>
                <a:lnTo>
                  <a:pt x="669" y="23"/>
                </a:lnTo>
                <a:lnTo>
                  <a:pt x="671" y="24"/>
                </a:lnTo>
                <a:lnTo>
                  <a:pt x="672" y="25"/>
                </a:lnTo>
                <a:lnTo>
                  <a:pt x="674" y="25"/>
                </a:lnTo>
                <a:lnTo>
                  <a:pt x="676" y="25"/>
                </a:lnTo>
                <a:lnTo>
                  <a:pt x="678" y="25"/>
                </a:lnTo>
                <a:lnTo>
                  <a:pt x="681" y="26"/>
                </a:lnTo>
                <a:lnTo>
                  <a:pt x="683" y="27"/>
                </a:lnTo>
                <a:lnTo>
                  <a:pt x="686" y="28"/>
                </a:lnTo>
                <a:lnTo>
                  <a:pt x="688" y="30"/>
                </a:lnTo>
                <a:lnTo>
                  <a:pt x="692" y="30"/>
                </a:lnTo>
                <a:lnTo>
                  <a:pt x="694" y="31"/>
                </a:lnTo>
                <a:lnTo>
                  <a:pt x="697" y="32"/>
                </a:lnTo>
                <a:lnTo>
                  <a:pt x="699" y="33"/>
                </a:lnTo>
                <a:lnTo>
                  <a:pt x="703" y="34"/>
                </a:lnTo>
                <a:lnTo>
                  <a:pt x="704" y="34"/>
                </a:lnTo>
                <a:lnTo>
                  <a:pt x="707" y="35"/>
                </a:lnTo>
                <a:lnTo>
                  <a:pt x="710" y="37"/>
                </a:lnTo>
                <a:lnTo>
                  <a:pt x="713" y="39"/>
                </a:lnTo>
                <a:lnTo>
                  <a:pt x="715" y="40"/>
                </a:lnTo>
                <a:lnTo>
                  <a:pt x="718" y="41"/>
                </a:lnTo>
                <a:lnTo>
                  <a:pt x="719" y="42"/>
                </a:lnTo>
                <a:lnTo>
                  <a:pt x="722" y="43"/>
                </a:lnTo>
                <a:lnTo>
                  <a:pt x="723" y="44"/>
                </a:lnTo>
                <a:lnTo>
                  <a:pt x="725" y="45"/>
                </a:lnTo>
                <a:lnTo>
                  <a:pt x="728" y="45"/>
                </a:lnTo>
                <a:lnTo>
                  <a:pt x="729" y="46"/>
                </a:lnTo>
                <a:lnTo>
                  <a:pt x="731" y="48"/>
                </a:lnTo>
                <a:lnTo>
                  <a:pt x="734" y="49"/>
                </a:lnTo>
                <a:lnTo>
                  <a:pt x="735" y="51"/>
                </a:lnTo>
                <a:lnTo>
                  <a:pt x="737" y="52"/>
                </a:lnTo>
                <a:lnTo>
                  <a:pt x="739" y="53"/>
                </a:lnTo>
                <a:lnTo>
                  <a:pt x="741" y="53"/>
                </a:lnTo>
                <a:lnTo>
                  <a:pt x="743" y="54"/>
                </a:lnTo>
                <a:lnTo>
                  <a:pt x="744" y="55"/>
                </a:lnTo>
                <a:lnTo>
                  <a:pt x="747" y="58"/>
                </a:lnTo>
                <a:lnTo>
                  <a:pt x="749" y="58"/>
                </a:lnTo>
                <a:lnTo>
                  <a:pt x="750" y="59"/>
                </a:lnTo>
                <a:lnTo>
                  <a:pt x="753" y="60"/>
                </a:lnTo>
                <a:lnTo>
                  <a:pt x="755" y="62"/>
                </a:lnTo>
                <a:lnTo>
                  <a:pt x="759" y="62"/>
                </a:lnTo>
                <a:lnTo>
                  <a:pt x="760" y="65"/>
                </a:lnTo>
                <a:lnTo>
                  <a:pt x="763" y="66"/>
                </a:lnTo>
                <a:lnTo>
                  <a:pt x="765" y="68"/>
                </a:lnTo>
                <a:lnTo>
                  <a:pt x="768" y="69"/>
                </a:lnTo>
                <a:lnTo>
                  <a:pt x="770" y="71"/>
                </a:lnTo>
                <a:lnTo>
                  <a:pt x="773" y="72"/>
                </a:lnTo>
                <a:lnTo>
                  <a:pt x="775" y="73"/>
                </a:lnTo>
                <a:lnTo>
                  <a:pt x="778" y="75"/>
                </a:lnTo>
                <a:lnTo>
                  <a:pt x="780" y="76"/>
                </a:lnTo>
                <a:lnTo>
                  <a:pt x="783" y="79"/>
                </a:lnTo>
                <a:lnTo>
                  <a:pt x="785" y="80"/>
                </a:lnTo>
                <a:lnTo>
                  <a:pt x="787" y="81"/>
                </a:lnTo>
                <a:lnTo>
                  <a:pt x="791" y="81"/>
                </a:lnTo>
                <a:lnTo>
                  <a:pt x="791" y="82"/>
                </a:lnTo>
                <a:lnTo>
                  <a:pt x="792" y="82"/>
                </a:lnTo>
                <a:lnTo>
                  <a:pt x="793" y="82"/>
                </a:lnTo>
                <a:lnTo>
                  <a:pt x="795" y="82"/>
                </a:lnTo>
                <a:lnTo>
                  <a:pt x="796" y="83"/>
                </a:lnTo>
                <a:lnTo>
                  <a:pt x="797" y="85"/>
                </a:lnTo>
                <a:lnTo>
                  <a:pt x="798" y="86"/>
                </a:lnTo>
                <a:lnTo>
                  <a:pt x="799" y="87"/>
                </a:lnTo>
                <a:lnTo>
                  <a:pt x="801" y="88"/>
                </a:lnTo>
                <a:lnTo>
                  <a:pt x="802" y="89"/>
                </a:lnTo>
                <a:lnTo>
                  <a:pt x="803" y="90"/>
                </a:lnTo>
                <a:lnTo>
                  <a:pt x="804" y="90"/>
                </a:lnTo>
                <a:lnTo>
                  <a:pt x="805" y="90"/>
                </a:lnTo>
                <a:lnTo>
                  <a:pt x="807" y="92"/>
                </a:lnTo>
                <a:lnTo>
                  <a:pt x="809" y="92"/>
                </a:lnTo>
                <a:lnTo>
                  <a:pt x="811" y="92"/>
                </a:lnTo>
                <a:lnTo>
                  <a:pt x="811" y="93"/>
                </a:lnTo>
                <a:lnTo>
                  <a:pt x="814" y="94"/>
                </a:lnTo>
                <a:lnTo>
                  <a:pt x="816" y="94"/>
                </a:lnTo>
                <a:lnTo>
                  <a:pt x="817" y="95"/>
                </a:lnTo>
                <a:lnTo>
                  <a:pt x="819" y="96"/>
                </a:lnTo>
                <a:lnTo>
                  <a:pt x="820" y="96"/>
                </a:lnTo>
                <a:lnTo>
                  <a:pt x="822" y="97"/>
                </a:lnTo>
                <a:lnTo>
                  <a:pt x="822" y="99"/>
                </a:lnTo>
                <a:lnTo>
                  <a:pt x="824" y="99"/>
                </a:lnTo>
                <a:lnTo>
                  <a:pt x="827" y="100"/>
                </a:lnTo>
                <a:lnTo>
                  <a:pt x="828" y="101"/>
                </a:lnTo>
                <a:lnTo>
                  <a:pt x="829" y="102"/>
                </a:lnTo>
                <a:lnTo>
                  <a:pt x="832" y="103"/>
                </a:lnTo>
                <a:lnTo>
                  <a:pt x="832" y="104"/>
                </a:lnTo>
                <a:lnTo>
                  <a:pt x="833" y="106"/>
                </a:lnTo>
                <a:lnTo>
                  <a:pt x="834" y="108"/>
                </a:lnTo>
                <a:lnTo>
                  <a:pt x="835" y="109"/>
                </a:lnTo>
                <a:lnTo>
                  <a:pt x="837" y="109"/>
                </a:lnTo>
                <a:lnTo>
                  <a:pt x="838" y="110"/>
                </a:lnTo>
                <a:lnTo>
                  <a:pt x="839" y="111"/>
                </a:lnTo>
                <a:lnTo>
                  <a:pt x="841" y="111"/>
                </a:lnTo>
                <a:lnTo>
                  <a:pt x="839" y="111"/>
                </a:lnTo>
                <a:lnTo>
                  <a:pt x="837" y="111"/>
                </a:lnTo>
                <a:lnTo>
                  <a:pt x="835" y="111"/>
                </a:lnTo>
                <a:lnTo>
                  <a:pt x="834" y="110"/>
                </a:lnTo>
                <a:lnTo>
                  <a:pt x="832" y="109"/>
                </a:lnTo>
                <a:lnTo>
                  <a:pt x="830" y="109"/>
                </a:lnTo>
                <a:lnTo>
                  <a:pt x="829" y="109"/>
                </a:lnTo>
                <a:lnTo>
                  <a:pt x="827" y="108"/>
                </a:lnTo>
                <a:lnTo>
                  <a:pt x="826" y="107"/>
                </a:lnTo>
                <a:lnTo>
                  <a:pt x="824" y="106"/>
                </a:lnTo>
                <a:lnTo>
                  <a:pt x="822" y="106"/>
                </a:lnTo>
                <a:lnTo>
                  <a:pt x="821" y="104"/>
                </a:lnTo>
                <a:lnTo>
                  <a:pt x="819" y="103"/>
                </a:lnTo>
                <a:lnTo>
                  <a:pt x="817" y="103"/>
                </a:lnTo>
                <a:lnTo>
                  <a:pt x="816" y="102"/>
                </a:lnTo>
                <a:lnTo>
                  <a:pt x="814" y="101"/>
                </a:lnTo>
                <a:lnTo>
                  <a:pt x="811" y="101"/>
                </a:lnTo>
                <a:lnTo>
                  <a:pt x="811" y="100"/>
                </a:lnTo>
                <a:lnTo>
                  <a:pt x="809" y="100"/>
                </a:lnTo>
                <a:lnTo>
                  <a:pt x="807" y="99"/>
                </a:lnTo>
                <a:lnTo>
                  <a:pt x="806" y="99"/>
                </a:lnTo>
                <a:lnTo>
                  <a:pt x="804" y="99"/>
                </a:lnTo>
                <a:lnTo>
                  <a:pt x="802" y="97"/>
                </a:lnTo>
                <a:lnTo>
                  <a:pt x="801" y="96"/>
                </a:lnTo>
                <a:lnTo>
                  <a:pt x="799" y="95"/>
                </a:lnTo>
                <a:lnTo>
                  <a:pt x="797" y="94"/>
                </a:lnTo>
                <a:lnTo>
                  <a:pt x="796" y="93"/>
                </a:lnTo>
                <a:lnTo>
                  <a:pt x="795" y="92"/>
                </a:lnTo>
                <a:lnTo>
                  <a:pt x="792" y="90"/>
                </a:lnTo>
                <a:lnTo>
                  <a:pt x="791" y="90"/>
                </a:lnTo>
                <a:lnTo>
                  <a:pt x="790" y="89"/>
                </a:lnTo>
                <a:lnTo>
                  <a:pt x="789" y="88"/>
                </a:lnTo>
                <a:lnTo>
                  <a:pt x="786" y="87"/>
                </a:lnTo>
                <a:lnTo>
                  <a:pt x="784" y="87"/>
                </a:lnTo>
                <a:lnTo>
                  <a:pt x="782" y="86"/>
                </a:lnTo>
                <a:lnTo>
                  <a:pt x="779" y="85"/>
                </a:lnTo>
                <a:lnTo>
                  <a:pt x="777" y="83"/>
                </a:lnTo>
                <a:lnTo>
                  <a:pt x="775" y="81"/>
                </a:lnTo>
                <a:lnTo>
                  <a:pt x="773" y="81"/>
                </a:lnTo>
                <a:lnTo>
                  <a:pt x="770" y="80"/>
                </a:lnTo>
                <a:lnTo>
                  <a:pt x="768" y="79"/>
                </a:lnTo>
                <a:lnTo>
                  <a:pt x="766" y="78"/>
                </a:lnTo>
                <a:lnTo>
                  <a:pt x="765" y="76"/>
                </a:lnTo>
                <a:lnTo>
                  <a:pt x="761" y="75"/>
                </a:lnTo>
                <a:lnTo>
                  <a:pt x="760" y="74"/>
                </a:lnTo>
                <a:lnTo>
                  <a:pt x="758" y="73"/>
                </a:lnTo>
                <a:lnTo>
                  <a:pt x="754" y="72"/>
                </a:lnTo>
                <a:lnTo>
                  <a:pt x="753" y="72"/>
                </a:lnTo>
                <a:lnTo>
                  <a:pt x="750" y="70"/>
                </a:lnTo>
                <a:lnTo>
                  <a:pt x="749" y="69"/>
                </a:lnTo>
                <a:lnTo>
                  <a:pt x="748" y="68"/>
                </a:lnTo>
                <a:lnTo>
                  <a:pt x="746" y="67"/>
                </a:lnTo>
                <a:lnTo>
                  <a:pt x="744" y="66"/>
                </a:lnTo>
                <a:lnTo>
                  <a:pt x="742" y="65"/>
                </a:lnTo>
                <a:lnTo>
                  <a:pt x="741" y="64"/>
                </a:lnTo>
                <a:lnTo>
                  <a:pt x="739" y="62"/>
                </a:lnTo>
                <a:lnTo>
                  <a:pt x="737" y="62"/>
                </a:lnTo>
                <a:lnTo>
                  <a:pt x="736" y="61"/>
                </a:lnTo>
                <a:lnTo>
                  <a:pt x="735" y="60"/>
                </a:lnTo>
                <a:lnTo>
                  <a:pt x="734" y="60"/>
                </a:lnTo>
                <a:lnTo>
                  <a:pt x="732" y="59"/>
                </a:lnTo>
                <a:lnTo>
                  <a:pt x="731" y="59"/>
                </a:lnTo>
                <a:lnTo>
                  <a:pt x="730" y="59"/>
                </a:lnTo>
                <a:lnTo>
                  <a:pt x="729" y="58"/>
                </a:lnTo>
                <a:lnTo>
                  <a:pt x="728" y="58"/>
                </a:lnTo>
                <a:lnTo>
                  <a:pt x="726" y="57"/>
                </a:lnTo>
                <a:lnTo>
                  <a:pt x="724" y="55"/>
                </a:lnTo>
                <a:lnTo>
                  <a:pt x="723" y="55"/>
                </a:lnTo>
                <a:lnTo>
                  <a:pt x="722" y="54"/>
                </a:lnTo>
                <a:lnTo>
                  <a:pt x="721" y="53"/>
                </a:lnTo>
                <a:lnTo>
                  <a:pt x="718" y="53"/>
                </a:lnTo>
                <a:lnTo>
                  <a:pt x="716" y="52"/>
                </a:lnTo>
                <a:lnTo>
                  <a:pt x="713" y="51"/>
                </a:lnTo>
                <a:lnTo>
                  <a:pt x="712" y="51"/>
                </a:lnTo>
                <a:lnTo>
                  <a:pt x="711" y="49"/>
                </a:lnTo>
                <a:lnTo>
                  <a:pt x="709" y="49"/>
                </a:lnTo>
                <a:lnTo>
                  <a:pt x="707" y="48"/>
                </a:lnTo>
                <a:lnTo>
                  <a:pt x="705" y="48"/>
                </a:lnTo>
                <a:lnTo>
                  <a:pt x="703" y="48"/>
                </a:lnTo>
                <a:lnTo>
                  <a:pt x="700" y="47"/>
                </a:lnTo>
                <a:lnTo>
                  <a:pt x="698" y="46"/>
                </a:lnTo>
                <a:lnTo>
                  <a:pt x="695" y="45"/>
                </a:lnTo>
                <a:lnTo>
                  <a:pt x="693" y="44"/>
                </a:lnTo>
                <a:lnTo>
                  <a:pt x="691" y="43"/>
                </a:lnTo>
                <a:lnTo>
                  <a:pt x="688" y="42"/>
                </a:lnTo>
                <a:lnTo>
                  <a:pt x="686" y="41"/>
                </a:lnTo>
                <a:lnTo>
                  <a:pt x="683" y="40"/>
                </a:lnTo>
                <a:lnTo>
                  <a:pt x="682" y="39"/>
                </a:lnTo>
                <a:lnTo>
                  <a:pt x="680" y="39"/>
                </a:lnTo>
                <a:lnTo>
                  <a:pt x="678" y="38"/>
                </a:lnTo>
                <a:lnTo>
                  <a:pt x="676" y="37"/>
                </a:lnTo>
                <a:lnTo>
                  <a:pt x="675" y="35"/>
                </a:lnTo>
                <a:lnTo>
                  <a:pt x="673" y="34"/>
                </a:lnTo>
                <a:lnTo>
                  <a:pt x="671" y="34"/>
                </a:lnTo>
                <a:lnTo>
                  <a:pt x="669" y="34"/>
                </a:lnTo>
                <a:lnTo>
                  <a:pt x="667" y="34"/>
                </a:lnTo>
                <a:lnTo>
                  <a:pt x="666" y="33"/>
                </a:lnTo>
                <a:lnTo>
                  <a:pt x="665" y="33"/>
                </a:lnTo>
                <a:lnTo>
                  <a:pt x="664" y="33"/>
                </a:lnTo>
                <a:lnTo>
                  <a:pt x="662" y="33"/>
                </a:lnTo>
                <a:lnTo>
                  <a:pt x="661" y="32"/>
                </a:lnTo>
                <a:lnTo>
                  <a:pt x="660" y="31"/>
                </a:lnTo>
                <a:lnTo>
                  <a:pt x="657" y="31"/>
                </a:lnTo>
                <a:lnTo>
                  <a:pt x="655" y="30"/>
                </a:lnTo>
                <a:lnTo>
                  <a:pt x="652" y="28"/>
                </a:lnTo>
                <a:lnTo>
                  <a:pt x="651" y="27"/>
                </a:lnTo>
                <a:lnTo>
                  <a:pt x="649" y="27"/>
                </a:lnTo>
                <a:lnTo>
                  <a:pt x="646" y="26"/>
                </a:lnTo>
                <a:lnTo>
                  <a:pt x="645" y="26"/>
                </a:lnTo>
                <a:lnTo>
                  <a:pt x="642" y="25"/>
                </a:lnTo>
                <a:lnTo>
                  <a:pt x="640" y="25"/>
                </a:lnTo>
                <a:lnTo>
                  <a:pt x="637" y="25"/>
                </a:lnTo>
                <a:lnTo>
                  <a:pt x="635" y="25"/>
                </a:lnTo>
                <a:lnTo>
                  <a:pt x="632" y="24"/>
                </a:lnTo>
                <a:lnTo>
                  <a:pt x="630" y="24"/>
                </a:lnTo>
                <a:lnTo>
                  <a:pt x="627" y="24"/>
                </a:lnTo>
                <a:lnTo>
                  <a:pt x="625" y="23"/>
                </a:lnTo>
                <a:lnTo>
                  <a:pt x="621" y="23"/>
                </a:lnTo>
                <a:lnTo>
                  <a:pt x="620" y="23"/>
                </a:lnTo>
                <a:lnTo>
                  <a:pt x="619" y="23"/>
                </a:lnTo>
                <a:lnTo>
                  <a:pt x="619" y="21"/>
                </a:lnTo>
                <a:lnTo>
                  <a:pt x="618" y="21"/>
                </a:lnTo>
                <a:lnTo>
                  <a:pt x="617" y="21"/>
                </a:lnTo>
                <a:lnTo>
                  <a:pt x="614" y="21"/>
                </a:lnTo>
                <a:lnTo>
                  <a:pt x="611" y="20"/>
                </a:lnTo>
                <a:lnTo>
                  <a:pt x="607" y="20"/>
                </a:lnTo>
                <a:lnTo>
                  <a:pt x="604" y="19"/>
                </a:lnTo>
                <a:lnTo>
                  <a:pt x="601" y="19"/>
                </a:lnTo>
                <a:lnTo>
                  <a:pt x="599" y="18"/>
                </a:lnTo>
                <a:lnTo>
                  <a:pt x="594" y="18"/>
                </a:lnTo>
                <a:lnTo>
                  <a:pt x="591" y="18"/>
                </a:lnTo>
                <a:lnTo>
                  <a:pt x="589" y="17"/>
                </a:lnTo>
                <a:lnTo>
                  <a:pt x="585" y="17"/>
                </a:lnTo>
                <a:lnTo>
                  <a:pt x="582" y="17"/>
                </a:lnTo>
                <a:lnTo>
                  <a:pt x="578" y="17"/>
                </a:lnTo>
                <a:lnTo>
                  <a:pt x="576" y="17"/>
                </a:lnTo>
                <a:lnTo>
                  <a:pt x="573" y="17"/>
                </a:lnTo>
                <a:lnTo>
                  <a:pt x="570" y="16"/>
                </a:lnTo>
                <a:lnTo>
                  <a:pt x="566" y="16"/>
                </a:lnTo>
                <a:lnTo>
                  <a:pt x="563" y="16"/>
                </a:lnTo>
                <a:lnTo>
                  <a:pt x="560" y="16"/>
                </a:lnTo>
                <a:lnTo>
                  <a:pt x="558" y="16"/>
                </a:lnTo>
                <a:lnTo>
                  <a:pt x="553" y="16"/>
                </a:lnTo>
                <a:lnTo>
                  <a:pt x="551" y="16"/>
                </a:lnTo>
                <a:lnTo>
                  <a:pt x="547" y="16"/>
                </a:lnTo>
                <a:lnTo>
                  <a:pt x="545" y="16"/>
                </a:lnTo>
                <a:lnTo>
                  <a:pt x="541" y="16"/>
                </a:lnTo>
                <a:lnTo>
                  <a:pt x="538" y="16"/>
                </a:lnTo>
                <a:lnTo>
                  <a:pt x="535" y="16"/>
                </a:lnTo>
                <a:lnTo>
                  <a:pt x="532" y="17"/>
                </a:lnTo>
                <a:lnTo>
                  <a:pt x="528" y="17"/>
                </a:lnTo>
                <a:lnTo>
                  <a:pt x="526" y="17"/>
                </a:lnTo>
                <a:lnTo>
                  <a:pt x="521" y="17"/>
                </a:lnTo>
                <a:lnTo>
                  <a:pt x="519" y="17"/>
                </a:lnTo>
                <a:lnTo>
                  <a:pt x="516" y="18"/>
                </a:lnTo>
                <a:lnTo>
                  <a:pt x="514" y="18"/>
                </a:lnTo>
                <a:lnTo>
                  <a:pt x="511" y="18"/>
                </a:lnTo>
                <a:lnTo>
                  <a:pt x="510" y="18"/>
                </a:lnTo>
                <a:lnTo>
                  <a:pt x="508" y="19"/>
                </a:lnTo>
                <a:lnTo>
                  <a:pt x="506" y="19"/>
                </a:lnTo>
                <a:lnTo>
                  <a:pt x="504" y="20"/>
                </a:lnTo>
                <a:lnTo>
                  <a:pt x="502" y="20"/>
                </a:lnTo>
                <a:lnTo>
                  <a:pt x="501" y="20"/>
                </a:lnTo>
                <a:lnTo>
                  <a:pt x="498" y="21"/>
                </a:lnTo>
                <a:lnTo>
                  <a:pt x="497" y="21"/>
                </a:lnTo>
                <a:lnTo>
                  <a:pt x="496" y="23"/>
                </a:lnTo>
                <a:lnTo>
                  <a:pt x="495" y="23"/>
                </a:lnTo>
                <a:lnTo>
                  <a:pt x="492" y="23"/>
                </a:lnTo>
                <a:lnTo>
                  <a:pt x="490" y="23"/>
                </a:lnTo>
                <a:lnTo>
                  <a:pt x="487" y="24"/>
                </a:lnTo>
                <a:lnTo>
                  <a:pt x="485" y="24"/>
                </a:lnTo>
                <a:lnTo>
                  <a:pt x="484" y="25"/>
                </a:lnTo>
                <a:lnTo>
                  <a:pt x="483" y="25"/>
                </a:lnTo>
                <a:lnTo>
                  <a:pt x="480" y="25"/>
                </a:lnTo>
                <a:lnTo>
                  <a:pt x="479" y="25"/>
                </a:lnTo>
                <a:lnTo>
                  <a:pt x="477" y="26"/>
                </a:lnTo>
                <a:lnTo>
                  <a:pt x="475" y="27"/>
                </a:lnTo>
                <a:lnTo>
                  <a:pt x="473" y="27"/>
                </a:lnTo>
                <a:lnTo>
                  <a:pt x="471" y="28"/>
                </a:lnTo>
                <a:lnTo>
                  <a:pt x="469" y="28"/>
                </a:lnTo>
                <a:lnTo>
                  <a:pt x="467" y="30"/>
                </a:lnTo>
                <a:lnTo>
                  <a:pt x="465" y="31"/>
                </a:lnTo>
                <a:lnTo>
                  <a:pt x="463" y="31"/>
                </a:lnTo>
                <a:lnTo>
                  <a:pt x="462" y="32"/>
                </a:lnTo>
                <a:lnTo>
                  <a:pt x="460" y="32"/>
                </a:lnTo>
                <a:lnTo>
                  <a:pt x="459" y="33"/>
                </a:lnTo>
                <a:lnTo>
                  <a:pt x="458" y="34"/>
                </a:lnTo>
                <a:lnTo>
                  <a:pt x="456" y="34"/>
                </a:lnTo>
                <a:lnTo>
                  <a:pt x="455" y="34"/>
                </a:lnTo>
                <a:lnTo>
                  <a:pt x="454" y="34"/>
                </a:lnTo>
                <a:lnTo>
                  <a:pt x="453" y="35"/>
                </a:lnTo>
                <a:lnTo>
                  <a:pt x="452" y="35"/>
                </a:lnTo>
                <a:lnTo>
                  <a:pt x="450" y="37"/>
                </a:lnTo>
                <a:lnTo>
                  <a:pt x="449" y="38"/>
                </a:lnTo>
                <a:lnTo>
                  <a:pt x="447" y="39"/>
                </a:lnTo>
                <a:lnTo>
                  <a:pt x="444" y="40"/>
                </a:lnTo>
                <a:lnTo>
                  <a:pt x="442" y="41"/>
                </a:lnTo>
                <a:lnTo>
                  <a:pt x="440" y="42"/>
                </a:lnTo>
                <a:lnTo>
                  <a:pt x="438" y="43"/>
                </a:lnTo>
                <a:lnTo>
                  <a:pt x="435" y="44"/>
                </a:lnTo>
                <a:lnTo>
                  <a:pt x="433" y="44"/>
                </a:lnTo>
                <a:lnTo>
                  <a:pt x="432" y="45"/>
                </a:lnTo>
                <a:lnTo>
                  <a:pt x="430" y="45"/>
                </a:lnTo>
                <a:lnTo>
                  <a:pt x="428" y="46"/>
                </a:lnTo>
                <a:lnTo>
                  <a:pt x="426" y="47"/>
                </a:lnTo>
                <a:lnTo>
                  <a:pt x="424" y="48"/>
                </a:lnTo>
                <a:lnTo>
                  <a:pt x="423" y="48"/>
                </a:lnTo>
                <a:lnTo>
                  <a:pt x="419" y="49"/>
                </a:lnTo>
                <a:lnTo>
                  <a:pt x="418" y="51"/>
                </a:lnTo>
                <a:lnTo>
                  <a:pt x="416" y="52"/>
                </a:lnTo>
                <a:lnTo>
                  <a:pt x="413" y="53"/>
                </a:lnTo>
                <a:lnTo>
                  <a:pt x="411" y="53"/>
                </a:lnTo>
                <a:lnTo>
                  <a:pt x="409" y="54"/>
                </a:lnTo>
                <a:lnTo>
                  <a:pt x="407" y="55"/>
                </a:lnTo>
                <a:lnTo>
                  <a:pt x="405" y="58"/>
                </a:lnTo>
                <a:lnTo>
                  <a:pt x="403" y="58"/>
                </a:lnTo>
                <a:lnTo>
                  <a:pt x="402" y="58"/>
                </a:lnTo>
                <a:lnTo>
                  <a:pt x="401" y="59"/>
                </a:lnTo>
                <a:lnTo>
                  <a:pt x="400" y="59"/>
                </a:lnTo>
                <a:lnTo>
                  <a:pt x="398" y="60"/>
                </a:lnTo>
                <a:lnTo>
                  <a:pt x="397" y="60"/>
                </a:lnTo>
                <a:lnTo>
                  <a:pt x="397" y="61"/>
                </a:lnTo>
                <a:lnTo>
                  <a:pt x="395" y="61"/>
                </a:lnTo>
                <a:lnTo>
                  <a:pt x="392" y="64"/>
                </a:lnTo>
                <a:lnTo>
                  <a:pt x="391" y="65"/>
                </a:lnTo>
                <a:lnTo>
                  <a:pt x="389" y="65"/>
                </a:lnTo>
                <a:lnTo>
                  <a:pt x="388" y="67"/>
                </a:lnTo>
                <a:lnTo>
                  <a:pt x="387" y="68"/>
                </a:lnTo>
                <a:lnTo>
                  <a:pt x="386" y="69"/>
                </a:lnTo>
                <a:lnTo>
                  <a:pt x="383" y="70"/>
                </a:lnTo>
                <a:lnTo>
                  <a:pt x="382" y="71"/>
                </a:lnTo>
                <a:lnTo>
                  <a:pt x="381" y="72"/>
                </a:lnTo>
                <a:lnTo>
                  <a:pt x="380" y="73"/>
                </a:lnTo>
                <a:lnTo>
                  <a:pt x="378" y="75"/>
                </a:lnTo>
                <a:lnTo>
                  <a:pt x="377" y="78"/>
                </a:lnTo>
                <a:lnTo>
                  <a:pt x="375" y="79"/>
                </a:lnTo>
                <a:lnTo>
                  <a:pt x="373" y="80"/>
                </a:lnTo>
                <a:lnTo>
                  <a:pt x="371" y="81"/>
                </a:lnTo>
                <a:lnTo>
                  <a:pt x="370" y="82"/>
                </a:lnTo>
                <a:lnTo>
                  <a:pt x="368" y="85"/>
                </a:lnTo>
                <a:lnTo>
                  <a:pt x="367" y="86"/>
                </a:lnTo>
                <a:lnTo>
                  <a:pt x="365" y="88"/>
                </a:lnTo>
                <a:lnTo>
                  <a:pt x="363" y="89"/>
                </a:lnTo>
                <a:lnTo>
                  <a:pt x="362" y="90"/>
                </a:lnTo>
                <a:lnTo>
                  <a:pt x="361" y="92"/>
                </a:lnTo>
                <a:lnTo>
                  <a:pt x="358" y="94"/>
                </a:lnTo>
                <a:lnTo>
                  <a:pt x="357" y="95"/>
                </a:lnTo>
                <a:lnTo>
                  <a:pt x="356" y="97"/>
                </a:lnTo>
                <a:lnTo>
                  <a:pt x="354" y="99"/>
                </a:lnTo>
                <a:lnTo>
                  <a:pt x="351" y="99"/>
                </a:lnTo>
                <a:lnTo>
                  <a:pt x="350" y="101"/>
                </a:lnTo>
                <a:lnTo>
                  <a:pt x="346" y="103"/>
                </a:lnTo>
                <a:lnTo>
                  <a:pt x="345" y="107"/>
                </a:lnTo>
                <a:lnTo>
                  <a:pt x="342" y="109"/>
                </a:lnTo>
                <a:lnTo>
                  <a:pt x="340" y="110"/>
                </a:lnTo>
                <a:lnTo>
                  <a:pt x="337" y="113"/>
                </a:lnTo>
                <a:lnTo>
                  <a:pt x="334" y="115"/>
                </a:lnTo>
                <a:lnTo>
                  <a:pt x="332" y="118"/>
                </a:lnTo>
                <a:lnTo>
                  <a:pt x="325" y="123"/>
                </a:lnTo>
                <a:lnTo>
                  <a:pt x="320" y="128"/>
                </a:lnTo>
                <a:lnTo>
                  <a:pt x="313" y="134"/>
                </a:lnTo>
                <a:lnTo>
                  <a:pt x="307" y="140"/>
                </a:lnTo>
                <a:lnTo>
                  <a:pt x="301" y="145"/>
                </a:lnTo>
                <a:lnTo>
                  <a:pt x="295" y="151"/>
                </a:lnTo>
                <a:lnTo>
                  <a:pt x="289" y="157"/>
                </a:lnTo>
                <a:lnTo>
                  <a:pt x="283" y="164"/>
                </a:lnTo>
                <a:lnTo>
                  <a:pt x="278" y="170"/>
                </a:lnTo>
                <a:lnTo>
                  <a:pt x="272" y="177"/>
                </a:lnTo>
                <a:lnTo>
                  <a:pt x="266" y="183"/>
                </a:lnTo>
                <a:lnTo>
                  <a:pt x="260" y="191"/>
                </a:lnTo>
                <a:lnTo>
                  <a:pt x="254" y="198"/>
                </a:lnTo>
                <a:lnTo>
                  <a:pt x="248" y="205"/>
                </a:lnTo>
                <a:lnTo>
                  <a:pt x="242" y="212"/>
                </a:lnTo>
                <a:lnTo>
                  <a:pt x="238" y="220"/>
                </a:lnTo>
                <a:lnTo>
                  <a:pt x="233" y="227"/>
                </a:lnTo>
                <a:lnTo>
                  <a:pt x="229" y="234"/>
                </a:lnTo>
                <a:lnTo>
                  <a:pt x="224" y="241"/>
                </a:lnTo>
                <a:lnTo>
                  <a:pt x="221" y="249"/>
                </a:lnTo>
                <a:lnTo>
                  <a:pt x="216" y="256"/>
                </a:lnTo>
                <a:lnTo>
                  <a:pt x="213" y="263"/>
                </a:lnTo>
                <a:lnTo>
                  <a:pt x="209" y="271"/>
                </a:lnTo>
                <a:lnTo>
                  <a:pt x="205" y="278"/>
                </a:lnTo>
                <a:lnTo>
                  <a:pt x="201" y="286"/>
                </a:lnTo>
                <a:lnTo>
                  <a:pt x="197" y="293"/>
                </a:lnTo>
                <a:lnTo>
                  <a:pt x="193" y="301"/>
                </a:lnTo>
                <a:lnTo>
                  <a:pt x="190" y="308"/>
                </a:lnTo>
                <a:lnTo>
                  <a:pt x="186" y="315"/>
                </a:lnTo>
                <a:lnTo>
                  <a:pt x="184" y="323"/>
                </a:lnTo>
                <a:lnTo>
                  <a:pt x="180" y="331"/>
                </a:lnTo>
                <a:lnTo>
                  <a:pt x="177" y="338"/>
                </a:lnTo>
                <a:lnTo>
                  <a:pt x="176" y="339"/>
                </a:lnTo>
                <a:lnTo>
                  <a:pt x="175" y="341"/>
                </a:lnTo>
                <a:lnTo>
                  <a:pt x="174" y="342"/>
                </a:lnTo>
                <a:lnTo>
                  <a:pt x="173" y="343"/>
                </a:lnTo>
                <a:lnTo>
                  <a:pt x="172" y="345"/>
                </a:lnTo>
                <a:lnTo>
                  <a:pt x="172" y="347"/>
                </a:lnTo>
                <a:lnTo>
                  <a:pt x="171" y="349"/>
                </a:lnTo>
                <a:lnTo>
                  <a:pt x="167" y="356"/>
                </a:lnTo>
                <a:lnTo>
                  <a:pt x="164" y="364"/>
                </a:lnTo>
                <a:lnTo>
                  <a:pt x="160" y="371"/>
                </a:lnTo>
                <a:lnTo>
                  <a:pt x="158" y="379"/>
                </a:lnTo>
                <a:lnTo>
                  <a:pt x="154" y="387"/>
                </a:lnTo>
                <a:lnTo>
                  <a:pt x="152" y="394"/>
                </a:lnTo>
                <a:lnTo>
                  <a:pt x="149" y="403"/>
                </a:lnTo>
                <a:lnTo>
                  <a:pt x="147" y="412"/>
                </a:lnTo>
                <a:lnTo>
                  <a:pt x="146" y="415"/>
                </a:lnTo>
                <a:lnTo>
                  <a:pt x="144" y="417"/>
                </a:lnTo>
                <a:lnTo>
                  <a:pt x="144" y="420"/>
                </a:lnTo>
                <a:lnTo>
                  <a:pt x="143" y="424"/>
                </a:lnTo>
                <a:lnTo>
                  <a:pt x="142" y="426"/>
                </a:lnTo>
                <a:lnTo>
                  <a:pt x="141" y="428"/>
                </a:lnTo>
                <a:lnTo>
                  <a:pt x="139" y="432"/>
                </a:lnTo>
                <a:lnTo>
                  <a:pt x="138" y="435"/>
                </a:lnTo>
                <a:lnTo>
                  <a:pt x="136" y="442"/>
                </a:lnTo>
                <a:lnTo>
                  <a:pt x="134" y="449"/>
                </a:lnTo>
                <a:lnTo>
                  <a:pt x="132" y="457"/>
                </a:lnTo>
                <a:lnTo>
                  <a:pt x="130" y="463"/>
                </a:lnTo>
                <a:lnTo>
                  <a:pt x="128" y="470"/>
                </a:lnTo>
                <a:lnTo>
                  <a:pt x="126" y="478"/>
                </a:lnTo>
                <a:lnTo>
                  <a:pt x="124" y="485"/>
                </a:lnTo>
                <a:lnTo>
                  <a:pt x="123" y="492"/>
                </a:lnTo>
                <a:lnTo>
                  <a:pt x="120" y="500"/>
                </a:lnTo>
                <a:lnTo>
                  <a:pt x="119" y="507"/>
                </a:lnTo>
                <a:lnTo>
                  <a:pt x="118" y="514"/>
                </a:lnTo>
                <a:lnTo>
                  <a:pt x="116" y="521"/>
                </a:lnTo>
                <a:lnTo>
                  <a:pt x="113" y="528"/>
                </a:lnTo>
                <a:lnTo>
                  <a:pt x="112" y="537"/>
                </a:lnTo>
                <a:lnTo>
                  <a:pt x="111" y="544"/>
                </a:lnTo>
                <a:lnTo>
                  <a:pt x="109" y="551"/>
                </a:lnTo>
                <a:lnTo>
                  <a:pt x="107" y="556"/>
                </a:lnTo>
                <a:lnTo>
                  <a:pt x="107" y="562"/>
                </a:lnTo>
                <a:lnTo>
                  <a:pt x="106" y="566"/>
                </a:lnTo>
                <a:lnTo>
                  <a:pt x="105" y="571"/>
                </a:lnTo>
                <a:lnTo>
                  <a:pt x="104" y="575"/>
                </a:lnTo>
                <a:lnTo>
                  <a:pt x="103" y="580"/>
                </a:lnTo>
                <a:lnTo>
                  <a:pt x="102" y="585"/>
                </a:lnTo>
                <a:lnTo>
                  <a:pt x="101" y="590"/>
                </a:lnTo>
                <a:lnTo>
                  <a:pt x="100" y="594"/>
                </a:lnTo>
                <a:lnTo>
                  <a:pt x="100" y="598"/>
                </a:lnTo>
                <a:lnTo>
                  <a:pt x="99" y="603"/>
                </a:lnTo>
                <a:lnTo>
                  <a:pt x="99" y="605"/>
                </a:lnTo>
                <a:lnTo>
                  <a:pt x="98" y="612"/>
                </a:lnTo>
                <a:lnTo>
                  <a:pt x="97" y="619"/>
                </a:lnTo>
                <a:lnTo>
                  <a:pt x="97" y="626"/>
                </a:lnTo>
                <a:lnTo>
                  <a:pt x="97" y="632"/>
                </a:lnTo>
                <a:lnTo>
                  <a:pt x="99" y="635"/>
                </a:lnTo>
                <a:lnTo>
                  <a:pt x="99" y="634"/>
                </a:lnTo>
                <a:lnTo>
                  <a:pt x="99" y="633"/>
                </a:lnTo>
                <a:lnTo>
                  <a:pt x="99" y="632"/>
                </a:lnTo>
                <a:lnTo>
                  <a:pt x="100" y="631"/>
                </a:lnTo>
                <a:lnTo>
                  <a:pt x="100" y="628"/>
                </a:lnTo>
                <a:lnTo>
                  <a:pt x="100" y="626"/>
                </a:lnTo>
                <a:lnTo>
                  <a:pt x="100" y="624"/>
                </a:lnTo>
                <a:lnTo>
                  <a:pt x="103" y="618"/>
                </a:lnTo>
                <a:lnTo>
                  <a:pt x="106" y="611"/>
                </a:lnTo>
                <a:lnTo>
                  <a:pt x="109" y="604"/>
                </a:lnTo>
                <a:lnTo>
                  <a:pt x="112" y="598"/>
                </a:lnTo>
                <a:lnTo>
                  <a:pt x="116" y="591"/>
                </a:lnTo>
                <a:lnTo>
                  <a:pt x="119" y="584"/>
                </a:lnTo>
                <a:lnTo>
                  <a:pt x="123" y="577"/>
                </a:lnTo>
                <a:lnTo>
                  <a:pt x="126" y="571"/>
                </a:lnTo>
                <a:lnTo>
                  <a:pt x="130" y="564"/>
                </a:lnTo>
                <a:lnTo>
                  <a:pt x="134" y="557"/>
                </a:lnTo>
                <a:lnTo>
                  <a:pt x="138" y="550"/>
                </a:lnTo>
                <a:lnTo>
                  <a:pt x="142" y="544"/>
                </a:lnTo>
                <a:lnTo>
                  <a:pt x="144" y="538"/>
                </a:lnTo>
                <a:lnTo>
                  <a:pt x="149" y="531"/>
                </a:lnTo>
                <a:lnTo>
                  <a:pt x="153" y="524"/>
                </a:lnTo>
                <a:lnTo>
                  <a:pt x="155" y="518"/>
                </a:lnTo>
                <a:lnTo>
                  <a:pt x="159" y="514"/>
                </a:lnTo>
                <a:lnTo>
                  <a:pt x="160" y="509"/>
                </a:lnTo>
                <a:lnTo>
                  <a:pt x="163" y="504"/>
                </a:lnTo>
                <a:lnTo>
                  <a:pt x="166" y="500"/>
                </a:lnTo>
                <a:lnTo>
                  <a:pt x="168" y="494"/>
                </a:lnTo>
                <a:lnTo>
                  <a:pt x="171" y="490"/>
                </a:lnTo>
                <a:lnTo>
                  <a:pt x="174" y="485"/>
                </a:lnTo>
                <a:lnTo>
                  <a:pt x="176" y="480"/>
                </a:lnTo>
                <a:lnTo>
                  <a:pt x="179" y="474"/>
                </a:lnTo>
                <a:lnTo>
                  <a:pt x="181" y="470"/>
                </a:lnTo>
                <a:lnTo>
                  <a:pt x="185" y="465"/>
                </a:lnTo>
                <a:lnTo>
                  <a:pt x="186" y="460"/>
                </a:lnTo>
                <a:lnTo>
                  <a:pt x="190" y="455"/>
                </a:lnTo>
                <a:lnTo>
                  <a:pt x="192" y="451"/>
                </a:lnTo>
                <a:lnTo>
                  <a:pt x="195" y="446"/>
                </a:lnTo>
                <a:lnTo>
                  <a:pt x="198" y="442"/>
                </a:lnTo>
                <a:lnTo>
                  <a:pt x="200" y="440"/>
                </a:lnTo>
                <a:lnTo>
                  <a:pt x="201" y="438"/>
                </a:lnTo>
                <a:lnTo>
                  <a:pt x="203" y="435"/>
                </a:lnTo>
                <a:lnTo>
                  <a:pt x="204" y="433"/>
                </a:lnTo>
                <a:lnTo>
                  <a:pt x="206" y="431"/>
                </a:lnTo>
                <a:lnTo>
                  <a:pt x="207" y="427"/>
                </a:lnTo>
                <a:lnTo>
                  <a:pt x="209" y="426"/>
                </a:lnTo>
                <a:lnTo>
                  <a:pt x="211" y="424"/>
                </a:lnTo>
                <a:lnTo>
                  <a:pt x="211" y="420"/>
                </a:lnTo>
                <a:lnTo>
                  <a:pt x="214" y="418"/>
                </a:lnTo>
                <a:lnTo>
                  <a:pt x="215" y="415"/>
                </a:lnTo>
                <a:lnTo>
                  <a:pt x="216" y="413"/>
                </a:lnTo>
                <a:lnTo>
                  <a:pt x="217" y="411"/>
                </a:lnTo>
                <a:lnTo>
                  <a:pt x="220" y="409"/>
                </a:lnTo>
                <a:lnTo>
                  <a:pt x="221" y="407"/>
                </a:lnTo>
                <a:lnTo>
                  <a:pt x="223" y="405"/>
                </a:lnTo>
                <a:lnTo>
                  <a:pt x="226" y="402"/>
                </a:lnTo>
                <a:lnTo>
                  <a:pt x="229" y="398"/>
                </a:lnTo>
                <a:lnTo>
                  <a:pt x="232" y="394"/>
                </a:lnTo>
                <a:lnTo>
                  <a:pt x="235" y="391"/>
                </a:lnTo>
                <a:lnTo>
                  <a:pt x="238" y="388"/>
                </a:lnTo>
                <a:lnTo>
                  <a:pt x="241" y="385"/>
                </a:lnTo>
                <a:lnTo>
                  <a:pt x="244" y="381"/>
                </a:lnTo>
                <a:lnTo>
                  <a:pt x="247" y="378"/>
                </a:lnTo>
                <a:lnTo>
                  <a:pt x="250" y="375"/>
                </a:lnTo>
                <a:lnTo>
                  <a:pt x="252" y="371"/>
                </a:lnTo>
                <a:lnTo>
                  <a:pt x="256" y="369"/>
                </a:lnTo>
                <a:lnTo>
                  <a:pt x="259" y="365"/>
                </a:lnTo>
                <a:lnTo>
                  <a:pt x="263" y="362"/>
                </a:lnTo>
                <a:lnTo>
                  <a:pt x="265" y="359"/>
                </a:lnTo>
                <a:lnTo>
                  <a:pt x="269" y="356"/>
                </a:lnTo>
                <a:lnTo>
                  <a:pt x="272" y="352"/>
                </a:lnTo>
                <a:lnTo>
                  <a:pt x="274" y="351"/>
                </a:lnTo>
                <a:lnTo>
                  <a:pt x="276" y="350"/>
                </a:lnTo>
                <a:lnTo>
                  <a:pt x="278" y="348"/>
                </a:lnTo>
                <a:lnTo>
                  <a:pt x="280" y="347"/>
                </a:lnTo>
                <a:lnTo>
                  <a:pt x="282" y="344"/>
                </a:lnTo>
                <a:lnTo>
                  <a:pt x="283" y="342"/>
                </a:lnTo>
                <a:lnTo>
                  <a:pt x="285" y="341"/>
                </a:lnTo>
                <a:lnTo>
                  <a:pt x="288" y="338"/>
                </a:lnTo>
                <a:lnTo>
                  <a:pt x="290" y="337"/>
                </a:lnTo>
                <a:lnTo>
                  <a:pt x="291" y="335"/>
                </a:lnTo>
                <a:lnTo>
                  <a:pt x="294" y="333"/>
                </a:lnTo>
                <a:lnTo>
                  <a:pt x="295" y="331"/>
                </a:lnTo>
                <a:lnTo>
                  <a:pt x="299" y="329"/>
                </a:lnTo>
                <a:lnTo>
                  <a:pt x="300" y="327"/>
                </a:lnTo>
                <a:lnTo>
                  <a:pt x="302" y="324"/>
                </a:lnTo>
                <a:lnTo>
                  <a:pt x="304" y="323"/>
                </a:lnTo>
                <a:lnTo>
                  <a:pt x="306" y="322"/>
                </a:lnTo>
                <a:lnTo>
                  <a:pt x="308" y="320"/>
                </a:lnTo>
                <a:lnTo>
                  <a:pt x="309" y="317"/>
                </a:lnTo>
                <a:lnTo>
                  <a:pt x="312" y="316"/>
                </a:lnTo>
                <a:lnTo>
                  <a:pt x="314" y="314"/>
                </a:lnTo>
                <a:lnTo>
                  <a:pt x="317" y="313"/>
                </a:lnTo>
                <a:lnTo>
                  <a:pt x="319" y="311"/>
                </a:lnTo>
                <a:lnTo>
                  <a:pt x="320" y="309"/>
                </a:lnTo>
                <a:lnTo>
                  <a:pt x="325" y="306"/>
                </a:lnTo>
                <a:lnTo>
                  <a:pt x="330" y="303"/>
                </a:lnTo>
                <a:lnTo>
                  <a:pt x="333" y="300"/>
                </a:lnTo>
                <a:lnTo>
                  <a:pt x="338" y="296"/>
                </a:lnTo>
                <a:lnTo>
                  <a:pt x="342" y="294"/>
                </a:lnTo>
                <a:lnTo>
                  <a:pt x="346" y="290"/>
                </a:lnTo>
                <a:lnTo>
                  <a:pt x="351" y="287"/>
                </a:lnTo>
                <a:lnTo>
                  <a:pt x="355" y="285"/>
                </a:lnTo>
                <a:lnTo>
                  <a:pt x="358" y="281"/>
                </a:lnTo>
                <a:lnTo>
                  <a:pt x="363" y="278"/>
                </a:lnTo>
                <a:lnTo>
                  <a:pt x="367" y="275"/>
                </a:lnTo>
                <a:lnTo>
                  <a:pt x="372" y="273"/>
                </a:lnTo>
                <a:lnTo>
                  <a:pt x="376" y="269"/>
                </a:lnTo>
                <a:lnTo>
                  <a:pt x="380" y="267"/>
                </a:lnTo>
                <a:lnTo>
                  <a:pt x="385" y="265"/>
                </a:lnTo>
                <a:lnTo>
                  <a:pt x="388" y="261"/>
                </a:lnTo>
                <a:lnTo>
                  <a:pt x="392" y="260"/>
                </a:lnTo>
                <a:lnTo>
                  <a:pt x="394" y="258"/>
                </a:lnTo>
                <a:lnTo>
                  <a:pt x="397" y="256"/>
                </a:lnTo>
                <a:lnTo>
                  <a:pt x="399" y="254"/>
                </a:lnTo>
                <a:lnTo>
                  <a:pt x="402" y="252"/>
                </a:lnTo>
                <a:lnTo>
                  <a:pt x="405" y="251"/>
                </a:lnTo>
                <a:lnTo>
                  <a:pt x="408" y="249"/>
                </a:lnTo>
                <a:lnTo>
                  <a:pt x="411" y="247"/>
                </a:lnTo>
                <a:lnTo>
                  <a:pt x="413" y="246"/>
                </a:lnTo>
                <a:lnTo>
                  <a:pt x="417" y="245"/>
                </a:lnTo>
                <a:lnTo>
                  <a:pt x="419" y="242"/>
                </a:lnTo>
                <a:lnTo>
                  <a:pt x="423" y="241"/>
                </a:lnTo>
                <a:lnTo>
                  <a:pt x="425" y="239"/>
                </a:lnTo>
                <a:lnTo>
                  <a:pt x="428" y="239"/>
                </a:lnTo>
                <a:lnTo>
                  <a:pt x="431" y="237"/>
                </a:lnTo>
                <a:lnTo>
                  <a:pt x="434" y="234"/>
                </a:lnTo>
                <a:lnTo>
                  <a:pt x="437" y="232"/>
                </a:lnTo>
                <a:lnTo>
                  <a:pt x="439" y="231"/>
                </a:lnTo>
                <a:lnTo>
                  <a:pt x="441" y="230"/>
                </a:lnTo>
                <a:lnTo>
                  <a:pt x="443" y="230"/>
                </a:lnTo>
                <a:lnTo>
                  <a:pt x="444" y="228"/>
                </a:lnTo>
                <a:lnTo>
                  <a:pt x="447" y="227"/>
                </a:lnTo>
                <a:lnTo>
                  <a:pt x="449" y="225"/>
                </a:lnTo>
                <a:lnTo>
                  <a:pt x="450" y="224"/>
                </a:lnTo>
                <a:lnTo>
                  <a:pt x="453" y="223"/>
                </a:lnTo>
                <a:lnTo>
                  <a:pt x="454" y="221"/>
                </a:lnTo>
                <a:lnTo>
                  <a:pt x="456" y="221"/>
                </a:lnTo>
                <a:lnTo>
                  <a:pt x="458" y="220"/>
                </a:lnTo>
                <a:lnTo>
                  <a:pt x="459" y="219"/>
                </a:lnTo>
                <a:lnTo>
                  <a:pt x="461" y="219"/>
                </a:lnTo>
                <a:lnTo>
                  <a:pt x="463" y="218"/>
                </a:lnTo>
                <a:lnTo>
                  <a:pt x="465" y="217"/>
                </a:lnTo>
                <a:lnTo>
                  <a:pt x="467" y="214"/>
                </a:lnTo>
                <a:lnTo>
                  <a:pt x="469" y="213"/>
                </a:lnTo>
                <a:lnTo>
                  <a:pt x="472" y="212"/>
                </a:lnTo>
                <a:lnTo>
                  <a:pt x="474" y="211"/>
                </a:lnTo>
                <a:lnTo>
                  <a:pt x="476" y="211"/>
                </a:lnTo>
                <a:lnTo>
                  <a:pt x="479" y="210"/>
                </a:lnTo>
                <a:lnTo>
                  <a:pt x="481" y="209"/>
                </a:lnTo>
                <a:lnTo>
                  <a:pt x="484" y="206"/>
                </a:lnTo>
                <a:lnTo>
                  <a:pt x="486" y="206"/>
                </a:lnTo>
                <a:lnTo>
                  <a:pt x="490" y="204"/>
                </a:lnTo>
                <a:lnTo>
                  <a:pt x="496" y="202"/>
                </a:lnTo>
                <a:lnTo>
                  <a:pt x="499" y="200"/>
                </a:lnTo>
                <a:lnTo>
                  <a:pt x="503" y="199"/>
                </a:lnTo>
                <a:lnTo>
                  <a:pt x="508" y="197"/>
                </a:lnTo>
                <a:lnTo>
                  <a:pt x="511" y="195"/>
                </a:lnTo>
                <a:lnTo>
                  <a:pt x="516" y="193"/>
                </a:lnTo>
                <a:lnTo>
                  <a:pt x="521" y="192"/>
                </a:lnTo>
                <a:lnTo>
                  <a:pt x="524" y="190"/>
                </a:lnTo>
                <a:lnTo>
                  <a:pt x="529" y="187"/>
                </a:lnTo>
                <a:lnTo>
                  <a:pt x="533" y="185"/>
                </a:lnTo>
                <a:lnTo>
                  <a:pt x="538" y="183"/>
                </a:lnTo>
                <a:lnTo>
                  <a:pt x="542" y="183"/>
                </a:lnTo>
                <a:lnTo>
                  <a:pt x="547" y="180"/>
                </a:lnTo>
                <a:lnTo>
                  <a:pt x="551" y="178"/>
                </a:lnTo>
                <a:lnTo>
                  <a:pt x="556" y="177"/>
                </a:lnTo>
                <a:lnTo>
                  <a:pt x="558" y="176"/>
                </a:lnTo>
                <a:lnTo>
                  <a:pt x="559" y="175"/>
                </a:lnTo>
                <a:lnTo>
                  <a:pt x="562" y="174"/>
                </a:lnTo>
                <a:lnTo>
                  <a:pt x="563" y="173"/>
                </a:lnTo>
                <a:lnTo>
                  <a:pt x="566" y="172"/>
                </a:lnTo>
                <a:lnTo>
                  <a:pt x="568" y="170"/>
                </a:lnTo>
                <a:lnTo>
                  <a:pt x="570" y="170"/>
                </a:lnTo>
                <a:lnTo>
                  <a:pt x="572" y="169"/>
                </a:lnTo>
                <a:lnTo>
                  <a:pt x="574" y="169"/>
                </a:lnTo>
                <a:lnTo>
                  <a:pt x="575" y="168"/>
                </a:lnTo>
                <a:lnTo>
                  <a:pt x="577" y="166"/>
                </a:lnTo>
                <a:lnTo>
                  <a:pt x="578" y="165"/>
                </a:lnTo>
                <a:lnTo>
                  <a:pt x="581" y="165"/>
                </a:lnTo>
                <a:lnTo>
                  <a:pt x="582" y="165"/>
                </a:lnTo>
                <a:lnTo>
                  <a:pt x="584" y="164"/>
                </a:lnTo>
                <a:lnTo>
                  <a:pt x="585" y="164"/>
                </a:lnTo>
                <a:lnTo>
                  <a:pt x="587" y="163"/>
                </a:lnTo>
                <a:lnTo>
                  <a:pt x="589" y="162"/>
                </a:lnTo>
                <a:lnTo>
                  <a:pt x="590" y="161"/>
                </a:lnTo>
                <a:lnTo>
                  <a:pt x="593" y="161"/>
                </a:lnTo>
                <a:lnTo>
                  <a:pt x="594" y="159"/>
                </a:lnTo>
                <a:lnTo>
                  <a:pt x="595" y="158"/>
                </a:lnTo>
                <a:lnTo>
                  <a:pt x="597" y="158"/>
                </a:lnTo>
                <a:lnTo>
                  <a:pt x="599" y="156"/>
                </a:lnTo>
                <a:lnTo>
                  <a:pt x="601" y="156"/>
                </a:lnTo>
                <a:lnTo>
                  <a:pt x="603" y="155"/>
                </a:lnTo>
                <a:lnTo>
                  <a:pt x="606" y="155"/>
                </a:lnTo>
                <a:lnTo>
                  <a:pt x="608" y="155"/>
                </a:lnTo>
                <a:lnTo>
                  <a:pt x="609" y="155"/>
                </a:lnTo>
                <a:lnTo>
                  <a:pt x="613" y="155"/>
                </a:lnTo>
                <a:lnTo>
                  <a:pt x="615" y="155"/>
                </a:lnTo>
                <a:lnTo>
                  <a:pt x="618" y="154"/>
                </a:lnTo>
                <a:lnTo>
                  <a:pt x="620" y="154"/>
                </a:lnTo>
                <a:lnTo>
                  <a:pt x="621" y="152"/>
                </a:lnTo>
                <a:lnTo>
                  <a:pt x="624" y="151"/>
                </a:lnTo>
                <a:lnTo>
                  <a:pt x="625" y="151"/>
                </a:lnTo>
                <a:lnTo>
                  <a:pt x="628" y="150"/>
                </a:lnTo>
                <a:lnTo>
                  <a:pt x="630" y="150"/>
                </a:lnTo>
                <a:lnTo>
                  <a:pt x="632" y="149"/>
                </a:lnTo>
                <a:lnTo>
                  <a:pt x="634" y="149"/>
                </a:lnTo>
                <a:lnTo>
                  <a:pt x="603" y="165"/>
                </a:lnTo>
                <a:lnTo>
                  <a:pt x="602" y="165"/>
                </a:lnTo>
                <a:lnTo>
                  <a:pt x="601" y="165"/>
                </a:lnTo>
                <a:lnTo>
                  <a:pt x="599" y="166"/>
                </a:lnTo>
                <a:lnTo>
                  <a:pt x="597" y="168"/>
                </a:lnTo>
                <a:lnTo>
                  <a:pt x="596" y="168"/>
                </a:lnTo>
                <a:lnTo>
                  <a:pt x="595" y="169"/>
                </a:lnTo>
                <a:lnTo>
                  <a:pt x="594" y="169"/>
                </a:lnTo>
                <a:lnTo>
                  <a:pt x="593" y="169"/>
                </a:lnTo>
                <a:lnTo>
                  <a:pt x="593" y="170"/>
                </a:lnTo>
                <a:lnTo>
                  <a:pt x="591" y="170"/>
                </a:lnTo>
                <a:lnTo>
                  <a:pt x="590" y="170"/>
                </a:lnTo>
                <a:lnTo>
                  <a:pt x="589" y="171"/>
                </a:lnTo>
                <a:lnTo>
                  <a:pt x="589" y="172"/>
                </a:lnTo>
                <a:lnTo>
                  <a:pt x="585" y="173"/>
                </a:lnTo>
                <a:lnTo>
                  <a:pt x="583" y="175"/>
                </a:lnTo>
                <a:lnTo>
                  <a:pt x="580" y="176"/>
                </a:lnTo>
                <a:lnTo>
                  <a:pt x="578" y="177"/>
                </a:lnTo>
                <a:lnTo>
                  <a:pt x="575" y="178"/>
                </a:lnTo>
                <a:lnTo>
                  <a:pt x="572" y="179"/>
                </a:lnTo>
                <a:lnTo>
                  <a:pt x="569" y="180"/>
                </a:lnTo>
                <a:lnTo>
                  <a:pt x="567" y="182"/>
                </a:lnTo>
                <a:lnTo>
                  <a:pt x="564" y="183"/>
                </a:lnTo>
                <a:lnTo>
                  <a:pt x="562" y="183"/>
                </a:lnTo>
                <a:lnTo>
                  <a:pt x="558" y="184"/>
                </a:lnTo>
                <a:lnTo>
                  <a:pt x="556" y="185"/>
                </a:lnTo>
                <a:lnTo>
                  <a:pt x="553" y="186"/>
                </a:lnTo>
                <a:lnTo>
                  <a:pt x="550" y="187"/>
                </a:lnTo>
                <a:lnTo>
                  <a:pt x="547" y="190"/>
                </a:lnTo>
                <a:lnTo>
                  <a:pt x="545" y="191"/>
                </a:lnTo>
                <a:lnTo>
                  <a:pt x="542" y="192"/>
                </a:lnTo>
                <a:lnTo>
                  <a:pt x="540" y="192"/>
                </a:lnTo>
                <a:lnTo>
                  <a:pt x="538" y="193"/>
                </a:lnTo>
                <a:lnTo>
                  <a:pt x="535" y="195"/>
                </a:lnTo>
                <a:lnTo>
                  <a:pt x="533" y="195"/>
                </a:lnTo>
                <a:lnTo>
                  <a:pt x="530" y="196"/>
                </a:lnTo>
                <a:lnTo>
                  <a:pt x="528" y="197"/>
                </a:lnTo>
                <a:lnTo>
                  <a:pt x="527" y="198"/>
                </a:lnTo>
                <a:lnTo>
                  <a:pt x="523" y="199"/>
                </a:lnTo>
                <a:lnTo>
                  <a:pt x="521" y="200"/>
                </a:lnTo>
                <a:lnTo>
                  <a:pt x="519" y="201"/>
                </a:lnTo>
                <a:lnTo>
                  <a:pt x="516" y="202"/>
                </a:lnTo>
                <a:lnTo>
                  <a:pt x="515" y="203"/>
                </a:lnTo>
                <a:lnTo>
                  <a:pt x="511" y="204"/>
                </a:lnTo>
                <a:lnTo>
                  <a:pt x="510" y="205"/>
                </a:lnTo>
                <a:lnTo>
                  <a:pt x="508" y="206"/>
                </a:lnTo>
                <a:lnTo>
                  <a:pt x="505" y="207"/>
                </a:lnTo>
                <a:lnTo>
                  <a:pt x="503" y="209"/>
                </a:lnTo>
                <a:lnTo>
                  <a:pt x="501" y="210"/>
                </a:lnTo>
                <a:lnTo>
                  <a:pt x="499" y="211"/>
                </a:lnTo>
                <a:lnTo>
                  <a:pt x="497" y="213"/>
                </a:lnTo>
                <a:lnTo>
                  <a:pt x="496" y="214"/>
                </a:lnTo>
                <a:lnTo>
                  <a:pt x="493" y="216"/>
                </a:lnTo>
                <a:lnTo>
                  <a:pt x="490" y="217"/>
                </a:lnTo>
                <a:lnTo>
                  <a:pt x="489" y="219"/>
                </a:lnTo>
                <a:lnTo>
                  <a:pt x="487" y="220"/>
                </a:lnTo>
                <a:lnTo>
                  <a:pt x="485" y="220"/>
                </a:lnTo>
                <a:lnTo>
                  <a:pt x="483" y="221"/>
                </a:lnTo>
                <a:lnTo>
                  <a:pt x="481" y="221"/>
                </a:lnTo>
                <a:lnTo>
                  <a:pt x="480" y="223"/>
                </a:lnTo>
                <a:lnTo>
                  <a:pt x="478" y="224"/>
                </a:lnTo>
                <a:lnTo>
                  <a:pt x="475" y="226"/>
                </a:lnTo>
                <a:lnTo>
                  <a:pt x="474" y="227"/>
                </a:lnTo>
                <a:lnTo>
                  <a:pt x="472" y="227"/>
                </a:lnTo>
                <a:lnTo>
                  <a:pt x="470" y="228"/>
                </a:lnTo>
                <a:lnTo>
                  <a:pt x="468" y="230"/>
                </a:lnTo>
                <a:lnTo>
                  <a:pt x="466" y="230"/>
                </a:lnTo>
                <a:lnTo>
                  <a:pt x="465" y="231"/>
                </a:lnTo>
                <a:lnTo>
                  <a:pt x="463" y="232"/>
                </a:lnTo>
                <a:lnTo>
                  <a:pt x="461" y="232"/>
                </a:lnTo>
                <a:lnTo>
                  <a:pt x="459" y="233"/>
                </a:lnTo>
                <a:lnTo>
                  <a:pt x="458" y="234"/>
                </a:lnTo>
                <a:lnTo>
                  <a:pt x="455" y="235"/>
                </a:lnTo>
                <a:lnTo>
                  <a:pt x="454" y="237"/>
                </a:lnTo>
                <a:lnTo>
                  <a:pt x="452" y="238"/>
                </a:lnTo>
                <a:lnTo>
                  <a:pt x="450" y="239"/>
                </a:lnTo>
                <a:lnTo>
                  <a:pt x="449" y="240"/>
                </a:lnTo>
                <a:lnTo>
                  <a:pt x="447" y="241"/>
                </a:lnTo>
                <a:lnTo>
                  <a:pt x="444" y="242"/>
                </a:lnTo>
                <a:lnTo>
                  <a:pt x="444" y="245"/>
                </a:lnTo>
                <a:lnTo>
                  <a:pt x="442" y="246"/>
                </a:lnTo>
                <a:lnTo>
                  <a:pt x="440" y="247"/>
                </a:lnTo>
                <a:lnTo>
                  <a:pt x="438" y="248"/>
                </a:lnTo>
                <a:lnTo>
                  <a:pt x="436" y="249"/>
                </a:lnTo>
                <a:lnTo>
                  <a:pt x="434" y="250"/>
                </a:lnTo>
                <a:lnTo>
                  <a:pt x="432" y="251"/>
                </a:lnTo>
                <a:lnTo>
                  <a:pt x="429" y="253"/>
                </a:lnTo>
                <a:lnTo>
                  <a:pt x="426" y="255"/>
                </a:lnTo>
                <a:lnTo>
                  <a:pt x="423" y="258"/>
                </a:lnTo>
                <a:lnTo>
                  <a:pt x="419" y="259"/>
                </a:lnTo>
                <a:lnTo>
                  <a:pt x="417" y="261"/>
                </a:lnTo>
                <a:lnTo>
                  <a:pt x="413" y="263"/>
                </a:lnTo>
                <a:lnTo>
                  <a:pt x="410" y="265"/>
                </a:lnTo>
                <a:lnTo>
                  <a:pt x="407" y="267"/>
                </a:lnTo>
                <a:lnTo>
                  <a:pt x="403" y="268"/>
                </a:lnTo>
                <a:lnTo>
                  <a:pt x="400" y="269"/>
                </a:lnTo>
                <a:lnTo>
                  <a:pt x="397" y="272"/>
                </a:lnTo>
                <a:lnTo>
                  <a:pt x="393" y="274"/>
                </a:lnTo>
                <a:lnTo>
                  <a:pt x="389" y="276"/>
                </a:lnTo>
                <a:lnTo>
                  <a:pt x="387" y="278"/>
                </a:lnTo>
                <a:lnTo>
                  <a:pt x="383" y="279"/>
                </a:lnTo>
                <a:lnTo>
                  <a:pt x="381" y="282"/>
                </a:lnTo>
                <a:lnTo>
                  <a:pt x="377" y="285"/>
                </a:lnTo>
                <a:lnTo>
                  <a:pt x="372" y="288"/>
                </a:lnTo>
                <a:lnTo>
                  <a:pt x="368" y="292"/>
                </a:lnTo>
                <a:lnTo>
                  <a:pt x="364" y="294"/>
                </a:lnTo>
                <a:lnTo>
                  <a:pt x="361" y="297"/>
                </a:lnTo>
                <a:lnTo>
                  <a:pt x="356" y="301"/>
                </a:lnTo>
                <a:lnTo>
                  <a:pt x="352" y="304"/>
                </a:lnTo>
                <a:lnTo>
                  <a:pt x="350" y="307"/>
                </a:lnTo>
                <a:lnTo>
                  <a:pt x="345" y="310"/>
                </a:lnTo>
                <a:lnTo>
                  <a:pt x="342" y="314"/>
                </a:lnTo>
                <a:lnTo>
                  <a:pt x="338" y="317"/>
                </a:lnTo>
                <a:lnTo>
                  <a:pt x="334" y="321"/>
                </a:lnTo>
                <a:lnTo>
                  <a:pt x="330" y="323"/>
                </a:lnTo>
                <a:lnTo>
                  <a:pt x="326" y="328"/>
                </a:lnTo>
                <a:lnTo>
                  <a:pt x="321" y="331"/>
                </a:lnTo>
                <a:lnTo>
                  <a:pt x="318" y="334"/>
                </a:lnTo>
                <a:lnTo>
                  <a:pt x="315" y="337"/>
                </a:lnTo>
                <a:lnTo>
                  <a:pt x="313" y="339"/>
                </a:lnTo>
                <a:lnTo>
                  <a:pt x="311" y="342"/>
                </a:lnTo>
                <a:lnTo>
                  <a:pt x="308" y="343"/>
                </a:lnTo>
                <a:lnTo>
                  <a:pt x="306" y="345"/>
                </a:lnTo>
                <a:lnTo>
                  <a:pt x="303" y="348"/>
                </a:lnTo>
                <a:lnTo>
                  <a:pt x="301" y="351"/>
                </a:lnTo>
                <a:lnTo>
                  <a:pt x="299" y="351"/>
                </a:lnTo>
                <a:lnTo>
                  <a:pt x="296" y="355"/>
                </a:lnTo>
                <a:lnTo>
                  <a:pt x="294" y="357"/>
                </a:lnTo>
                <a:lnTo>
                  <a:pt x="291" y="359"/>
                </a:lnTo>
                <a:lnTo>
                  <a:pt x="289" y="361"/>
                </a:lnTo>
                <a:lnTo>
                  <a:pt x="287" y="363"/>
                </a:lnTo>
                <a:lnTo>
                  <a:pt x="283" y="366"/>
                </a:lnTo>
                <a:lnTo>
                  <a:pt x="282" y="369"/>
                </a:lnTo>
                <a:lnTo>
                  <a:pt x="278" y="371"/>
                </a:lnTo>
                <a:lnTo>
                  <a:pt x="277" y="373"/>
                </a:lnTo>
                <a:lnTo>
                  <a:pt x="275" y="375"/>
                </a:lnTo>
                <a:lnTo>
                  <a:pt x="273" y="378"/>
                </a:lnTo>
                <a:lnTo>
                  <a:pt x="270" y="379"/>
                </a:lnTo>
                <a:lnTo>
                  <a:pt x="268" y="381"/>
                </a:lnTo>
                <a:lnTo>
                  <a:pt x="266" y="384"/>
                </a:lnTo>
                <a:lnTo>
                  <a:pt x="264" y="386"/>
                </a:lnTo>
                <a:lnTo>
                  <a:pt x="263" y="388"/>
                </a:lnTo>
                <a:lnTo>
                  <a:pt x="260" y="391"/>
                </a:lnTo>
                <a:lnTo>
                  <a:pt x="258" y="393"/>
                </a:lnTo>
                <a:lnTo>
                  <a:pt x="256" y="397"/>
                </a:lnTo>
                <a:lnTo>
                  <a:pt x="253" y="398"/>
                </a:lnTo>
                <a:lnTo>
                  <a:pt x="252" y="402"/>
                </a:lnTo>
                <a:lnTo>
                  <a:pt x="251" y="404"/>
                </a:lnTo>
                <a:lnTo>
                  <a:pt x="247" y="407"/>
                </a:lnTo>
                <a:lnTo>
                  <a:pt x="246" y="410"/>
                </a:lnTo>
                <a:lnTo>
                  <a:pt x="244" y="413"/>
                </a:lnTo>
                <a:lnTo>
                  <a:pt x="241" y="416"/>
                </a:lnTo>
                <a:lnTo>
                  <a:pt x="238" y="420"/>
                </a:lnTo>
                <a:lnTo>
                  <a:pt x="235" y="424"/>
                </a:lnTo>
                <a:lnTo>
                  <a:pt x="232" y="426"/>
                </a:lnTo>
                <a:lnTo>
                  <a:pt x="229" y="431"/>
                </a:lnTo>
                <a:lnTo>
                  <a:pt x="226" y="435"/>
                </a:lnTo>
                <a:lnTo>
                  <a:pt x="224" y="439"/>
                </a:lnTo>
                <a:lnTo>
                  <a:pt x="220" y="446"/>
                </a:lnTo>
                <a:lnTo>
                  <a:pt x="215" y="454"/>
                </a:lnTo>
                <a:lnTo>
                  <a:pt x="210" y="462"/>
                </a:lnTo>
                <a:lnTo>
                  <a:pt x="205" y="469"/>
                </a:lnTo>
                <a:lnTo>
                  <a:pt x="200" y="476"/>
                </a:lnTo>
                <a:lnTo>
                  <a:pt x="195" y="485"/>
                </a:lnTo>
                <a:lnTo>
                  <a:pt x="190" y="491"/>
                </a:lnTo>
                <a:lnTo>
                  <a:pt x="185" y="499"/>
                </a:lnTo>
                <a:lnTo>
                  <a:pt x="180" y="506"/>
                </a:lnTo>
                <a:lnTo>
                  <a:pt x="175" y="513"/>
                </a:lnTo>
                <a:lnTo>
                  <a:pt x="170" y="520"/>
                </a:lnTo>
                <a:lnTo>
                  <a:pt x="164" y="527"/>
                </a:lnTo>
                <a:lnTo>
                  <a:pt x="159" y="534"/>
                </a:lnTo>
                <a:lnTo>
                  <a:pt x="154" y="541"/>
                </a:lnTo>
                <a:lnTo>
                  <a:pt x="149" y="547"/>
                </a:lnTo>
                <a:lnTo>
                  <a:pt x="144" y="555"/>
                </a:lnTo>
                <a:lnTo>
                  <a:pt x="143" y="555"/>
                </a:lnTo>
                <a:lnTo>
                  <a:pt x="142" y="556"/>
                </a:lnTo>
                <a:lnTo>
                  <a:pt x="142" y="557"/>
                </a:lnTo>
                <a:lnTo>
                  <a:pt x="141" y="559"/>
                </a:lnTo>
                <a:lnTo>
                  <a:pt x="139" y="563"/>
                </a:lnTo>
                <a:lnTo>
                  <a:pt x="137" y="566"/>
                </a:lnTo>
                <a:lnTo>
                  <a:pt x="136" y="568"/>
                </a:lnTo>
                <a:lnTo>
                  <a:pt x="134" y="571"/>
                </a:lnTo>
                <a:lnTo>
                  <a:pt x="132" y="575"/>
                </a:lnTo>
                <a:lnTo>
                  <a:pt x="130" y="576"/>
                </a:lnTo>
                <a:lnTo>
                  <a:pt x="128" y="579"/>
                </a:lnTo>
                <a:lnTo>
                  <a:pt x="126" y="584"/>
                </a:lnTo>
                <a:lnTo>
                  <a:pt x="124" y="588"/>
                </a:lnTo>
                <a:lnTo>
                  <a:pt x="123" y="592"/>
                </a:lnTo>
                <a:lnTo>
                  <a:pt x="120" y="596"/>
                </a:lnTo>
                <a:lnTo>
                  <a:pt x="118" y="599"/>
                </a:lnTo>
                <a:lnTo>
                  <a:pt x="117" y="603"/>
                </a:lnTo>
                <a:lnTo>
                  <a:pt x="115" y="609"/>
                </a:lnTo>
                <a:lnTo>
                  <a:pt x="112" y="612"/>
                </a:lnTo>
                <a:lnTo>
                  <a:pt x="111" y="617"/>
                </a:lnTo>
                <a:lnTo>
                  <a:pt x="109" y="620"/>
                </a:lnTo>
                <a:lnTo>
                  <a:pt x="107" y="625"/>
                </a:lnTo>
                <a:lnTo>
                  <a:pt x="105" y="628"/>
                </a:lnTo>
                <a:lnTo>
                  <a:pt x="103" y="632"/>
                </a:lnTo>
                <a:lnTo>
                  <a:pt x="101" y="638"/>
                </a:lnTo>
                <a:lnTo>
                  <a:pt x="99" y="641"/>
                </a:lnTo>
                <a:lnTo>
                  <a:pt x="97" y="646"/>
                </a:lnTo>
                <a:lnTo>
                  <a:pt x="97" y="654"/>
                </a:lnTo>
                <a:lnTo>
                  <a:pt x="94" y="662"/>
                </a:lnTo>
                <a:lnTo>
                  <a:pt x="93" y="669"/>
                </a:lnTo>
                <a:lnTo>
                  <a:pt x="92" y="678"/>
                </a:lnTo>
                <a:lnTo>
                  <a:pt x="91" y="687"/>
                </a:lnTo>
                <a:lnTo>
                  <a:pt x="88" y="695"/>
                </a:lnTo>
                <a:lnTo>
                  <a:pt x="87" y="703"/>
                </a:lnTo>
                <a:lnTo>
                  <a:pt x="87" y="713"/>
                </a:lnTo>
                <a:lnTo>
                  <a:pt x="86" y="716"/>
                </a:lnTo>
                <a:lnTo>
                  <a:pt x="85" y="722"/>
                </a:lnTo>
                <a:lnTo>
                  <a:pt x="85" y="726"/>
                </a:lnTo>
                <a:lnTo>
                  <a:pt x="83" y="730"/>
                </a:lnTo>
                <a:lnTo>
                  <a:pt x="82" y="735"/>
                </a:lnTo>
                <a:lnTo>
                  <a:pt x="81" y="740"/>
                </a:lnTo>
                <a:lnTo>
                  <a:pt x="81" y="744"/>
                </a:lnTo>
                <a:lnTo>
                  <a:pt x="81" y="750"/>
                </a:lnTo>
                <a:lnTo>
                  <a:pt x="81" y="752"/>
                </a:lnTo>
                <a:lnTo>
                  <a:pt x="80" y="756"/>
                </a:lnTo>
                <a:lnTo>
                  <a:pt x="80" y="759"/>
                </a:lnTo>
                <a:lnTo>
                  <a:pt x="79" y="762"/>
                </a:lnTo>
                <a:lnTo>
                  <a:pt x="78" y="768"/>
                </a:lnTo>
                <a:lnTo>
                  <a:pt x="78" y="772"/>
                </a:lnTo>
                <a:lnTo>
                  <a:pt x="76" y="777"/>
                </a:lnTo>
                <a:lnTo>
                  <a:pt x="76" y="782"/>
                </a:lnTo>
                <a:lnTo>
                  <a:pt x="75" y="789"/>
                </a:lnTo>
                <a:lnTo>
                  <a:pt x="74" y="796"/>
                </a:lnTo>
                <a:lnTo>
                  <a:pt x="74" y="802"/>
                </a:lnTo>
                <a:lnTo>
                  <a:pt x="72" y="809"/>
                </a:lnTo>
                <a:lnTo>
                  <a:pt x="71" y="817"/>
                </a:lnTo>
                <a:lnTo>
                  <a:pt x="70" y="826"/>
                </a:lnTo>
                <a:lnTo>
                  <a:pt x="69" y="834"/>
                </a:lnTo>
                <a:lnTo>
                  <a:pt x="68" y="841"/>
                </a:lnTo>
                <a:lnTo>
                  <a:pt x="67" y="849"/>
                </a:lnTo>
                <a:lnTo>
                  <a:pt x="66" y="858"/>
                </a:lnTo>
                <a:lnTo>
                  <a:pt x="65" y="866"/>
                </a:lnTo>
                <a:lnTo>
                  <a:pt x="64" y="874"/>
                </a:lnTo>
                <a:lnTo>
                  <a:pt x="63" y="882"/>
                </a:lnTo>
                <a:lnTo>
                  <a:pt x="62" y="889"/>
                </a:lnTo>
                <a:lnTo>
                  <a:pt x="62" y="896"/>
                </a:lnTo>
                <a:lnTo>
                  <a:pt x="61" y="903"/>
                </a:lnTo>
                <a:lnTo>
                  <a:pt x="61" y="916"/>
                </a:lnTo>
                <a:lnTo>
                  <a:pt x="59" y="929"/>
                </a:lnTo>
                <a:lnTo>
                  <a:pt x="58" y="941"/>
                </a:lnTo>
                <a:lnTo>
                  <a:pt x="58" y="954"/>
                </a:lnTo>
                <a:lnTo>
                  <a:pt x="59" y="955"/>
                </a:lnTo>
                <a:lnTo>
                  <a:pt x="59" y="956"/>
                </a:lnTo>
                <a:lnTo>
                  <a:pt x="61" y="957"/>
                </a:lnTo>
                <a:lnTo>
                  <a:pt x="62" y="957"/>
                </a:lnTo>
                <a:lnTo>
                  <a:pt x="63" y="957"/>
                </a:lnTo>
                <a:lnTo>
                  <a:pt x="64" y="957"/>
                </a:lnTo>
                <a:lnTo>
                  <a:pt x="64" y="956"/>
                </a:lnTo>
                <a:lnTo>
                  <a:pt x="65" y="956"/>
                </a:lnTo>
                <a:lnTo>
                  <a:pt x="65" y="955"/>
                </a:lnTo>
                <a:lnTo>
                  <a:pt x="69" y="948"/>
                </a:lnTo>
                <a:lnTo>
                  <a:pt x="69" y="944"/>
                </a:lnTo>
                <a:lnTo>
                  <a:pt x="70" y="941"/>
                </a:lnTo>
                <a:lnTo>
                  <a:pt x="71" y="938"/>
                </a:lnTo>
                <a:lnTo>
                  <a:pt x="71" y="935"/>
                </a:lnTo>
                <a:lnTo>
                  <a:pt x="72" y="931"/>
                </a:lnTo>
                <a:lnTo>
                  <a:pt x="73" y="929"/>
                </a:lnTo>
                <a:lnTo>
                  <a:pt x="74" y="925"/>
                </a:lnTo>
                <a:lnTo>
                  <a:pt x="76" y="923"/>
                </a:lnTo>
                <a:lnTo>
                  <a:pt x="76" y="921"/>
                </a:lnTo>
                <a:lnTo>
                  <a:pt x="78" y="920"/>
                </a:lnTo>
                <a:lnTo>
                  <a:pt x="79" y="918"/>
                </a:lnTo>
                <a:lnTo>
                  <a:pt x="80" y="917"/>
                </a:lnTo>
                <a:lnTo>
                  <a:pt x="81" y="916"/>
                </a:lnTo>
                <a:lnTo>
                  <a:pt x="81" y="915"/>
                </a:lnTo>
                <a:lnTo>
                  <a:pt x="81" y="912"/>
                </a:lnTo>
                <a:lnTo>
                  <a:pt x="82" y="911"/>
                </a:lnTo>
                <a:lnTo>
                  <a:pt x="86" y="906"/>
                </a:lnTo>
                <a:lnTo>
                  <a:pt x="87" y="900"/>
                </a:lnTo>
                <a:lnTo>
                  <a:pt x="89" y="894"/>
                </a:lnTo>
                <a:lnTo>
                  <a:pt x="92" y="889"/>
                </a:lnTo>
                <a:lnTo>
                  <a:pt x="94" y="883"/>
                </a:lnTo>
                <a:lnTo>
                  <a:pt x="97" y="878"/>
                </a:lnTo>
                <a:lnTo>
                  <a:pt x="99" y="872"/>
                </a:lnTo>
                <a:lnTo>
                  <a:pt x="101" y="866"/>
                </a:lnTo>
                <a:lnTo>
                  <a:pt x="104" y="861"/>
                </a:lnTo>
                <a:lnTo>
                  <a:pt x="107" y="855"/>
                </a:lnTo>
                <a:lnTo>
                  <a:pt x="109" y="849"/>
                </a:lnTo>
                <a:lnTo>
                  <a:pt x="112" y="845"/>
                </a:lnTo>
                <a:lnTo>
                  <a:pt x="115" y="839"/>
                </a:lnTo>
                <a:lnTo>
                  <a:pt x="118" y="834"/>
                </a:lnTo>
                <a:lnTo>
                  <a:pt x="122" y="828"/>
                </a:lnTo>
                <a:lnTo>
                  <a:pt x="124" y="825"/>
                </a:lnTo>
                <a:lnTo>
                  <a:pt x="128" y="819"/>
                </a:lnTo>
                <a:lnTo>
                  <a:pt x="129" y="814"/>
                </a:lnTo>
                <a:lnTo>
                  <a:pt x="132" y="810"/>
                </a:lnTo>
                <a:lnTo>
                  <a:pt x="135" y="806"/>
                </a:lnTo>
                <a:lnTo>
                  <a:pt x="138" y="800"/>
                </a:lnTo>
                <a:lnTo>
                  <a:pt x="141" y="797"/>
                </a:lnTo>
                <a:lnTo>
                  <a:pt x="144" y="792"/>
                </a:lnTo>
                <a:lnTo>
                  <a:pt x="147" y="789"/>
                </a:lnTo>
                <a:lnTo>
                  <a:pt x="150" y="784"/>
                </a:lnTo>
                <a:lnTo>
                  <a:pt x="154" y="779"/>
                </a:lnTo>
                <a:lnTo>
                  <a:pt x="156" y="775"/>
                </a:lnTo>
                <a:lnTo>
                  <a:pt x="159" y="771"/>
                </a:lnTo>
                <a:lnTo>
                  <a:pt x="163" y="766"/>
                </a:lnTo>
                <a:lnTo>
                  <a:pt x="166" y="762"/>
                </a:lnTo>
                <a:lnTo>
                  <a:pt x="169" y="757"/>
                </a:lnTo>
                <a:lnTo>
                  <a:pt x="172" y="752"/>
                </a:lnTo>
                <a:lnTo>
                  <a:pt x="175" y="748"/>
                </a:lnTo>
                <a:lnTo>
                  <a:pt x="178" y="743"/>
                </a:lnTo>
                <a:lnTo>
                  <a:pt x="180" y="738"/>
                </a:lnTo>
                <a:lnTo>
                  <a:pt x="184" y="734"/>
                </a:lnTo>
                <a:lnTo>
                  <a:pt x="186" y="730"/>
                </a:lnTo>
                <a:lnTo>
                  <a:pt x="190" y="726"/>
                </a:lnTo>
                <a:lnTo>
                  <a:pt x="192" y="723"/>
                </a:lnTo>
                <a:lnTo>
                  <a:pt x="195" y="718"/>
                </a:lnTo>
                <a:lnTo>
                  <a:pt x="198" y="715"/>
                </a:lnTo>
                <a:lnTo>
                  <a:pt x="201" y="710"/>
                </a:lnTo>
                <a:lnTo>
                  <a:pt x="204" y="706"/>
                </a:lnTo>
                <a:lnTo>
                  <a:pt x="207" y="703"/>
                </a:lnTo>
                <a:lnTo>
                  <a:pt x="210" y="699"/>
                </a:lnTo>
                <a:lnTo>
                  <a:pt x="213" y="696"/>
                </a:lnTo>
                <a:lnTo>
                  <a:pt x="216" y="692"/>
                </a:lnTo>
                <a:lnTo>
                  <a:pt x="219" y="688"/>
                </a:lnTo>
                <a:lnTo>
                  <a:pt x="217" y="690"/>
                </a:lnTo>
                <a:lnTo>
                  <a:pt x="216" y="693"/>
                </a:lnTo>
                <a:lnTo>
                  <a:pt x="216" y="695"/>
                </a:lnTo>
                <a:lnTo>
                  <a:pt x="215" y="696"/>
                </a:lnTo>
                <a:lnTo>
                  <a:pt x="213" y="700"/>
                </a:lnTo>
                <a:lnTo>
                  <a:pt x="210" y="703"/>
                </a:lnTo>
                <a:lnTo>
                  <a:pt x="208" y="707"/>
                </a:lnTo>
                <a:lnTo>
                  <a:pt x="205" y="710"/>
                </a:lnTo>
                <a:lnTo>
                  <a:pt x="203" y="715"/>
                </a:lnTo>
                <a:lnTo>
                  <a:pt x="200" y="717"/>
                </a:lnTo>
                <a:lnTo>
                  <a:pt x="197" y="722"/>
                </a:lnTo>
                <a:lnTo>
                  <a:pt x="195" y="724"/>
                </a:lnTo>
                <a:lnTo>
                  <a:pt x="192" y="728"/>
                </a:lnTo>
                <a:lnTo>
                  <a:pt x="190" y="732"/>
                </a:lnTo>
                <a:lnTo>
                  <a:pt x="187" y="735"/>
                </a:lnTo>
                <a:lnTo>
                  <a:pt x="185" y="738"/>
                </a:lnTo>
                <a:lnTo>
                  <a:pt x="183" y="743"/>
                </a:lnTo>
                <a:lnTo>
                  <a:pt x="180" y="747"/>
                </a:lnTo>
                <a:lnTo>
                  <a:pt x="178" y="750"/>
                </a:lnTo>
                <a:lnTo>
                  <a:pt x="176" y="754"/>
                </a:lnTo>
                <a:lnTo>
                  <a:pt x="175" y="755"/>
                </a:lnTo>
                <a:lnTo>
                  <a:pt x="174" y="756"/>
                </a:lnTo>
                <a:lnTo>
                  <a:pt x="173" y="757"/>
                </a:lnTo>
                <a:lnTo>
                  <a:pt x="172" y="758"/>
                </a:lnTo>
                <a:lnTo>
                  <a:pt x="171" y="759"/>
                </a:lnTo>
                <a:lnTo>
                  <a:pt x="170" y="761"/>
                </a:lnTo>
                <a:lnTo>
                  <a:pt x="169" y="762"/>
                </a:lnTo>
                <a:lnTo>
                  <a:pt x="168" y="763"/>
                </a:lnTo>
                <a:lnTo>
                  <a:pt x="166" y="768"/>
                </a:lnTo>
                <a:lnTo>
                  <a:pt x="164" y="771"/>
                </a:lnTo>
                <a:lnTo>
                  <a:pt x="161" y="773"/>
                </a:lnTo>
                <a:lnTo>
                  <a:pt x="159" y="778"/>
                </a:lnTo>
                <a:lnTo>
                  <a:pt x="158" y="782"/>
                </a:lnTo>
                <a:lnTo>
                  <a:pt x="154" y="785"/>
                </a:lnTo>
                <a:lnTo>
                  <a:pt x="153" y="789"/>
                </a:lnTo>
                <a:lnTo>
                  <a:pt x="150" y="792"/>
                </a:lnTo>
                <a:lnTo>
                  <a:pt x="149" y="797"/>
                </a:lnTo>
                <a:lnTo>
                  <a:pt x="147" y="800"/>
                </a:lnTo>
                <a:lnTo>
                  <a:pt x="144" y="804"/>
                </a:lnTo>
                <a:lnTo>
                  <a:pt x="143" y="808"/>
                </a:lnTo>
                <a:lnTo>
                  <a:pt x="141" y="812"/>
                </a:lnTo>
                <a:lnTo>
                  <a:pt x="139" y="816"/>
                </a:lnTo>
                <a:lnTo>
                  <a:pt x="137" y="819"/>
                </a:lnTo>
                <a:lnTo>
                  <a:pt x="135" y="824"/>
                </a:lnTo>
                <a:lnTo>
                  <a:pt x="132" y="828"/>
                </a:lnTo>
                <a:lnTo>
                  <a:pt x="129" y="833"/>
                </a:lnTo>
                <a:lnTo>
                  <a:pt x="126" y="838"/>
                </a:lnTo>
                <a:lnTo>
                  <a:pt x="123" y="844"/>
                </a:lnTo>
                <a:lnTo>
                  <a:pt x="120" y="848"/>
                </a:lnTo>
                <a:lnTo>
                  <a:pt x="118" y="855"/>
                </a:lnTo>
                <a:lnTo>
                  <a:pt x="116" y="860"/>
                </a:lnTo>
                <a:lnTo>
                  <a:pt x="113" y="865"/>
                </a:lnTo>
                <a:lnTo>
                  <a:pt x="112" y="870"/>
                </a:lnTo>
                <a:lnTo>
                  <a:pt x="109" y="876"/>
                </a:lnTo>
                <a:lnTo>
                  <a:pt x="107" y="882"/>
                </a:lnTo>
                <a:lnTo>
                  <a:pt x="104" y="887"/>
                </a:lnTo>
                <a:lnTo>
                  <a:pt x="102" y="892"/>
                </a:lnTo>
                <a:lnTo>
                  <a:pt x="99" y="899"/>
                </a:lnTo>
                <a:lnTo>
                  <a:pt x="97" y="903"/>
                </a:lnTo>
                <a:lnTo>
                  <a:pt x="94" y="909"/>
                </a:lnTo>
                <a:lnTo>
                  <a:pt x="92" y="915"/>
                </a:lnTo>
                <a:lnTo>
                  <a:pt x="88" y="921"/>
                </a:lnTo>
                <a:lnTo>
                  <a:pt x="86" y="927"/>
                </a:lnTo>
                <a:lnTo>
                  <a:pt x="83" y="933"/>
                </a:lnTo>
                <a:lnTo>
                  <a:pt x="81" y="939"/>
                </a:lnTo>
                <a:lnTo>
                  <a:pt x="79" y="945"/>
                </a:lnTo>
                <a:lnTo>
                  <a:pt x="76" y="951"/>
                </a:lnTo>
                <a:lnTo>
                  <a:pt x="74" y="957"/>
                </a:lnTo>
                <a:lnTo>
                  <a:pt x="71" y="967"/>
                </a:lnTo>
                <a:lnTo>
                  <a:pt x="69" y="971"/>
                </a:lnTo>
                <a:lnTo>
                  <a:pt x="68" y="975"/>
                </a:lnTo>
                <a:lnTo>
                  <a:pt x="67" y="978"/>
                </a:lnTo>
                <a:lnTo>
                  <a:pt x="66" y="982"/>
                </a:lnTo>
                <a:lnTo>
                  <a:pt x="64" y="985"/>
                </a:lnTo>
                <a:lnTo>
                  <a:pt x="63" y="990"/>
                </a:lnTo>
                <a:lnTo>
                  <a:pt x="62" y="994"/>
                </a:lnTo>
                <a:lnTo>
                  <a:pt x="61" y="998"/>
                </a:lnTo>
                <a:lnTo>
                  <a:pt x="61" y="1003"/>
                </a:lnTo>
                <a:lnTo>
                  <a:pt x="61" y="1007"/>
                </a:lnTo>
                <a:lnTo>
                  <a:pt x="59" y="1013"/>
                </a:lnTo>
                <a:lnTo>
                  <a:pt x="58" y="1018"/>
                </a:lnTo>
                <a:lnTo>
                  <a:pt x="58" y="1023"/>
                </a:lnTo>
                <a:lnTo>
                  <a:pt x="57" y="1028"/>
                </a:lnTo>
                <a:lnTo>
                  <a:pt x="56" y="1033"/>
                </a:lnTo>
                <a:lnTo>
                  <a:pt x="56" y="1039"/>
                </a:lnTo>
                <a:lnTo>
                  <a:pt x="55" y="1051"/>
                </a:lnTo>
                <a:lnTo>
                  <a:pt x="54" y="1064"/>
                </a:lnTo>
                <a:lnTo>
                  <a:pt x="52" y="1076"/>
                </a:lnTo>
                <a:lnTo>
                  <a:pt x="51" y="1088"/>
                </a:lnTo>
                <a:lnTo>
                  <a:pt x="51" y="1099"/>
                </a:lnTo>
                <a:lnTo>
                  <a:pt x="51" y="1109"/>
                </a:lnTo>
                <a:lnTo>
                  <a:pt x="50" y="1123"/>
                </a:lnTo>
                <a:lnTo>
                  <a:pt x="50" y="1142"/>
                </a:lnTo>
                <a:lnTo>
                  <a:pt x="49" y="1218"/>
                </a:lnTo>
                <a:lnTo>
                  <a:pt x="45" y="1192"/>
                </a:lnTo>
                <a:lnTo>
                  <a:pt x="45" y="1191"/>
                </a:lnTo>
                <a:lnTo>
                  <a:pt x="45" y="1190"/>
                </a:lnTo>
                <a:lnTo>
                  <a:pt x="44" y="1190"/>
                </a:lnTo>
                <a:lnTo>
                  <a:pt x="43" y="1190"/>
                </a:lnTo>
                <a:lnTo>
                  <a:pt x="36" y="1206"/>
                </a:lnTo>
                <a:lnTo>
                  <a:pt x="34" y="1203"/>
                </a:lnTo>
                <a:lnTo>
                  <a:pt x="43" y="1170"/>
                </a:lnTo>
                <a:lnTo>
                  <a:pt x="43" y="1169"/>
                </a:lnTo>
                <a:lnTo>
                  <a:pt x="42" y="1128"/>
                </a:lnTo>
                <a:lnTo>
                  <a:pt x="42" y="1127"/>
                </a:lnTo>
                <a:lnTo>
                  <a:pt x="40" y="1126"/>
                </a:lnTo>
                <a:lnTo>
                  <a:pt x="40" y="1125"/>
                </a:lnTo>
                <a:lnTo>
                  <a:pt x="40" y="1124"/>
                </a:lnTo>
                <a:lnTo>
                  <a:pt x="40" y="1123"/>
                </a:lnTo>
                <a:lnTo>
                  <a:pt x="40" y="1122"/>
                </a:lnTo>
                <a:lnTo>
                  <a:pt x="39" y="1130"/>
                </a:lnTo>
                <a:lnTo>
                  <a:pt x="37" y="1137"/>
                </a:lnTo>
                <a:lnTo>
                  <a:pt x="35" y="1145"/>
                </a:lnTo>
                <a:lnTo>
                  <a:pt x="33" y="1153"/>
                </a:lnTo>
                <a:lnTo>
                  <a:pt x="31" y="1161"/>
                </a:lnTo>
                <a:lnTo>
                  <a:pt x="30" y="1169"/>
                </a:lnTo>
                <a:lnTo>
                  <a:pt x="28" y="1176"/>
                </a:lnTo>
                <a:lnTo>
                  <a:pt x="26" y="1184"/>
                </a:lnTo>
                <a:lnTo>
                  <a:pt x="24" y="1179"/>
                </a:lnTo>
                <a:lnTo>
                  <a:pt x="30" y="1136"/>
                </a:lnTo>
                <a:lnTo>
                  <a:pt x="38" y="1071"/>
                </a:lnTo>
                <a:lnTo>
                  <a:pt x="40" y="1059"/>
                </a:lnTo>
                <a:lnTo>
                  <a:pt x="42" y="1048"/>
                </a:lnTo>
                <a:lnTo>
                  <a:pt x="43" y="1037"/>
                </a:lnTo>
                <a:lnTo>
                  <a:pt x="44" y="1025"/>
                </a:lnTo>
                <a:lnTo>
                  <a:pt x="45" y="1013"/>
                </a:lnTo>
                <a:lnTo>
                  <a:pt x="45" y="1003"/>
                </a:lnTo>
                <a:lnTo>
                  <a:pt x="45" y="991"/>
                </a:lnTo>
                <a:lnTo>
                  <a:pt x="45" y="979"/>
                </a:lnTo>
                <a:lnTo>
                  <a:pt x="45" y="969"/>
                </a:lnTo>
                <a:lnTo>
                  <a:pt x="46" y="958"/>
                </a:lnTo>
                <a:lnTo>
                  <a:pt x="46" y="948"/>
                </a:lnTo>
                <a:lnTo>
                  <a:pt x="48" y="938"/>
                </a:lnTo>
                <a:lnTo>
                  <a:pt x="48" y="927"/>
                </a:lnTo>
                <a:lnTo>
                  <a:pt x="49" y="916"/>
                </a:lnTo>
                <a:lnTo>
                  <a:pt x="50" y="906"/>
                </a:lnTo>
                <a:lnTo>
                  <a:pt x="50" y="895"/>
                </a:lnTo>
                <a:lnTo>
                  <a:pt x="51" y="889"/>
                </a:lnTo>
                <a:lnTo>
                  <a:pt x="52" y="883"/>
                </a:lnTo>
                <a:lnTo>
                  <a:pt x="52" y="879"/>
                </a:lnTo>
                <a:lnTo>
                  <a:pt x="54" y="873"/>
                </a:lnTo>
                <a:lnTo>
                  <a:pt x="54" y="867"/>
                </a:lnTo>
                <a:lnTo>
                  <a:pt x="55" y="862"/>
                </a:lnTo>
                <a:lnTo>
                  <a:pt x="56" y="855"/>
                </a:lnTo>
                <a:lnTo>
                  <a:pt x="56" y="849"/>
                </a:lnTo>
                <a:lnTo>
                  <a:pt x="57" y="844"/>
                </a:lnTo>
                <a:lnTo>
                  <a:pt x="57" y="838"/>
                </a:lnTo>
                <a:lnTo>
                  <a:pt x="58" y="832"/>
                </a:lnTo>
                <a:lnTo>
                  <a:pt x="59" y="826"/>
                </a:lnTo>
                <a:lnTo>
                  <a:pt x="61" y="819"/>
                </a:lnTo>
                <a:lnTo>
                  <a:pt x="61" y="813"/>
                </a:lnTo>
                <a:lnTo>
                  <a:pt x="61" y="807"/>
                </a:lnTo>
                <a:lnTo>
                  <a:pt x="62" y="802"/>
                </a:lnTo>
                <a:lnTo>
                  <a:pt x="67" y="752"/>
                </a:lnTo>
                <a:lnTo>
                  <a:pt x="67" y="751"/>
                </a:lnTo>
                <a:lnTo>
                  <a:pt x="67" y="750"/>
                </a:lnTo>
                <a:lnTo>
                  <a:pt x="66" y="752"/>
                </a:lnTo>
                <a:lnTo>
                  <a:pt x="65" y="752"/>
                </a:lnTo>
                <a:lnTo>
                  <a:pt x="64" y="755"/>
                </a:lnTo>
                <a:lnTo>
                  <a:pt x="64" y="758"/>
                </a:lnTo>
                <a:lnTo>
                  <a:pt x="64" y="761"/>
                </a:lnTo>
                <a:lnTo>
                  <a:pt x="63" y="762"/>
                </a:lnTo>
                <a:lnTo>
                  <a:pt x="63" y="765"/>
                </a:lnTo>
                <a:lnTo>
                  <a:pt x="62" y="768"/>
                </a:lnTo>
                <a:lnTo>
                  <a:pt x="61" y="773"/>
                </a:lnTo>
                <a:lnTo>
                  <a:pt x="61" y="780"/>
                </a:lnTo>
                <a:lnTo>
                  <a:pt x="59" y="786"/>
                </a:lnTo>
                <a:lnTo>
                  <a:pt x="58" y="792"/>
                </a:lnTo>
                <a:lnTo>
                  <a:pt x="57" y="799"/>
                </a:lnTo>
                <a:lnTo>
                  <a:pt x="56" y="804"/>
                </a:lnTo>
                <a:lnTo>
                  <a:pt x="55" y="810"/>
                </a:lnTo>
                <a:lnTo>
                  <a:pt x="54" y="816"/>
                </a:lnTo>
                <a:lnTo>
                  <a:pt x="52" y="820"/>
                </a:lnTo>
                <a:lnTo>
                  <a:pt x="51" y="824"/>
                </a:lnTo>
                <a:lnTo>
                  <a:pt x="51" y="827"/>
                </a:lnTo>
                <a:lnTo>
                  <a:pt x="50" y="831"/>
                </a:lnTo>
                <a:lnTo>
                  <a:pt x="50" y="836"/>
                </a:lnTo>
                <a:lnTo>
                  <a:pt x="49" y="840"/>
                </a:lnTo>
                <a:lnTo>
                  <a:pt x="48" y="845"/>
                </a:lnTo>
                <a:lnTo>
                  <a:pt x="46" y="848"/>
                </a:lnTo>
                <a:lnTo>
                  <a:pt x="45" y="853"/>
                </a:lnTo>
                <a:lnTo>
                  <a:pt x="45" y="857"/>
                </a:lnTo>
                <a:lnTo>
                  <a:pt x="44" y="862"/>
                </a:lnTo>
                <a:lnTo>
                  <a:pt x="42" y="866"/>
                </a:lnTo>
                <a:lnTo>
                  <a:pt x="42" y="872"/>
                </a:lnTo>
                <a:lnTo>
                  <a:pt x="40" y="875"/>
                </a:lnTo>
                <a:lnTo>
                  <a:pt x="39" y="881"/>
                </a:lnTo>
                <a:lnTo>
                  <a:pt x="38" y="886"/>
                </a:lnTo>
                <a:lnTo>
                  <a:pt x="37" y="892"/>
                </a:lnTo>
                <a:lnTo>
                  <a:pt x="36" y="896"/>
                </a:lnTo>
                <a:lnTo>
                  <a:pt x="36" y="901"/>
                </a:lnTo>
                <a:lnTo>
                  <a:pt x="35" y="907"/>
                </a:lnTo>
                <a:lnTo>
                  <a:pt x="35" y="912"/>
                </a:lnTo>
                <a:lnTo>
                  <a:pt x="35" y="917"/>
                </a:lnTo>
                <a:lnTo>
                  <a:pt x="34" y="923"/>
                </a:lnTo>
                <a:lnTo>
                  <a:pt x="33" y="929"/>
                </a:lnTo>
                <a:lnTo>
                  <a:pt x="33" y="930"/>
                </a:lnTo>
                <a:lnTo>
                  <a:pt x="32" y="934"/>
                </a:lnTo>
                <a:lnTo>
                  <a:pt x="32" y="937"/>
                </a:lnTo>
                <a:lnTo>
                  <a:pt x="31" y="939"/>
                </a:lnTo>
                <a:lnTo>
                  <a:pt x="30" y="942"/>
                </a:lnTo>
                <a:lnTo>
                  <a:pt x="30" y="944"/>
                </a:lnTo>
                <a:lnTo>
                  <a:pt x="30" y="948"/>
                </a:lnTo>
                <a:lnTo>
                  <a:pt x="28" y="949"/>
                </a:lnTo>
                <a:lnTo>
                  <a:pt x="27" y="956"/>
                </a:lnTo>
                <a:lnTo>
                  <a:pt x="26" y="962"/>
                </a:lnTo>
                <a:lnTo>
                  <a:pt x="25" y="967"/>
                </a:lnTo>
                <a:lnTo>
                  <a:pt x="25" y="975"/>
                </a:lnTo>
                <a:lnTo>
                  <a:pt x="24" y="979"/>
                </a:lnTo>
                <a:lnTo>
                  <a:pt x="24" y="985"/>
                </a:lnTo>
                <a:lnTo>
                  <a:pt x="22" y="992"/>
                </a:lnTo>
                <a:lnTo>
                  <a:pt x="21" y="998"/>
                </a:lnTo>
                <a:lnTo>
                  <a:pt x="21" y="1001"/>
                </a:lnTo>
                <a:lnTo>
                  <a:pt x="21" y="1005"/>
                </a:lnTo>
                <a:lnTo>
                  <a:pt x="20" y="1009"/>
                </a:lnTo>
                <a:lnTo>
                  <a:pt x="20" y="1013"/>
                </a:lnTo>
                <a:lnTo>
                  <a:pt x="19" y="1017"/>
                </a:lnTo>
                <a:lnTo>
                  <a:pt x="19" y="1021"/>
                </a:lnTo>
                <a:lnTo>
                  <a:pt x="19" y="1024"/>
                </a:lnTo>
                <a:lnTo>
                  <a:pt x="18" y="1027"/>
                </a:lnTo>
                <a:lnTo>
                  <a:pt x="17" y="1033"/>
                </a:lnTo>
                <a:lnTo>
                  <a:pt x="15" y="1039"/>
                </a:lnTo>
                <a:lnTo>
                  <a:pt x="14" y="1044"/>
                </a:lnTo>
                <a:lnTo>
                  <a:pt x="14" y="1049"/>
                </a:lnTo>
                <a:lnTo>
                  <a:pt x="13" y="1054"/>
                </a:lnTo>
                <a:lnTo>
                  <a:pt x="12" y="1060"/>
                </a:lnTo>
                <a:lnTo>
                  <a:pt x="11" y="1066"/>
                </a:lnTo>
                <a:lnTo>
                  <a:pt x="9" y="1069"/>
                </a:lnTo>
                <a:lnTo>
                  <a:pt x="9" y="1073"/>
                </a:lnTo>
                <a:lnTo>
                  <a:pt x="9" y="1076"/>
                </a:lnTo>
                <a:lnTo>
                  <a:pt x="9" y="1079"/>
                </a:lnTo>
                <a:lnTo>
                  <a:pt x="8" y="1082"/>
                </a:lnTo>
                <a:lnTo>
                  <a:pt x="7" y="1086"/>
                </a:lnTo>
                <a:lnTo>
                  <a:pt x="6" y="1089"/>
                </a:lnTo>
                <a:lnTo>
                  <a:pt x="5" y="1094"/>
                </a:lnTo>
                <a:lnTo>
                  <a:pt x="5" y="1097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Freeform 36"/>
          <p:cNvSpPr>
            <a:spLocks/>
          </p:cNvSpPr>
          <p:nvPr/>
        </p:nvSpPr>
        <p:spPr bwMode="auto">
          <a:xfrm>
            <a:off x="893763" y="5524500"/>
            <a:ext cx="268287" cy="300038"/>
          </a:xfrm>
          <a:custGeom>
            <a:avLst/>
            <a:gdLst>
              <a:gd name="T0" fmla="*/ 247650 w 169"/>
              <a:gd name="T1" fmla="*/ 198438 h 189"/>
              <a:gd name="T2" fmla="*/ 222250 w 169"/>
              <a:gd name="T3" fmla="*/ 195263 h 189"/>
              <a:gd name="T4" fmla="*/ 195262 w 169"/>
              <a:gd name="T5" fmla="*/ 198438 h 189"/>
              <a:gd name="T6" fmla="*/ 177800 w 169"/>
              <a:gd name="T7" fmla="*/ 204788 h 189"/>
              <a:gd name="T8" fmla="*/ 163512 w 169"/>
              <a:gd name="T9" fmla="*/ 214313 h 189"/>
              <a:gd name="T10" fmla="*/ 147637 w 169"/>
              <a:gd name="T11" fmla="*/ 225425 h 189"/>
              <a:gd name="T12" fmla="*/ 133350 w 169"/>
              <a:gd name="T13" fmla="*/ 234950 h 189"/>
              <a:gd name="T14" fmla="*/ 123825 w 169"/>
              <a:gd name="T15" fmla="*/ 223838 h 189"/>
              <a:gd name="T16" fmla="*/ 115887 w 169"/>
              <a:gd name="T17" fmla="*/ 219075 h 189"/>
              <a:gd name="T18" fmla="*/ 111125 w 169"/>
              <a:gd name="T19" fmla="*/ 212725 h 189"/>
              <a:gd name="T20" fmla="*/ 104775 w 169"/>
              <a:gd name="T21" fmla="*/ 198438 h 189"/>
              <a:gd name="T22" fmla="*/ 103187 w 169"/>
              <a:gd name="T23" fmla="*/ 187325 h 189"/>
              <a:gd name="T24" fmla="*/ 117475 w 169"/>
              <a:gd name="T25" fmla="*/ 195263 h 189"/>
              <a:gd name="T26" fmla="*/ 123825 w 169"/>
              <a:gd name="T27" fmla="*/ 196850 h 189"/>
              <a:gd name="T28" fmla="*/ 136525 w 169"/>
              <a:gd name="T29" fmla="*/ 149225 h 189"/>
              <a:gd name="T30" fmla="*/ 144462 w 169"/>
              <a:gd name="T31" fmla="*/ 95250 h 189"/>
              <a:gd name="T32" fmla="*/ 134937 w 169"/>
              <a:gd name="T33" fmla="*/ 44450 h 189"/>
              <a:gd name="T34" fmla="*/ 128587 w 169"/>
              <a:gd name="T35" fmla="*/ 15875 h 189"/>
              <a:gd name="T36" fmla="*/ 123825 w 169"/>
              <a:gd name="T37" fmla="*/ 84138 h 189"/>
              <a:gd name="T38" fmla="*/ 106362 w 169"/>
              <a:gd name="T39" fmla="*/ 127000 h 189"/>
              <a:gd name="T40" fmla="*/ 101600 w 169"/>
              <a:gd name="T41" fmla="*/ 168275 h 189"/>
              <a:gd name="T42" fmla="*/ 95250 w 169"/>
              <a:gd name="T43" fmla="*/ 188913 h 189"/>
              <a:gd name="T44" fmla="*/ 85725 w 169"/>
              <a:gd name="T45" fmla="*/ 188913 h 189"/>
              <a:gd name="T46" fmla="*/ 79375 w 169"/>
              <a:gd name="T47" fmla="*/ 169863 h 189"/>
              <a:gd name="T48" fmla="*/ 60325 w 169"/>
              <a:gd name="T49" fmla="*/ 111125 h 189"/>
              <a:gd name="T50" fmla="*/ 38100 w 169"/>
              <a:gd name="T51" fmla="*/ 58738 h 189"/>
              <a:gd name="T52" fmla="*/ 7937 w 169"/>
              <a:gd name="T53" fmla="*/ 14288 h 189"/>
              <a:gd name="T54" fmla="*/ 6350 w 169"/>
              <a:gd name="T55" fmla="*/ 47625 h 189"/>
              <a:gd name="T56" fmla="*/ 11112 w 169"/>
              <a:gd name="T57" fmla="*/ 66675 h 189"/>
              <a:gd name="T58" fmla="*/ 17462 w 169"/>
              <a:gd name="T59" fmla="*/ 103188 h 189"/>
              <a:gd name="T60" fmla="*/ 31750 w 169"/>
              <a:gd name="T61" fmla="*/ 153988 h 189"/>
              <a:gd name="T62" fmla="*/ 47625 w 169"/>
              <a:gd name="T63" fmla="*/ 174625 h 189"/>
              <a:gd name="T64" fmla="*/ 60325 w 169"/>
              <a:gd name="T65" fmla="*/ 185738 h 189"/>
              <a:gd name="T66" fmla="*/ 76200 w 169"/>
              <a:gd name="T67" fmla="*/ 195263 h 189"/>
              <a:gd name="T68" fmla="*/ 80962 w 169"/>
              <a:gd name="T69" fmla="*/ 207963 h 189"/>
              <a:gd name="T70" fmla="*/ 114300 w 169"/>
              <a:gd name="T71" fmla="*/ 225425 h 189"/>
              <a:gd name="T72" fmla="*/ 80962 w 169"/>
              <a:gd name="T73" fmla="*/ 242888 h 189"/>
              <a:gd name="T74" fmla="*/ 71437 w 169"/>
              <a:gd name="T75" fmla="*/ 231775 h 189"/>
              <a:gd name="T76" fmla="*/ 68262 w 169"/>
              <a:gd name="T77" fmla="*/ 225425 h 189"/>
              <a:gd name="T78" fmla="*/ 61912 w 169"/>
              <a:gd name="T79" fmla="*/ 223838 h 189"/>
              <a:gd name="T80" fmla="*/ 69850 w 169"/>
              <a:gd name="T81" fmla="*/ 252413 h 189"/>
              <a:gd name="T82" fmla="*/ 52387 w 169"/>
              <a:gd name="T83" fmla="*/ 266700 h 189"/>
              <a:gd name="T84" fmla="*/ 34925 w 169"/>
              <a:gd name="T85" fmla="*/ 280988 h 189"/>
              <a:gd name="T86" fmla="*/ 41275 w 169"/>
              <a:gd name="T87" fmla="*/ 295275 h 189"/>
              <a:gd name="T88" fmla="*/ 60325 w 169"/>
              <a:gd name="T89" fmla="*/ 296863 h 189"/>
              <a:gd name="T90" fmla="*/ 76200 w 169"/>
              <a:gd name="T91" fmla="*/ 300038 h 189"/>
              <a:gd name="T92" fmla="*/ 95250 w 169"/>
              <a:gd name="T93" fmla="*/ 296863 h 189"/>
              <a:gd name="T94" fmla="*/ 111125 w 169"/>
              <a:gd name="T95" fmla="*/ 277813 h 189"/>
              <a:gd name="T96" fmla="*/ 117475 w 169"/>
              <a:gd name="T97" fmla="*/ 266700 h 189"/>
              <a:gd name="T98" fmla="*/ 120650 w 169"/>
              <a:gd name="T99" fmla="*/ 255588 h 189"/>
              <a:gd name="T100" fmla="*/ 130175 w 169"/>
              <a:gd name="T101" fmla="*/ 258763 h 189"/>
              <a:gd name="T102" fmla="*/ 144462 w 169"/>
              <a:gd name="T103" fmla="*/ 269875 h 189"/>
              <a:gd name="T104" fmla="*/ 157162 w 169"/>
              <a:gd name="T105" fmla="*/ 285750 h 189"/>
              <a:gd name="T106" fmla="*/ 155575 w 169"/>
              <a:gd name="T107" fmla="*/ 276225 h 189"/>
              <a:gd name="T108" fmla="*/ 136525 w 169"/>
              <a:gd name="T109" fmla="*/ 257175 h 189"/>
              <a:gd name="T110" fmla="*/ 133350 w 169"/>
              <a:gd name="T111" fmla="*/ 241300 h 189"/>
              <a:gd name="T112" fmla="*/ 142875 w 169"/>
              <a:gd name="T113" fmla="*/ 239713 h 189"/>
              <a:gd name="T114" fmla="*/ 158750 w 169"/>
              <a:gd name="T115" fmla="*/ 244475 h 189"/>
              <a:gd name="T116" fmla="*/ 184150 w 169"/>
              <a:gd name="T117" fmla="*/ 246063 h 189"/>
              <a:gd name="T118" fmla="*/ 211137 w 169"/>
              <a:gd name="T119" fmla="*/ 239713 h 189"/>
              <a:gd name="T120" fmla="*/ 234950 w 169"/>
              <a:gd name="T121" fmla="*/ 228600 h 189"/>
              <a:gd name="T122" fmla="*/ 260350 w 169"/>
              <a:gd name="T123" fmla="*/ 209550 h 18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9"/>
              <a:gd name="T187" fmla="*/ 0 h 189"/>
              <a:gd name="T188" fmla="*/ 169 w 169"/>
              <a:gd name="T189" fmla="*/ 189 h 18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9" h="189">
                <a:moveTo>
                  <a:pt x="169" y="125"/>
                </a:moveTo>
                <a:lnTo>
                  <a:pt x="166" y="125"/>
                </a:lnTo>
                <a:lnTo>
                  <a:pt x="163" y="125"/>
                </a:lnTo>
                <a:lnTo>
                  <a:pt x="159" y="125"/>
                </a:lnTo>
                <a:lnTo>
                  <a:pt x="156" y="125"/>
                </a:lnTo>
                <a:lnTo>
                  <a:pt x="153" y="124"/>
                </a:lnTo>
                <a:lnTo>
                  <a:pt x="149" y="124"/>
                </a:lnTo>
                <a:lnTo>
                  <a:pt x="146" y="123"/>
                </a:lnTo>
                <a:lnTo>
                  <a:pt x="142" y="123"/>
                </a:lnTo>
                <a:lnTo>
                  <a:pt x="140" y="123"/>
                </a:lnTo>
                <a:lnTo>
                  <a:pt x="136" y="123"/>
                </a:lnTo>
                <a:lnTo>
                  <a:pt x="133" y="123"/>
                </a:lnTo>
                <a:lnTo>
                  <a:pt x="130" y="124"/>
                </a:lnTo>
                <a:lnTo>
                  <a:pt x="126" y="124"/>
                </a:lnTo>
                <a:lnTo>
                  <a:pt x="123" y="125"/>
                </a:lnTo>
                <a:lnTo>
                  <a:pt x="121" y="127"/>
                </a:lnTo>
                <a:lnTo>
                  <a:pt x="116" y="129"/>
                </a:lnTo>
                <a:lnTo>
                  <a:pt x="115" y="129"/>
                </a:lnTo>
                <a:lnTo>
                  <a:pt x="112" y="129"/>
                </a:lnTo>
                <a:lnTo>
                  <a:pt x="110" y="131"/>
                </a:lnTo>
                <a:lnTo>
                  <a:pt x="109" y="131"/>
                </a:lnTo>
                <a:lnTo>
                  <a:pt x="106" y="133"/>
                </a:lnTo>
                <a:lnTo>
                  <a:pt x="104" y="134"/>
                </a:lnTo>
                <a:lnTo>
                  <a:pt x="103" y="135"/>
                </a:lnTo>
                <a:lnTo>
                  <a:pt x="100" y="138"/>
                </a:lnTo>
                <a:lnTo>
                  <a:pt x="99" y="139"/>
                </a:lnTo>
                <a:lnTo>
                  <a:pt x="97" y="140"/>
                </a:lnTo>
                <a:lnTo>
                  <a:pt x="95" y="141"/>
                </a:lnTo>
                <a:lnTo>
                  <a:pt x="93" y="142"/>
                </a:lnTo>
                <a:lnTo>
                  <a:pt x="91" y="144"/>
                </a:lnTo>
                <a:lnTo>
                  <a:pt x="89" y="146"/>
                </a:lnTo>
                <a:lnTo>
                  <a:pt x="87" y="147"/>
                </a:lnTo>
                <a:lnTo>
                  <a:pt x="85" y="147"/>
                </a:lnTo>
                <a:lnTo>
                  <a:pt x="84" y="148"/>
                </a:lnTo>
                <a:lnTo>
                  <a:pt x="81" y="147"/>
                </a:lnTo>
                <a:lnTo>
                  <a:pt x="80" y="145"/>
                </a:lnTo>
                <a:lnTo>
                  <a:pt x="79" y="144"/>
                </a:lnTo>
                <a:lnTo>
                  <a:pt x="79" y="141"/>
                </a:lnTo>
                <a:lnTo>
                  <a:pt x="78" y="141"/>
                </a:lnTo>
                <a:lnTo>
                  <a:pt x="76" y="140"/>
                </a:lnTo>
                <a:lnTo>
                  <a:pt x="75" y="139"/>
                </a:lnTo>
                <a:lnTo>
                  <a:pt x="74" y="139"/>
                </a:lnTo>
                <a:lnTo>
                  <a:pt x="74" y="138"/>
                </a:lnTo>
                <a:lnTo>
                  <a:pt x="73" y="138"/>
                </a:lnTo>
                <a:lnTo>
                  <a:pt x="73" y="136"/>
                </a:lnTo>
                <a:lnTo>
                  <a:pt x="73" y="135"/>
                </a:lnTo>
                <a:lnTo>
                  <a:pt x="74" y="135"/>
                </a:lnTo>
                <a:lnTo>
                  <a:pt x="72" y="135"/>
                </a:lnTo>
                <a:lnTo>
                  <a:pt x="70" y="134"/>
                </a:lnTo>
                <a:lnTo>
                  <a:pt x="69" y="133"/>
                </a:lnTo>
                <a:lnTo>
                  <a:pt x="69" y="131"/>
                </a:lnTo>
                <a:lnTo>
                  <a:pt x="67" y="129"/>
                </a:lnTo>
                <a:lnTo>
                  <a:pt x="67" y="127"/>
                </a:lnTo>
                <a:lnTo>
                  <a:pt x="66" y="125"/>
                </a:lnTo>
                <a:lnTo>
                  <a:pt x="65" y="124"/>
                </a:lnTo>
                <a:lnTo>
                  <a:pt x="64" y="123"/>
                </a:lnTo>
                <a:lnTo>
                  <a:pt x="64" y="121"/>
                </a:lnTo>
                <a:lnTo>
                  <a:pt x="65" y="120"/>
                </a:lnTo>
                <a:lnTo>
                  <a:pt x="65" y="118"/>
                </a:lnTo>
                <a:lnTo>
                  <a:pt x="66" y="117"/>
                </a:lnTo>
                <a:lnTo>
                  <a:pt x="67" y="115"/>
                </a:lnTo>
                <a:lnTo>
                  <a:pt x="67" y="114"/>
                </a:lnTo>
                <a:lnTo>
                  <a:pt x="68" y="114"/>
                </a:lnTo>
                <a:lnTo>
                  <a:pt x="74" y="123"/>
                </a:lnTo>
                <a:lnTo>
                  <a:pt x="74" y="126"/>
                </a:lnTo>
                <a:lnTo>
                  <a:pt x="75" y="126"/>
                </a:lnTo>
                <a:lnTo>
                  <a:pt x="76" y="125"/>
                </a:lnTo>
                <a:lnTo>
                  <a:pt x="78" y="124"/>
                </a:lnTo>
                <a:lnTo>
                  <a:pt x="79" y="119"/>
                </a:lnTo>
                <a:lnTo>
                  <a:pt x="81" y="113"/>
                </a:lnTo>
                <a:lnTo>
                  <a:pt x="82" y="107"/>
                </a:lnTo>
                <a:lnTo>
                  <a:pt x="84" y="101"/>
                </a:lnTo>
                <a:lnTo>
                  <a:pt x="86" y="94"/>
                </a:lnTo>
                <a:lnTo>
                  <a:pt x="88" y="87"/>
                </a:lnTo>
                <a:lnTo>
                  <a:pt x="89" y="82"/>
                </a:lnTo>
                <a:lnTo>
                  <a:pt x="90" y="74"/>
                </a:lnTo>
                <a:lnTo>
                  <a:pt x="91" y="68"/>
                </a:lnTo>
                <a:lnTo>
                  <a:pt x="91" y="60"/>
                </a:lnTo>
                <a:lnTo>
                  <a:pt x="90" y="55"/>
                </a:lnTo>
                <a:lnTo>
                  <a:pt x="89" y="47"/>
                </a:lnTo>
                <a:lnTo>
                  <a:pt x="88" y="41"/>
                </a:lnTo>
                <a:lnTo>
                  <a:pt x="87" y="34"/>
                </a:lnTo>
                <a:lnTo>
                  <a:pt x="85" y="28"/>
                </a:lnTo>
                <a:lnTo>
                  <a:pt x="84" y="22"/>
                </a:lnTo>
                <a:lnTo>
                  <a:pt x="84" y="19"/>
                </a:lnTo>
                <a:lnTo>
                  <a:pt x="82" y="16"/>
                </a:lnTo>
                <a:lnTo>
                  <a:pt x="82" y="13"/>
                </a:lnTo>
                <a:lnTo>
                  <a:pt x="81" y="10"/>
                </a:lnTo>
                <a:lnTo>
                  <a:pt x="80" y="8"/>
                </a:lnTo>
                <a:lnTo>
                  <a:pt x="79" y="4"/>
                </a:lnTo>
                <a:lnTo>
                  <a:pt x="79" y="2"/>
                </a:lnTo>
                <a:lnTo>
                  <a:pt x="79" y="0"/>
                </a:lnTo>
                <a:lnTo>
                  <a:pt x="78" y="53"/>
                </a:lnTo>
                <a:lnTo>
                  <a:pt x="76" y="59"/>
                </a:lnTo>
                <a:lnTo>
                  <a:pt x="74" y="65"/>
                </a:lnTo>
                <a:lnTo>
                  <a:pt x="72" y="70"/>
                </a:lnTo>
                <a:lnTo>
                  <a:pt x="69" y="75"/>
                </a:lnTo>
                <a:lnTo>
                  <a:pt x="67" y="80"/>
                </a:lnTo>
                <a:lnTo>
                  <a:pt x="66" y="86"/>
                </a:lnTo>
                <a:lnTo>
                  <a:pt x="65" y="92"/>
                </a:lnTo>
                <a:lnTo>
                  <a:pt x="65" y="99"/>
                </a:lnTo>
                <a:lnTo>
                  <a:pt x="65" y="103"/>
                </a:lnTo>
                <a:lnTo>
                  <a:pt x="64" y="106"/>
                </a:lnTo>
                <a:lnTo>
                  <a:pt x="63" y="111"/>
                </a:lnTo>
                <a:lnTo>
                  <a:pt x="63" y="113"/>
                </a:lnTo>
                <a:lnTo>
                  <a:pt x="62" y="115"/>
                </a:lnTo>
                <a:lnTo>
                  <a:pt x="61" y="118"/>
                </a:lnTo>
                <a:lnTo>
                  <a:pt x="60" y="119"/>
                </a:lnTo>
                <a:lnTo>
                  <a:pt x="59" y="121"/>
                </a:lnTo>
                <a:lnTo>
                  <a:pt x="58" y="123"/>
                </a:lnTo>
                <a:lnTo>
                  <a:pt x="56" y="123"/>
                </a:lnTo>
                <a:lnTo>
                  <a:pt x="55" y="121"/>
                </a:lnTo>
                <a:lnTo>
                  <a:pt x="54" y="119"/>
                </a:lnTo>
                <a:lnTo>
                  <a:pt x="53" y="117"/>
                </a:lnTo>
                <a:lnTo>
                  <a:pt x="52" y="114"/>
                </a:lnTo>
                <a:lnTo>
                  <a:pt x="51" y="113"/>
                </a:lnTo>
                <a:lnTo>
                  <a:pt x="51" y="111"/>
                </a:lnTo>
                <a:lnTo>
                  <a:pt x="50" y="107"/>
                </a:lnTo>
                <a:lnTo>
                  <a:pt x="48" y="100"/>
                </a:lnTo>
                <a:lnTo>
                  <a:pt x="47" y="93"/>
                </a:lnTo>
                <a:lnTo>
                  <a:pt x="43" y="85"/>
                </a:lnTo>
                <a:lnTo>
                  <a:pt x="41" y="77"/>
                </a:lnTo>
                <a:lnTo>
                  <a:pt x="38" y="70"/>
                </a:lnTo>
                <a:lnTo>
                  <a:pt x="36" y="64"/>
                </a:lnTo>
                <a:lnTo>
                  <a:pt x="33" y="57"/>
                </a:lnTo>
                <a:lnTo>
                  <a:pt x="30" y="50"/>
                </a:lnTo>
                <a:lnTo>
                  <a:pt x="27" y="43"/>
                </a:lnTo>
                <a:lnTo>
                  <a:pt x="24" y="37"/>
                </a:lnTo>
                <a:lnTo>
                  <a:pt x="20" y="30"/>
                </a:lnTo>
                <a:lnTo>
                  <a:pt x="17" y="24"/>
                </a:lnTo>
                <a:lnTo>
                  <a:pt x="12" y="19"/>
                </a:lnTo>
                <a:lnTo>
                  <a:pt x="8" y="14"/>
                </a:lnTo>
                <a:lnTo>
                  <a:pt x="5" y="9"/>
                </a:lnTo>
                <a:lnTo>
                  <a:pt x="0" y="2"/>
                </a:lnTo>
                <a:lnTo>
                  <a:pt x="1" y="10"/>
                </a:lnTo>
                <a:lnTo>
                  <a:pt x="1" y="17"/>
                </a:lnTo>
                <a:lnTo>
                  <a:pt x="2" y="23"/>
                </a:lnTo>
                <a:lnTo>
                  <a:pt x="4" y="30"/>
                </a:lnTo>
                <a:lnTo>
                  <a:pt x="4" y="32"/>
                </a:lnTo>
                <a:lnTo>
                  <a:pt x="4" y="35"/>
                </a:lnTo>
                <a:lnTo>
                  <a:pt x="5" y="38"/>
                </a:lnTo>
                <a:lnTo>
                  <a:pt x="6" y="39"/>
                </a:lnTo>
                <a:lnTo>
                  <a:pt x="7" y="42"/>
                </a:lnTo>
                <a:lnTo>
                  <a:pt x="7" y="44"/>
                </a:lnTo>
                <a:lnTo>
                  <a:pt x="7" y="46"/>
                </a:lnTo>
                <a:lnTo>
                  <a:pt x="7" y="49"/>
                </a:lnTo>
                <a:lnTo>
                  <a:pt x="9" y="57"/>
                </a:lnTo>
                <a:lnTo>
                  <a:pt x="11" y="65"/>
                </a:lnTo>
                <a:lnTo>
                  <a:pt x="12" y="71"/>
                </a:lnTo>
                <a:lnTo>
                  <a:pt x="14" y="78"/>
                </a:lnTo>
                <a:lnTo>
                  <a:pt x="15" y="85"/>
                </a:lnTo>
                <a:lnTo>
                  <a:pt x="18" y="91"/>
                </a:lnTo>
                <a:lnTo>
                  <a:pt x="20" y="97"/>
                </a:lnTo>
                <a:lnTo>
                  <a:pt x="24" y="103"/>
                </a:lnTo>
                <a:lnTo>
                  <a:pt x="25" y="104"/>
                </a:lnTo>
                <a:lnTo>
                  <a:pt x="27" y="106"/>
                </a:lnTo>
                <a:lnTo>
                  <a:pt x="28" y="107"/>
                </a:lnTo>
                <a:lnTo>
                  <a:pt x="30" y="110"/>
                </a:lnTo>
                <a:lnTo>
                  <a:pt x="32" y="112"/>
                </a:lnTo>
                <a:lnTo>
                  <a:pt x="33" y="113"/>
                </a:lnTo>
                <a:lnTo>
                  <a:pt x="35" y="113"/>
                </a:lnTo>
                <a:lnTo>
                  <a:pt x="37" y="114"/>
                </a:lnTo>
                <a:lnTo>
                  <a:pt x="38" y="117"/>
                </a:lnTo>
                <a:lnTo>
                  <a:pt x="41" y="118"/>
                </a:lnTo>
                <a:lnTo>
                  <a:pt x="43" y="119"/>
                </a:lnTo>
                <a:lnTo>
                  <a:pt x="43" y="120"/>
                </a:lnTo>
                <a:lnTo>
                  <a:pt x="45" y="121"/>
                </a:lnTo>
                <a:lnTo>
                  <a:pt x="48" y="123"/>
                </a:lnTo>
                <a:lnTo>
                  <a:pt x="49" y="124"/>
                </a:lnTo>
                <a:lnTo>
                  <a:pt x="50" y="126"/>
                </a:lnTo>
                <a:lnTo>
                  <a:pt x="51" y="127"/>
                </a:lnTo>
                <a:lnTo>
                  <a:pt x="51" y="128"/>
                </a:lnTo>
                <a:lnTo>
                  <a:pt x="51" y="131"/>
                </a:lnTo>
                <a:lnTo>
                  <a:pt x="51" y="132"/>
                </a:lnTo>
                <a:lnTo>
                  <a:pt x="52" y="132"/>
                </a:lnTo>
                <a:lnTo>
                  <a:pt x="53" y="132"/>
                </a:lnTo>
                <a:lnTo>
                  <a:pt x="54" y="132"/>
                </a:lnTo>
                <a:lnTo>
                  <a:pt x="72" y="142"/>
                </a:lnTo>
                <a:lnTo>
                  <a:pt x="72" y="144"/>
                </a:lnTo>
                <a:lnTo>
                  <a:pt x="72" y="145"/>
                </a:lnTo>
                <a:lnTo>
                  <a:pt x="72" y="146"/>
                </a:lnTo>
                <a:lnTo>
                  <a:pt x="70" y="147"/>
                </a:lnTo>
                <a:lnTo>
                  <a:pt x="51" y="153"/>
                </a:lnTo>
                <a:lnTo>
                  <a:pt x="50" y="152"/>
                </a:lnTo>
                <a:lnTo>
                  <a:pt x="49" y="151"/>
                </a:lnTo>
                <a:lnTo>
                  <a:pt x="48" y="149"/>
                </a:lnTo>
                <a:lnTo>
                  <a:pt x="52" y="135"/>
                </a:lnTo>
                <a:lnTo>
                  <a:pt x="45" y="146"/>
                </a:lnTo>
                <a:lnTo>
                  <a:pt x="44" y="146"/>
                </a:lnTo>
                <a:lnTo>
                  <a:pt x="43" y="146"/>
                </a:lnTo>
                <a:lnTo>
                  <a:pt x="43" y="145"/>
                </a:lnTo>
                <a:lnTo>
                  <a:pt x="43" y="144"/>
                </a:lnTo>
                <a:lnTo>
                  <a:pt x="43" y="142"/>
                </a:lnTo>
                <a:lnTo>
                  <a:pt x="43" y="141"/>
                </a:lnTo>
                <a:lnTo>
                  <a:pt x="43" y="139"/>
                </a:lnTo>
                <a:lnTo>
                  <a:pt x="42" y="138"/>
                </a:lnTo>
                <a:lnTo>
                  <a:pt x="41" y="140"/>
                </a:lnTo>
                <a:lnTo>
                  <a:pt x="39" y="141"/>
                </a:lnTo>
                <a:lnTo>
                  <a:pt x="38" y="144"/>
                </a:lnTo>
                <a:lnTo>
                  <a:pt x="38" y="146"/>
                </a:lnTo>
                <a:lnTo>
                  <a:pt x="45" y="155"/>
                </a:lnTo>
                <a:lnTo>
                  <a:pt x="45" y="158"/>
                </a:lnTo>
                <a:lnTo>
                  <a:pt x="44" y="159"/>
                </a:lnTo>
                <a:lnTo>
                  <a:pt x="43" y="160"/>
                </a:lnTo>
                <a:lnTo>
                  <a:pt x="43" y="162"/>
                </a:lnTo>
                <a:lnTo>
                  <a:pt x="39" y="165"/>
                </a:lnTo>
                <a:lnTo>
                  <a:pt x="37" y="166"/>
                </a:lnTo>
                <a:lnTo>
                  <a:pt x="33" y="168"/>
                </a:lnTo>
                <a:lnTo>
                  <a:pt x="32" y="169"/>
                </a:lnTo>
                <a:lnTo>
                  <a:pt x="29" y="170"/>
                </a:lnTo>
                <a:lnTo>
                  <a:pt x="27" y="173"/>
                </a:lnTo>
                <a:lnTo>
                  <a:pt x="24" y="175"/>
                </a:lnTo>
                <a:lnTo>
                  <a:pt x="22" y="177"/>
                </a:lnTo>
                <a:lnTo>
                  <a:pt x="17" y="181"/>
                </a:lnTo>
                <a:lnTo>
                  <a:pt x="20" y="182"/>
                </a:lnTo>
                <a:lnTo>
                  <a:pt x="22" y="183"/>
                </a:lnTo>
                <a:lnTo>
                  <a:pt x="24" y="184"/>
                </a:lnTo>
                <a:lnTo>
                  <a:pt x="26" y="186"/>
                </a:lnTo>
                <a:lnTo>
                  <a:pt x="29" y="186"/>
                </a:lnTo>
                <a:lnTo>
                  <a:pt x="31" y="187"/>
                </a:lnTo>
                <a:lnTo>
                  <a:pt x="33" y="187"/>
                </a:lnTo>
                <a:lnTo>
                  <a:pt x="35" y="187"/>
                </a:lnTo>
                <a:lnTo>
                  <a:pt x="38" y="187"/>
                </a:lnTo>
                <a:lnTo>
                  <a:pt x="39" y="188"/>
                </a:lnTo>
                <a:lnTo>
                  <a:pt x="42" y="188"/>
                </a:lnTo>
                <a:lnTo>
                  <a:pt x="44" y="188"/>
                </a:lnTo>
                <a:lnTo>
                  <a:pt x="47" y="188"/>
                </a:lnTo>
                <a:lnTo>
                  <a:pt x="48" y="189"/>
                </a:lnTo>
                <a:lnTo>
                  <a:pt x="51" y="189"/>
                </a:lnTo>
                <a:lnTo>
                  <a:pt x="53" y="189"/>
                </a:lnTo>
                <a:lnTo>
                  <a:pt x="55" y="188"/>
                </a:lnTo>
                <a:lnTo>
                  <a:pt x="58" y="188"/>
                </a:lnTo>
                <a:lnTo>
                  <a:pt x="60" y="187"/>
                </a:lnTo>
                <a:lnTo>
                  <a:pt x="63" y="184"/>
                </a:lnTo>
                <a:lnTo>
                  <a:pt x="65" y="182"/>
                </a:lnTo>
                <a:lnTo>
                  <a:pt x="67" y="180"/>
                </a:lnTo>
                <a:lnTo>
                  <a:pt x="69" y="177"/>
                </a:lnTo>
                <a:lnTo>
                  <a:pt x="70" y="175"/>
                </a:lnTo>
                <a:lnTo>
                  <a:pt x="72" y="173"/>
                </a:lnTo>
                <a:lnTo>
                  <a:pt x="73" y="172"/>
                </a:lnTo>
                <a:lnTo>
                  <a:pt x="73" y="169"/>
                </a:lnTo>
                <a:lnTo>
                  <a:pt x="74" y="169"/>
                </a:lnTo>
                <a:lnTo>
                  <a:pt x="74" y="168"/>
                </a:lnTo>
                <a:lnTo>
                  <a:pt x="75" y="167"/>
                </a:lnTo>
                <a:lnTo>
                  <a:pt x="75" y="166"/>
                </a:lnTo>
                <a:lnTo>
                  <a:pt x="76" y="163"/>
                </a:lnTo>
                <a:lnTo>
                  <a:pt x="76" y="162"/>
                </a:lnTo>
                <a:lnTo>
                  <a:pt x="76" y="161"/>
                </a:lnTo>
                <a:lnTo>
                  <a:pt x="76" y="160"/>
                </a:lnTo>
                <a:lnTo>
                  <a:pt x="78" y="159"/>
                </a:lnTo>
                <a:lnTo>
                  <a:pt x="79" y="160"/>
                </a:lnTo>
                <a:lnTo>
                  <a:pt x="81" y="161"/>
                </a:lnTo>
                <a:lnTo>
                  <a:pt x="82" y="163"/>
                </a:lnTo>
                <a:lnTo>
                  <a:pt x="84" y="165"/>
                </a:lnTo>
                <a:lnTo>
                  <a:pt x="86" y="167"/>
                </a:lnTo>
                <a:lnTo>
                  <a:pt x="88" y="168"/>
                </a:lnTo>
                <a:lnTo>
                  <a:pt x="89" y="169"/>
                </a:lnTo>
                <a:lnTo>
                  <a:pt x="91" y="170"/>
                </a:lnTo>
                <a:lnTo>
                  <a:pt x="92" y="173"/>
                </a:lnTo>
                <a:lnTo>
                  <a:pt x="94" y="175"/>
                </a:lnTo>
                <a:lnTo>
                  <a:pt x="96" y="176"/>
                </a:lnTo>
                <a:lnTo>
                  <a:pt x="97" y="179"/>
                </a:lnTo>
                <a:lnTo>
                  <a:pt x="99" y="180"/>
                </a:lnTo>
                <a:lnTo>
                  <a:pt x="100" y="183"/>
                </a:lnTo>
                <a:lnTo>
                  <a:pt x="100" y="186"/>
                </a:lnTo>
                <a:lnTo>
                  <a:pt x="103" y="188"/>
                </a:lnTo>
                <a:lnTo>
                  <a:pt x="100" y="176"/>
                </a:lnTo>
                <a:lnTo>
                  <a:pt x="98" y="174"/>
                </a:lnTo>
                <a:lnTo>
                  <a:pt x="96" y="172"/>
                </a:lnTo>
                <a:lnTo>
                  <a:pt x="93" y="169"/>
                </a:lnTo>
                <a:lnTo>
                  <a:pt x="91" y="168"/>
                </a:lnTo>
                <a:lnTo>
                  <a:pt x="89" y="166"/>
                </a:lnTo>
                <a:lnTo>
                  <a:pt x="86" y="162"/>
                </a:lnTo>
                <a:lnTo>
                  <a:pt x="85" y="159"/>
                </a:lnTo>
                <a:lnTo>
                  <a:pt x="84" y="155"/>
                </a:lnTo>
                <a:lnTo>
                  <a:pt x="84" y="154"/>
                </a:lnTo>
                <a:lnTo>
                  <a:pt x="84" y="153"/>
                </a:lnTo>
                <a:lnTo>
                  <a:pt x="84" y="152"/>
                </a:lnTo>
                <a:lnTo>
                  <a:pt x="84" y="151"/>
                </a:lnTo>
                <a:lnTo>
                  <a:pt x="85" y="151"/>
                </a:lnTo>
                <a:lnTo>
                  <a:pt x="86" y="150"/>
                </a:lnTo>
                <a:lnTo>
                  <a:pt x="88" y="151"/>
                </a:lnTo>
                <a:lnTo>
                  <a:pt x="90" y="151"/>
                </a:lnTo>
                <a:lnTo>
                  <a:pt x="91" y="152"/>
                </a:lnTo>
                <a:lnTo>
                  <a:pt x="93" y="152"/>
                </a:lnTo>
                <a:lnTo>
                  <a:pt x="94" y="152"/>
                </a:lnTo>
                <a:lnTo>
                  <a:pt x="97" y="153"/>
                </a:lnTo>
                <a:lnTo>
                  <a:pt x="100" y="154"/>
                </a:lnTo>
                <a:lnTo>
                  <a:pt x="104" y="155"/>
                </a:lnTo>
                <a:lnTo>
                  <a:pt x="106" y="155"/>
                </a:lnTo>
                <a:lnTo>
                  <a:pt x="110" y="155"/>
                </a:lnTo>
                <a:lnTo>
                  <a:pt x="113" y="155"/>
                </a:lnTo>
                <a:lnTo>
                  <a:pt x="116" y="155"/>
                </a:lnTo>
                <a:lnTo>
                  <a:pt x="119" y="155"/>
                </a:lnTo>
                <a:lnTo>
                  <a:pt x="123" y="154"/>
                </a:lnTo>
                <a:lnTo>
                  <a:pt x="126" y="153"/>
                </a:lnTo>
                <a:lnTo>
                  <a:pt x="130" y="152"/>
                </a:lnTo>
                <a:lnTo>
                  <a:pt x="133" y="151"/>
                </a:lnTo>
                <a:lnTo>
                  <a:pt x="136" y="150"/>
                </a:lnTo>
                <a:lnTo>
                  <a:pt x="139" y="149"/>
                </a:lnTo>
                <a:lnTo>
                  <a:pt x="142" y="148"/>
                </a:lnTo>
                <a:lnTo>
                  <a:pt x="146" y="146"/>
                </a:lnTo>
                <a:lnTo>
                  <a:pt x="148" y="144"/>
                </a:lnTo>
                <a:lnTo>
                  <a:pt x="152" y="141"/>
                </a:lnTo>
                <a:lnTo>
                  <a:pt x="154" y="140"/>
                </a:lnTo>
                <a:lnTo>
                  <a:pt x="158" y="138"/>
                </a:lnTo>
                <a:lnTo>
                  <a:pt x="161" y="134"/>
                </a:lnTo>
                <a:lnTo>
                  <a:pt x="164" y="132"/>
                </a:lnTo>
                <a:lnTo>
                  <a:pt x="167" y="129"/>
                </a:lnTo>
                <a:lnTo>
                  <a:pt x="169" y="125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Freeform 37"/>
          <p:cNvSpPr>
            <a:spLocks/>
          </p:cNvSpPr>
          <p:nvPr/>
        </p:nvSpPr>
        <p:spPr bwMode="auto">
          <a:xfrm>
            <a:off x="1035050" y="5692775"/>
            <a:ext cx="17463" cy="39688"/>
          </a:xfrm>
          <a:custGeom>
            <a:avLst/>
            <a:gdLst>
              <a:gd name="T0" fmla="*/ 17463 w 11"/>
              <a:gd name="T1" fmla="*/ 17463 h 25"/>
              <a:gd name="T2" fmla="*/ 17463 w 11"/>
              <a:gd name="T3" fmla="*/ 12700 h 25"/>
              <a:gd name="T4" fmla="*/ 17463 w 11"/>
              <a:gd name="T5" fmla="*/ 9525 h 25"/>
              <a:gd name="T6" fmla="*/ 15875 w 11"/>
              <a:gd name="T7" fmla="*/ 6350 h 25"/>
              <a:gd name="T8" fmla="*/ 15875 w 11"/>
              <a:gd name="T9" fmla="*/ 0 h 25"/>
              <a:gd name="T10" fmla="*/ 0 w 11"/>
              <a:gd name="T11" fmla="*/ 39688 h 25"/>
              <a:gd name="T12" fmla="*/ 17463 w 11"/>
              <a:gd name="T13" fmla="*/ 20638 h 25"/>
              <a:gd name="T14" fmla="*/ 17463 w 11"/>
              <a:gd name="T15" fmla="*/ 19050 h 25"/>
              <a:gd name="T16" fmla="*/ 17463 w 11"/>
              <a:gd name="T17" fmla="*/ 17463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25"/>
              <a:gd name="T29" fmla="*/ 11 w 11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25">
                <a:moveTo>
                  <a:pt x="11" y="11"/>
                </a:moveTo>
                <a:lnTo>
                  <a:pt x="11" y="8"/>
                </a:lnTo>
                <a:lnTo>
                  <a:pt x="11" y="6"/>
                </a:lnTo>
                <a:lnTo>
                  <a:pt x="10" y="4"/>
                </a:lnTo>
                <a:lnTo>
                  <a:pt x="10" y="0"/>
                </a:lnTo>
                <a:lnTo>
                  <a:pt x="0" y="25"/>
                </a:lnTo>
                <a:lnTo>
                  <a:pt x="11" y="13"/>
                </a:lnTo>
                <a:lnTo>
                  <a:pt x="11" y="12"/>
                </a:lnTo>
                <a:lnTo>
                  <a:pt x="11" y="11"/>
                </a:lnTo>
                <a:close/>
              </a:path>
            </a:pathLst>
          </a:custGeom>
          <a:solidFill>
            <a:srgbClr val="FF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Freeform 38"/>
          <p:cNvSpPr>
            <a:spLocks/>
          </p:cNvSpPr>
          <p:nvPr/>
        </p:nvSpPr>
        <p:spPr bwMode="auto">
          <a:xfrm>
            <a:off x="1003300" y="5637213"/>
            <a:ext cx="14288" cy="69850"/>
          </a:xfrm>
          <a:custGeom>
            <a:avLst/>
            <a:gdLst>
              <a:gd name="T0" fmla="*/ 14288 w 9"/>
              <a:gd name="T1" fmla="*/ 4762 h 44"/>
              <a:gd name="T2" fmla="*/ 14288 w 9"/>
              <a:gd name="T3" fmla="*/ 3175 h 44"/>
              <a:gd name="T4" fmla="*/ 11113 w 9"/>
              <a:gd name="T5" fmla="*/ 3175 h 44"/>
              <a:gd name="T6" fmla="*/ 11113 w 9"/>
              <a:gd name="T7" fmla="*/ 1588 h 44"/>
              <a:gd name="T8" fmla="*/ 9525 w 9"/>
              <a:gd name="T9" fmla="*/ 0 h 44"/>
              <a:gd name="T10" fmla="*/ 7938 w 9"/>
              <a:gd name="T11" fmla="*/ 6350 h 44"/>
              <a:gd name="T12" fmla="*/ 6350 w 9"/>
              <a:gd name="T13" fmla="*/ 12700 h 44"/>
              <a:gd name="T14" fmla="*/ 4763 w 9"/>
              <a:gd name="T15" fmla="*/ 20637 h 44"/>
              <a:gd name="T16" fmla="*/ 0 w 9"/>
              <a:gd name="T17" fmla="*/ 28575 h 44"/>
              <a:gd name="T18" fmla="*/ 0 w 9"/>
              <a:gd name="T19" fmla="*/ 34925 h 44"/>
              <a:gd name="T20" fmla="*/ 0 w 9"/>
              <a:gd name="T21" fmla="*/ 42862 h 44"/>
              <a:gd name="T22" fmla="*/ 0 w 9"/>
              <a:gd name="T23" fmla="*/ 50800 h 44"/>
              <a:gd name="T24" fmla="*/ 0 w 9"/>
              <a:gd name="T25" fmla="*/ 58738 h 44"/>
              <a:gd name="T26" fmla="*/ 0 w 9"/>
              <a:gd name="T27" fmla="*/ 61913 h 44"/>
              <a:gd name="T28" fmla="*/ 1588 w 9"/>
              <a:gd name="T29" fmla="*/ 63500 h 44"/>
              <a:gd name="T30" fmla="*/ 4763 w 9"/>
              <a:gd name="T31" fmla="*/ 65088 h 44"/>
              <a:gd name="T32" fmla="*/ 4763 w 9"/>
              <a:gd name="T33" fmla="*/ 66675 h 44"/>
              <a:gd name="T34" fmla="*/ 6350 w 9"/>
              <a:gd name="T35" fmla="*/ 66675 h 44"/>
              <a:gd name="T36" fmla="*/ 7938 w 9"/>
              <a:gd name="T37" fmla="*/ 66675 h 44"/>
              <a:gd name="T38" fmla="*/ 7938 w 9"/>
              <a:gd name="T39" fmla="*/ 68263 h 44"/>
              <a:gd name="T40" fmla="*/ 7938 w 9"/>
              <a:gd name="T41" fmla="*/ 69850 h 44"/>
              <a:gd name="T42" fmla="*/ 14288 w 9"/>
              <a:gd name="T43" fmla="*/ 4762 h 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"/>
              <a:gd name="T67" fmla="*/ 0 h 44"/>
              <a:gd name="T68" fmla="*/ 9 w 9"/>
              <a:gd name="T69" fmla="*/ 44 h 4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" h="44">
                <a:moveTo>
                  <a:pt x="9" y="3"/>
                </a:moveTo>
                <a:lnTo>
                  <a:pt x="9" y="2"/>
                </a:lnTo>
                <a:lnTo>
                  <a:pt x="7" y="2"/>
                </a:lnTo>
                <a:lnTo>
                  <a:pt x="7" y="1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3" y="13"/>
                </a:lnTo>
                <a:lnTo>
                  <a:pt x="0" y="18"/>
                </a:lnTo>
                <a:lnTo>
                  <a:pt x="0" y="22"/>
                </a:lnTo>
                <a:lnTo>
                  <a:pt x="0" y="27"/>
                </a:lnTo>
                <a:lnTo>
                  <a:pt x="0" y="32"/>
                </a:lnTo>
                <a:lnTo>
                  <a:pt x="0" y="37"/>
                </a:lnTo>
                <a:lnTo>
                  <a:pt x="0" y="39"/>
                </a:lnTo>
                <a:lnTo>
                  <a:pt x="1" y="40"/>
                </a:lnTo>
                <a:lnTo>
                  <a:pt x="3" y="41"/>
                </a:lnTo>
                <a:lnTo>
                  <a:pt x="3" y="42"/>
                </a:lnTo>
                <a:lnTo>
                  <a:pt x="4" y="42"/>
                </a:lnTo>
                <a:lnTo>
                  <a:pt x="5" y="42"/>
                </a:lnTo>
                <a:lnTo>
                  <a:pt x="5" y="43"/>
                </a:lnTo>
                <a:lnTo>
                  <a:pt x="5" y="44"/>
                </a:lnTo>
                <a:lnTo>
                  <a:pt x="9" y="3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Freeform 39"/>
          <p:cNvSpPr>
            <a:spLocks/>
          </p:cNvSpPr>
          <p:nvPr/>
        </p:nvSpPr>
        <p:spPr bwMode="auto">
          <a:xfrm>
            <a:off x="973138" y="5735638"/>
            <a:ext cx="34925" cy="30162"/>
          </a:xfrm>
          <a:custGeom>
            <a:avLst/>
            <a:gdLst>
              <a:gd name="T0" fmla="*/ 34925 w 22"/>
              <a:gd name="T1" fmla="*/ 19050 h 19"/>
              <a:gd name="T2" fmla="*/ 6350 w 22"/>
              <a:gd name="T3" fmla="*/ 0 h 19"/>
              <a:gd name="T4" fmla="*/ 0 w 22"/>
              <a:gd name="T5" fmla="*/ 30162 h 19"/>
              <a:gd name="T6" fmla="*/ 34925 w 22"/>
              <a:gd name="T7" fmla="*/ 19050 h 19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19"/>
              <a:gd name="T14" fmla="*/ 22 w 22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19">
                <a:moveTo>
                  <a:pt x="22" y="12"/>
                </a:moveTo>
                <a:lnTo>
                  <a:pt x="4" y="0"/>
                </a:lnTo>
                <a:lnTo>
                  <a:pt x="0" y="19"/>
                </a:lnTo>
                <a:lnTo>
                  <a:pt x="22" y="12"/>
                </a:lnTo>
                <a:close/>
              </a:path>
            </a:pathLst>
          </a:custGeom>
          <a:solidFill>
            <a:srgbClr val="CC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Freeform 40"/>
          <p:cNvSpPr>
            <a:spLocks/>
          </p:cNvSpPr>
          <p:nvPr/>
        </p:nvSpPr>
        <p:spPr bwMode="auto">
          <a:xfrm>
            <a:off x="962025" y="5722940"/>
            <a:ext cx="7938" cy="14287"/>
          </a:xfrm>
          <a:custGeom>
            <a:avLst/>
            <a:gdLst>
              <a:gd name="T0" fmla="*/ 7938 w 5"/>
              <a:gd name="T1" fmla="*/ 11112 h 9"/>
              <a:gd name="T2" fmla="*/ 7938 w 5"/>
              <a:gd name="T3" fmla="*/ 9525 h 9"/>
              <a:gd name="T4" fmla="*/ 7938 w 5"/>
              <a:gd name="T5" fmla="*/ 9525 h 9"/>
              <a:gd name="T6" fmla="*/ 7938 w 5"/>
              <a:gd name="T7" fmla="*/ 6350 h 9"/>
              <a:gd name="T8" fmla="*/ 7938 w 5"/>
              <a:gd name="T9" fmla="*/ 4762 h 9"/>
              <a:gd name="T10" fmla="*/ 0 w 5"/>
              <a:gd name="T11" fmla="*/ 0 h 9"/>
              <a:gd name="T12" fmla="*/ 3175 w 5"/>
              <a:gd name="T13" fmla="*/ 14287 h 9"/>
              <a:gd name="T14" fmla="*/ 6350 w 5"/>
              <a:gd name="T15" fmla="*/ 12700 h 9"/>
              <a:gd name="T16" fmla="*/ 7938 w 5"/>
              <a:gd name="T17" fmla="*/ 12700 h 9"/>
              <a:gd name="T18" fmla="*/ 7938 w 5"/>
              <a:gd name="T19" fmla="*/ 11112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"/>
              <a:gd name="T31" fmla="*/ 0 h 9"/>
              <a:gd name="T32" fmla="*/ 5 w 5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" h="9">
                <a:moveTo>
                  <a:pt x="5" y="7"/>
                </a:moveTo>
                <a:lnTo>
                  <a:pt x="5" y="6"/>
                </a:lnTo>
                <a:lnTo>
                  <a:pt x="5" y="4"/>
                </a:lnTo>
                <a:lnTo>
                  <a:pt x="5" y="3"/>
                </a:lnTo>
                <a:lnTo>
                  <a:pt x="0" y="0"/>
                </a:lnTo>
                <a:lnTo>
                  <a:pt x="2" y="9"/>
                </a:lnTo>
                <a:lnTo>
                  <a:pt x="4" y="8"/>
                </a:lnTo>
                <a:lnTo>
                  <a:pt x="5" y="8"/>
                </a:lnTo>
                <a:lnTo>
                  <a:pt x="5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Freeform 41"/>
          <p:cNvSpPr>
            <a:spLocks/>
          </p:cNvSpPr>
          <p:nvPr/>
        </p:nvSpPr>
        <p:spPr bwMode="auto">
          <a:xfrm>
            <a:off x="781050" y="4637088"/>
            <a:ext cx="101600" cy="36512"/>
          </a:xfrm>
          <a:custGeom>
            <a:avLst/>
            <a:gdLst>
              <a:gd name="T0" fmla="*/ 96837 w 64"/>
              <a:gd name="T1" fmla="*/ 22225 h 23"/>
              <a:gd name="T2" fmla="*/ 92075 w 64"/>
              <a:gd name="T3" fmla="*/ 15875 h 23"/>
              <a:gd name="T4" fmla="*/ 87312 w 64"/>
              <a:gd name="T5" fmla="*/ 14287 h 23"/>
              <a:gd name="T6" fmla="*/ 82550 w 64"/>
              <a:gd name="T7" fmla="*/ 11112 h 23"/>
              <a:gd name="T8" fmla="*/ 74612 w 64"/>
              <a:gd name="T9" fmla="*/ 4762 h 23"/>
              <a:gd name="T10" fmla="*/ 66675 w 64"/>
              <a:gd name="T11" fmla="*/ 3175 h 23"/>
              <a:gd name="T12" fmla="*/ 61912 w 64"/>
              <a:gd name="T13" fmla="*/ 1587 h 23"/>
              <a:gd name="T14" fmla="*/ 53975 w 64"/>
              <a:gd name="T15" fmla="*/ 0 h 23"/>
              <a:gd name="T16" fmla="*/ 46037 w 64"/>
              <a:gd name="T17" fmla="*/ 0 h 23"/>
              <a:gd name="T18" fmla="*/ 38100 w 64"/>
              <a:gd name="T19" fmla="*/ 3175 h 23"/>
              <a:gd name="T20" fmla="*/ 30162 w 64"/>
              <a:gd name="T21" fmla="*/ 6350 h 23"/>
              <a:gd name="T22" fmla="*/ 23812 w 64"/>
              <a:gd name="T23" fmla="*/ 12700 h 23"/>
              <a:gd name="T24" fmla="*/ 15875 w 64"/>
              <a:gd name="T25" fmla="*/ 15875 h 23"/>
              <a:gd name="T26" fmla="*/ 12700 w 64"/>
              <a:gd name="T27" fmla="*/ 19050 h 23"/>
              <a:gd name="T28" fmla="*/ 7937 w 64"/>
              <a:gd name="T29" fmla="*/ 23812 h 23"/>
              <a:gd name="T30" fmla="*/ 3175 w 64"/>
              <a:gd name="T31" fmla="*/ 28575 h 23"/>
              <a:gd name="T32" fmla="*/ 0 w 64"/>
              <a:gd name="T33" fmla="*/ 31750 h 23"/>
              <a:gd name="T34" fmla="*/ 0 w 64"/>
              <a:gd name="T35" fmla="*/ 31750 h 23"/>
              <a:gd name="T36" fmla="*/ 3175 w 64"/>
              <a:gd name="T37" fmla="*/ 28575 h 23"/>
              <a:gd name="T38" fmla="*/ 6350 w 64"/>
              <a:gd name="T39" fmla="*/ 25400 h 23"/>
              <a:gd name="T40" fmla="*/ 7937 w 64"/>
              <a:gd name="T41" fmla="*/ 23812 h 23"/>
              <a:gd name="T42" fmla="*/ 12700 w 64"/>
              <a:gd name="T43" fmla="*/ 22225 h 23"/>
              <a:gd name="T44" fmla="*/ 17462 w 64"/>
              <a:gd name="T45" fmla="*/ 22225 h 23"/>
              <a:gd name="T46" fmla="*/ 23812 w 64"/>
              <a:gd name="T47" fmla="*/ 23812 h 23"/>
              <a:gd name="T48" fmla="*/ 28575 w 64"/>
              <a:gd name="T49" fmla="*/ 25400 h 23"/>
              <a:gd name="T50" fmla="*/ 34925 w 64"/>
              <a:gd name="T51" fmla="*/ 28575 h 23"/>
              <a:gd name="T52" fmla="*/ 41275 w 64"/>
              <a:gd name="T53" fmla="*/ 30162 h 23"/>
              <a:gd name="T54" fmla="*/ 47625 w 64"/>
              <a:gd name="T55" fmla="*/ 31750 h 23"/>
              <a:gd name="T56" fmla="*/ 53975 w 64"/>
              <a:gd name="T57" fmla="*/ 33337 h 23"/>
              <a:gd name="T58" fmla="*/ 57150 w 64"/>
              <a:gd name="T59" fmla="*/ 34925 h 23"/>
              <a:gd name="T60" fmla="*/ 65087 w 64"/>
              <a:gd name="T61" fmla="*/ 36512 h 23"/>
              <a:gd name="T62" fmla="*/ 71437 w 64"/>
              <a:gd name="T63" fmla="*/ 34925 h 23"/>
              <a:gd name="T64" fmla="*/ 74612 w 64"/>
              <a:gd name="T65" fmla="*/ 34925 h 23"/>
              <a:gd name="T66" fmla="*/ 82550 w 64"/>
              <a:gd name="T67" fmla="*/ 31750 h 23"/>
              <a:gd name="T68" fmla="*/ 87312 w 64"/>
              <a:gd name="T69" fmla="*/ 28575 h 23"/>
              <a:gd name="T70" fmla="*/ 92075 w 64"/>
              <a:gd name="T71" fmla="*/ 26987 h 23"/>
              <a:gd name="T72" fmla="*/ 98425 w 64"/>
              <a:gd name="T73" fmla="*/ 25400 h 23"/>
              <a:gd name="T74" fmla="*/ 100012 w 64"/>
              <a:gd name="T75" fmla="*/ 25400 h 2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4"/>
              <a:gd name="T115" fmla="*/ 0 h 23"/>
              <a:gd name="T116" fmla="*/ 64 w 64"/>
              <a:gd name="T117" fmla="*/ 23 h 2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4" h="23">
                <a:moveTo>
                  <a:pt x="63" y="15"/>
                </a:moveTo>
                <a:lnTo>
                  <a:pt x="61" y="14"/>
                </a:lnTo>
                <a:lnTo>
                  <a:pt x="60" y="12"/>
                </a:lnTo>
                <a:lnTo>
                  <a:pt x="58" y="10"/>
                </a:lnTo>
                <a:lnTo>
                  <a:pt x="57" y="10"/>
                </a:lnTo>
                <a:lnTo>
                  <a:pt x="55" y="9"/>
                </a:lnTo>
                <a:lnTo>
                  <a:pt x="53" y="8"/>
                </a:lnTo>
                <a:lnTo>
                  <a:pt x="52" y="7"/>
                </a:lnTo>
                <a:lnTo>
                  <a:pt x="49" y="4"/>
                </a:lnTo>
                <a:lnTo>
                  <a:pt x="47" y="3"/>
                </a:lnTo>
                <a:lnTo>
                  <a:pt x="46" y="2"/>
                </a:lnTo>
                <a:lnTo>
                  <a:pt x="42" y="2"/>
                </a:lnTo>
                <a:lnTo>
                  <a:pt x="41" y="1"/>
                </a:lnTo>
                <a:lnTo>
                  <a:pt x="39" y="1"/>
                </a:lnTo>
                <a:lnTo>
                  <a:pt x="36" y="0"/>
                </a:lnTo>
                <a:lnTo>
                  <a:pt x="34" y="0"/>
                </a:lnTo>
                <a:lnTo>
                  <a:pt x="32" y="0"/>
                </a:lnTo>
                <a:lnTo>
                  <a:pt x="29" y="0"/>
                </a:lnTo>
                <a:lnTo>
                  <a:pt x="27" y="1"/>
                </a:lnTo>
                <a:lnTo>
                  <a:pt x="24" y="2"/>
                </a:lnTo>
                <a:lnTo>
                  <a:pt x="22" y="3"/>
                </a:lnTo>
                <a:lnTo>
                  <a:pt x="19" y="4"/>
                </a:lnTo>
                <a:lnTo>
                  <a:pt x="17" y="7"/>
                </a:lnTo>
                <a:lnTo>
                  <a:pt x="15" y="8"/>
                </a:lnTo>
                <a:lnTo>
                  <a:pt x="12" y="10"/>
                </a:lnTo>
                <a:lnTo>
                  <a:pt x="10" y="10"/>
                </a:lnTo>
                <a:lnTo>
                  <a:pt x="10" y="11"/>
                </a:lnTo>
                <a:lnTo>
                  <a:pt x="8" y="12"/>
                </a:lnTo>
                <a:lnTo>
                  <a:pt x="6" y="14"/>
                </a:lnTo>
                <a:lnTo>
                  <a:pt x="5" y="15"/>
                </a:lnTo>
                <a:lnTo>
                  <a:pt x="4" y="16"/>
                </a:lnTo>
                <a:lnTo>
                  <a:pt x="2" y="18"/>
                </a:lnTo>
                <a:lnTo>
                  <a:pt x="0" y="19"/>
                </a:lnTo>
                <a:lnTo>
                  <a:pt x="0" y="20"/>
                </a:lnTo>
                <a:lnTo>
                  <a:pt x="0" y="21"/>
                </a:lnTo>
                <a:lnTo>
                  <a:pt x="0" y="20"/>
                </a:lnTo>
                <a:lnTo>
                  <a:pt x="2" y="19"/>
                </a:lnTo>
                <a:lnTo>
                  <a:pt x="2" y="18"/>
                </a:lnTo>
                <a:lnTo>
                  <a:pt x="3" y="18"/>
                </a:lnTo>
                <a:lnTo>
                  <a:pt x="4" y="16"/>
                </a:lnTo>
                <a:lnTo>
                  <a:pt x="4" y="15"/>
                </a:lnTo>
                <a:lnTo>
                  <a:pt x="5" y="15"/>
                </a:lnTo>
                <a:lnTo>
                  <a:pt x="5" y="14"/>
                </a:lnTo>
                <a:lnTo>
                  <a:pt x="8" y="14"/>
                </a:lnTo>
                <a:lnTo>
                  <a:pt x="10" y="14"/>
                </a:lnTo>
                <a:lnTo>
                  <a:pt x="11" y="14"/>
                </a:lnTo>
                <a:lnTo>
                  <a:pt x="14" y="15"/>
                </a:lnTo>
                <a:lnTo>
                  <a:pt x="15" y="15"/>
                </a:lnTo>
                <a:lnTo>
                  <a:pt x="17" y="16"/>
                </a:lnTo>
                <a:lnTo>
                  <a:pt x="18" y="16"/>
                </a:lnTo>
                <a:lnTo>
                  <a:pt x="21" y="16"/>
                </a:lnTo>
                <a:lnTo>
                  <a:pt x="22" y="18"/>
                </a:lnTo>
                <a:lnTo>
                  <a:pt x="24" y="18"/>
                </a:lnTo>
                <a:lnTo>
                  <a:pt x="26" y="19"/>
                </a:lnTo>
                <a:lnTo>
                  <a:pt x="28" y="19"/>
                </a:lnTo>
                <a:lnTo>
                  <a:pt x="30" y="20"/>
                </a:lnTo>
                <a:lnTo>
                  <a:pt x="32" y="20"/>
                </a:lnTo>
                <a:lnTo>
                  <a:pt x="34" y="21"/>
                </a:lnTo>
                <a:lnTo>
                  <a:pt x="35" y="22"/>
                </a:lnTo>
                <a:lnTo>
                  <a:pt x="36" y="22"/>
                </a:lnTo>
                <a:lnTo>
                  <a:pt x="39" y="23"/>
                </a:lnTo>
                <a:lnTo>
                  <a:pt x="41" y="23"/>
                </a:lnTo>
                <a:lnTo>
                  <a:pt x="42" y="23"/>
                </a:lnTo>
                <a:lnTo>
                  <a:pt x="45" y="22"/>
                </a:lnTo>
                <a:lnTo>
                  <a:pt x="46" y="22"/>
                </a:lnTo>
                <a:lnTo>
                  <a:pt x="47" y="22"/>
                </a:lnTo>
                <a:lnTo>
                  <a:pt x="49" y="21"/>
                </a:lnTo>
                <a:lnTo>
                  <a:pt x="52" y="20"/>
                </a:lnTo>
                <a:lnTo>
                  <a:pt x="53" y="19"/>
                </a:lnTo>
                <a:lnTo>
                  <a:pt x="55" y="18"/>
                </a:lnTo>
                <a:lnTo>
                  <a:pt x="57" y="18"/>
                </a:lnTo>
                <a:lnTo>
                  <a:pt x="58" y="17"/>
                </a:lnTo>
                <a:lnTo>
                  <a:pt x="60" y="16"/>
                </a:lnTo>
                <a:lnTo>
                  <a:pt x="62" y="16"/>
                </a:lnTo>
                <a:lnTo>
                  <a:pt x="64" y="16"/>
                </a:lnTo>
                <a:lnTo>
                  <a:pt x="63" y="16"/>
                </a:lnTo>
                <a:lnTo>
                  <a:pt x="63" y="1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Freeform 42"/>
          <p:cNvSpPr>
            <a:spLocks/>
          </p:cNvSpPr>
          <p:nvPr/>
        </p:nvSpPr>
        <p:spPr bwMode="auto">
          <a:xfrm>
            <a:off x="790575" y="4702177"/>
            <a:ext cx="6350" cy="68263"/>
          </a:xfrm>
          <a:custGeom>
            <a:avLst/>
            <a:gdLst>
              <a:gd name="T0" fmla="*/ 6350 w 4"/>
              <a:gd name="T1" fmla="*/ 46038 h 43"/>
              <a:gd name="T2" fmla="*/ 4762 w 4"/>
              <a:gd name="T3" fmla="*/ 11113 h 43"/>
              <a:gd name="T4" fmla="*/ 0 w 4"/>
              <a:gd name="T5" fmla="*/ 0 h 43"/>
              <a:gd name="T6" fmla="*/ 3175 w 4"/>
              <a:gd name="T7" fmla="*/ 15875 h 43"/>
              <a:gd name="T8" fmla="*/ 4762 w 4"/>
              <a:gd name="T9" fmla="*/ 33338 h 43"/>
              <a:gd name="T10" fmla="*/ 4762 w 4"/>
              <a:gd name="T11" fmla="*/ 50800 h 43"/>
              <a:gd name="T12" fmla="*/ 4762 w 4"/>
              <a:gd name="T13" fmla="*/ 68263 h 43"/>
              <a:gd name="T14" fmla="*/ 6350 w 4"/>
              <a:gd name="T15" fmla="*/ 61913 h 43"/>
              <a:gd name="T16" fmla="*/ 6350 w 4"/>
              <a:gd name="T17" fmla="*/ 60325 h 43"/>
              <a:gd name="T18" fmla="*/ 6350 w 4"/>
              <a:gd name="T19" fmla="*/ 58738 h 43"/>
              <a:gd name="T20" fmla="*/ 4762 w 4"/>
              <a:gd name="T21" fmla="*/ 58738 h 43"/>
              <a:gd name="T22" fmla="*/ 4762 w 4"/>
              <a:gd name="T23" fmla="*/ 57150 h 43"/>
              <a:gd name="T24" fmla="*/ 6350 w 4"/>
              <a:gd name="T25" fmla="*/ 46038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"/>
              <a:gd name="T40" fmla="*/ 0 h 43"/>
              <a:gd name="T41" fmla="*/ 4 w 4"/>
              <a:gd name="T42" fmla="*/ 43 h 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" h="43">
                <a:moveTo>
                  <a:pt x="4" y="29"/>
                </a:moveTo>
                <a:lnTo>
                  <a:pt x="3" y="7"/>
                </a:lnTo>
                <a:lnTo>
                  <a:pt x="0" y="0"/>
                </a:lnTo>
                <a:lnTo>
                  <a:pt x="2" y="10"/>
                </a:lnTo>
                <a:lnTo>
                  <a:pt x="3" y="21"/>
                </a:lnTo>
                <a:lnTo>
                  <a:pt x="3" y="32"/>
                </a:lnTo>
                <a:lnTo>
                  <a:pt x="3" y="43"/>
                </a:lnTo>
                <a:lnTo>
                  <a:pt x="4" y="39"/>
                </a:lnTo>
                <a:lnTo>
                  <a:pt x="4" y="38"/>
                </a:lnTo>
                <a:lnTo>
                  <a:pt x="4" y="37"/>
                </a:lnTo>
                <a:lnTo>
                  <a:pt x="3" y="37"/>
                </a:lnTo>
                <a:lnTo>
                  <a:pt x="3" y="36"/>
                </a:lnTo>
                <a:lnTo>
                  <a:pt x="4" y="29"/>
                </a:lnTo>
                <a:close/>
              </a:path>
            </a:pathLst>
          </a:custGeom>
          <a:solidFill>
            <a:srgbClr val="33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Freeform 43"/>
          <p:cNvSpPr>
            <a:spLocks/>
          </p:cNvSpPr>
          <p:nvPr/>
        </p:nvSpPr>
        <p:spPr bwMode="auto">
          <a:xfrm>
            <a:off x="765175" y="4513265"/>
            <a:ext cx="23813" cy="123825"/>
          </a:xfrm>
          <a:custGeom>
            <a:avLst/>
            <a:gdLst>
              <a:gd name="T0" fmla="*/ 23813 w 15"/>
              <a:gd name="T1" fmla="*/ 65087 h 78"/>
              <a:gd name="T2" fmla="*/ 23813 w 15"/>
              <a:gd name="T3" fmla="*/ 57150 h 78"/>
              <a:gd name="T4" fmla="*/ 23813 w 15"/>
              <a:gd name="T5" fmla="*/ 49212 h 78"/>
              <a:gd name="T6" fmla="*/ 23813 w 15"/>
              <a:gd name="T7" fmla="*/ 39687 h 78"/>
              <a:gd name="T8" fmla="*/ 22225 w 15"/>
              <a:gd name="T9" fmla="*/ 30163 h 78"/>
              <a:gd name="T10" fmla="*/ 19050 w 15"/>
              <a:gd name="T11" fmla="*/ 20637 h 78"/>
              <a:gd name="T12" fmla="*/ 15875 w 15"/>
              <a:gd name="T13" fmla="*/ 15875 h 78"/>
              <a:gd name="T14" fmla="*/ 12700 w 15"/>
              <a:gd name="T15" fmla="*/ 6350 h 78"/>
              <a:gd name="T16" fmla="*/ 9525 w 15"/>
              <a:gd name="T17" fmla="*/ 0 h 78"/>
              <a:gd name="T18" fmla="*/ 11113 w 15"/>
              <a:gd name="T19" fmla="*/ 15875 h 78"/>
              <a:gd name="T20" fmla="*/ 9525 w 15"/>
              <a:gd name="T21" fmla="*/ 30163 h 78"/>
              <a:gd name="T22" fmla="*/ 7938 w 15"/>
              <a:gd name="T23" fmla="*/ 44450 h 78"/>
              <a:gd name="T24" fmla="*/ 6350 w 15"/>
              <a:gd name="T25" fmla="*/ 61913 h 78"/>
              <a:gd name="T26" fmla="*/ 3175 w 15"/>
              <a:gd name="T27" fmla="*/ 76200 h 78"/>
              <a:gd name="T28" fmla="*/ 0 w 15"/>
              <a:gd name="T29" fmla="*/ 92075 h 78"/>
              <a:gd name="T30" fmla="*/ 0 w 15"/>
              <a:gd name="T31" fmla="*/ 107950 h 78"/>
              <a:gd name="T32" fmla="*/ 0 w 15"/>
              <a:gd name="T33" fmla="*/ 123825 h 78"/>
              <a:gd name="T34" fmla="*/ 0 w 15"/>
              <a:gd name="T35" fmla="*/ 120650 h 78"/>
              <a:gd name="T36" fmla="*/ 1588 w 15"/>
              <a:gd name="T37" fmla="*/ 119063 h 78"/>
              <a:gd name="T38" fmla="*/ 3175 w 15"/>
              <a:gd name="T39" fmla="*/ 117475 h 78"/>
              <a:gd name="T40" fmla="*/ 4763 w 15"/>
              <a:gd name="T41" fmla="*/ 115888 h 78"/>
              <a:gd name="T42" fmla="*/ 6350 w 15"/>
              <a:gd name="T43" fmla="*/ 115888 h 78"/>
              <a:gd name="T44" fmla="*/ 7938 w 15"/>
              <a:gd name="T45" fmla="*/ 115888 h 78"/>
              <a:gd name="T46" fmla="*/ 9525 w 15"/>
              <a:gd name="T47" fmla="*/ 109538 h 78"/>
              <a:gd name="T48" fmla="*/ 12700 w 15"/>
              <a:gd name="T49" fmla="*/ 104775 h 78"/>
              <a:gd name="T50" fmla="*/ 14288 w 15"/>
              <a:gd name="T51" fmla="*/ 101600 h 78"/>
              <a:gd name="T52" fmla="*/ 15875 w 15"/>
              <a:gd name="T53" fmla="*/ 95250 h 78"/>
              <a:gd name="T54" fmla="*/ 19050 w 15"/>
              <a:gd name="T55" fmla="*/ 90487 h 78"/>
              <a:gd name="T56" fmla="*/ 22225 w 15"/>
              <a:gd name="T57" fmla="*/ 84137 h 78"/>
              <a:gd name="T58" fmla="*/ 23813 w 15"/>
              <a:gd name="T59" fmla="*/ 77787 h 78"/>
              <a:gd name="T60" fmla="*/ 23813 w 15"/>
              <a:gd name="T61" fmla="*/ 71437 h 78"/>
              <a:gd name="T62" fmla="*/ 23813 w 15"/>
              <a:gd name="T63" fmla="*/ 69850 h 78"/>
              <a:gd name="T64" fmla="*/ 23813 w 15"/>
              <a:gd name="T65" fmla="*/ 68262 h 78"/>
              <a:gd name="T66" fmla="*/ 23813 w 15"/>
              <a:gd name="T67" fmla="*/ 65087 h 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"/>
              <a:gd name="T103" fmla="*/ 0 h 78"/>
              <a:gd name="T104" fmla="*/ 15 w 15"/>
              <a:gd name="T105" fmla="*/ 78 h 7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" h="78">
                <a:moveTo>
                  <a:pt x="15" y="41"/>
                </a:moveTo>
                <a:lnTo>
                  <a:pt x="15" y="36"/>
                </a:lnTo>
                <a:lnTo>
                  <a:pt x="15" y="31"/>
                </a:lnTo>
                <a:lnTo>
                  <a:pt x="15" y="25"/>
                </a:lnTo>
                <a:lnTo>
                  <a:pt x="14" y="19"/>
                </a:lnTo>
                <a:lnTo>
                  <a:pt x="12" y="13"/>
                </a:lnTo>
                <a:lnTo>
                  <a:pt x="10" y="10"/>
                </a:lnTo>
                <a:lnTo>
                  <a:pt x="8" y="4"/>
                </a:lnTo>
                <a:lnTo>
                  <a:pt x="6" y="0"/>
                </a:lnTo>
                <a:lnTo>
                  <a:pt x="7" y="10"/>
                </a:lnTo>
                <a:lnTo>
                  <a:pt x="6" y="19"/>
                </a:lnTo>
                <a:lnTo>
                  <a:pt x="5" y="28"/>
                </a:lnTo>
                <a:lnTo>
                  <a:pt x="4" y="39"/>
                </a:lnTo>
                <a:lnTo>
                  <a:pt x="2" y="48"/>
                </a:lnTo>
                <a:lnTo>
                  <a:pt x="0" y="58"/>
                </a:lnTo>
                <a:lnTo>
                  <a:pt x="0" y="68"/>
                </a:lnTo>
                <a:lnTo>
                  <a:pt x="0" y="78"/>
                </a:lnTo>
                <a:lnTo>
                  <a:pt x="0" y="76"/>
                </a:lnTo>
                <a:lnTo>
                  <a:pt x="1" y="75"/>
                </a:lnTo>
                <a:lnTo>
                  <a:pt x="2" y="74"/>
                </a:lnTo>
                <a:lnTo>
                  <a:pt x="3" y="73"/>
                </a:lnTo>
                <a:lnTo>
                  <a:pt x="4" y="73"/>
                </a:lnTo>
                <a:lnTo>
                  <a:pt x="5" y="73"/>
                </a:lnTo>
                <a:lnTo>
                  <a:pt x="6" y="69"/>
                </a:lnTo>
                <a:lnTo>
                  <a:pt x="8" y="66"/>
                </a:lnTo>
                <a:lnTo>
                  <a:pt x="9" y="64"/>
                </a:lnTo>
                <a:lnTo>
                  <a:pt x="10" y="60"/>
                </a:lnTo>
                <a:lnTo>
                  <a:pt x="12" y="57"/>
                </a:lnTo>
                <a:lnTo>
                  <a:pt x="14" y="53"/>
                </a:lnTo>
                <a:lnTo>
                  <a:pt x="15" y="49"/>
                </a:lnTo>
                <a:lnTo>
                  <a:pt x="15" y="45"/>
                </a:lnTo>
                <a:lnTo>
                  <a:pt x="15" y="44"/>
                </a:lnTo>
                <a:lnTo>
                  <a:pt x="15" y="43"/>
                </a:lnTo>
                <a:lnTo>
                  <a:pt x="15" y="41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Freeform 44"/>
          <p:cNvSpPr>
            <a:spLocks/>
          </p:cNvSpPr>
          <p:nvPr/>
        </p:nvSpPr>
        <p:spPr bwMode="auto">
          <a:xfrm>
            <a:off x="785813" y="4806952"/>
            <a:ext cx="3175" cy="23813"/>
          </a:xfrm>
          <a:custGeom>
            <a:avLst/>
            <a:gdLst>
              <a:gd name="T0" fmla="*/ 3175 w 2"/>
              <a:gd name="T1" fmla="*/ 17463 h 15"/>
              <a:gd name="T2" fmla="*/ 1588 w 2"/>
              <a:gd name="T3" fmla="*/ 0 h 15"/>
              <a:gd name="T4" fmla="*/ 0 w 2"/>
              <a:gd name="T5" fmla="*/ 23813 h 15"/>
              <a:gd name="T6" fmla="*/ 3175 w 2"/>
              <a:gd name="T7" fmla="*/ 17463 h 1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5"/>
              <a:gd name="T14" fmla="*/ 2 w 2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5">
                <a:moveTo>
                  <a:pt x="2" y="11"/>
                </a:moveTo>
                <a:lnTo>
                  <a:pt x="1" y="0"/>
                </a:lnTo>
                <a:lnTo>
                  <a:pt x="0" y="15"/>
                </a:lnTo>
                <a:lnTo>
                  <a:pt x="2" y="11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Freeform 45"/>
          <p:cNvSpPr>
            <a:spLocks/>
          </p:cNvSpPr>
          <p:nvPr/>
        </p:nvSpPr>
        <p:spPr bwMode="auto">
          <a:xfrm>
            <a:off x="774700" y="4633913"/>
            <a:ext cx="12700" cy="6350"/>
          </a:xfrm>
          <a:custGeom>
            <a:avLst/>
            <a:gdLst>
              <a:gd name="T0" fmla="*/ 12700 w 8"/>
              <a:gd name="T1" fmla="*/ 3175 h 4"/>
              <a:gd name="T2" fmla="*/ 11112 w 8"/>
              <a:gd name="T3" fmla="*/ 3175 h 4"/>
              <a:gd name="T4" fmla="*/ 9525 w 8"/>
              <a:gd name="T5" fmla="*/ 3175 h 4"/>
              <a:gd name="T6" fmla="*/ 6350 w 8"/>
              <a:gd name="T7" fmla="*/ 3175 h 4"/>
              <a:gd name="T8" fmla="*/ 6350 w 8"/>
              <a:gd name="T9" fmla="*/ 3175 h 4"/>
              <a:gd name="T10" fmla="*/ 4762 w 8"/>
              <a:gd name="T11" fmla="*/ 0 h 4"/>
              <a:gd name="T12" fmla="*/ 3175 w 8"/>
              <a:gd name="T13" fmla="*/ 0 h 4"/>
              <a:gd name="T14" fmla="*/ 1588 w 8"/>
              <a:gd name="T15" fmla="*/ 0 h 4"/>
              <a:gd name="T16" fmla="*/ 0 w 8"/>
              <a:gd name="T17" fmla="*/ 0 h 4"/>
              <a:gd name="T18" fmla="*/ 0 w 8"/>
              <a:gd name="T19" fmla="*/ 6350 h 4"/>
              <a:gd name="T20" fmla="*/ 12700 w 8"/>
              <a:gd name="T21" fmla="*/ 3175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"/>
              <a:gd name="T34" fmla="*/ 0 h 4"/>
              <a:gd name="T35" fmla="*/ 8 w 8"/>
              <a:gd name="T36" fmla="*/ 4 h 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" h="4">
                <a:moveTo>
                  <a:pt x="8" y="2"/>
                </a:moveTo>
                <a:lnTo>
                  <a:pt x="7" y="2"/>
                </a:lnTo>
                <a:lnTo>
                  <a:pt x="6" y="2"/>
                </a:lnTo>
                <a:lnTo>
                  <a:pt x="4" y="2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4"/>
                </a:lnTo>
                <a:lnTo>
                  <a:pt x="8" y="2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Freeform 46"/>
          <p:cNvSpPr>
            <a:spLocks/>
          </p:cNvSpPr>
          <p:nvPr/>
        </p:nvSpPr>
        <p:spPr bwMode="auto">
          <a:xfrm>
            <a:off x="757238" y="4813300"/>
            <a:ext cx="28575" cy="146050"/>
          </a:xfrm>
          <a:custGeom>
            <a:avLst/>
            <a:gdLst>
              <a:gd name="T0" fmla="*/ 28575 w 18"/>
              <a:gd name="T1" fmla="*/ 36513 h 92"/>
              <a:gd name="T2" fmla="*/ 26988 w 18"/>
              <a:gd name="T3" fmla="*/ 28575 h 92"/>
              <a:gd name="T4" fmla="*/ 26988 w 18"/>
              <a:gd name="T5" fmla="*/ 31750 h 92"/>
              <a:gd name="T6" fmla="*/ 23812 w 18"/>
              <a:gd name="T7" fmla="*/ 31750 h 92"/>
              <a:gd name="T8" fmla="*/ 23812 w 18"/>
              <a:gd name="T9" fmla="*/ 31750 h 92"/>
              <a:gd name="T10" fmla="*/ 22225 w 18"/>
              <a:gd name="T11" fmla="*/ 31750 h 92"/>
              <a:gd name="T12" fmla="*/ 20637 w 18"/>
              <a:gd name="T13" fmla="*/ 31750 h 92"/>
              <a:gd name="T14" fmla="*/ 19050 w 18"/>
              <a:gd name="T15" fmla="*/ 31750 h 92"/>
              <a:gd name="T16" fmla="*/ 12700 w 18"/>
              <a:gd name="T17" fmla="*/ 0 h 92"/>
              <a:gd name="T18" fmla="*/ 15875 w 18"/>
              <a:gd name="T19" fmla="*/ 15875 h 92"/>
              <a:gd name="T20" fmla="*/ 15875 w 18"/>
              <a:gd name="T21" fmla="*/ 33338 h 92"/>
              <a:gd name="T22" fmla="*/ 15875 w 18"/>
              <a:gd name="T23" fmla="*/ 53975 h 92"/>
              <a:gd name="T24" fmla="*/ 12700 w 18"/>
              <a:gd name="T25" fmla="*/ 71438 h 92"/>
              <a:gd name="T26" fmla="*/ 11112 w 18"/>
              <a:gd name="T27" fmla="*/ 90487 h 92"/>
              <a:gd name="T28" fmla="*/ 7937 w 18"/>
              <a:gd name="T29" fmla="*/ 109538 h 92"/>
              <a:gd name="T30" fmla="*/ 3175 w 18"/>
              <a:gd name="T31" fmla="*/ 127000 h 92"/>
              <a:gd name="T32" fmla="*/ 0 w 18"/>
              <a:gd name="T33" fmla="*/ 146050 h 92"/>
              <a:gd name="T34" fmla="*/ 7937 w 18"/>
              <a:gd name="T35" fmla="*/ 134938 h 92"/>
              <a:gd name="T36" fmla="*/ 12700 w 18"/>
              <a:gd name="T37" fmla="*/ 122238 h 92"/>
              <a:gd name="T38" fmla="*/ 15875 w 18"/>
              <a:gd name="T39" fmla="*/ 109538 h 92"/>
              <a:gd name="T40" fmla="*/ 17462 w 18"/>
              <a:gd name="T41" fmla="*/ 93662 h 92"/>
              <a:gd name="T42" fmla="*/ 19050 w 18"/>
              <a:gd name="T43" fmla="*/ 79375 h 92"/>
              <a:gd name="T44" fmla="*/ 22225 w 18"/>
              <a:gd name="T45" fmla="*/ 65088 h 92"/>
              <a:gd name="T46" fmla="*/ 23812 w 18"/>
              <a:gd name="T47" fmla="*/ 49212 h 92"/>
              <a:gd name="T48" fmla="*/ 28575 w 18"/>
              <a:gd name="T49" fmla="*/ 36513 h 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"/>
              <a:gd name="T76" fmla="*/ 0 h 92"/>
              <a:gd name="T77" fmla="*/ 18 w 18"/>
              <a:gd name="T78" fmla="*/ 92 h 9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" h="92">
                <a:moveTo>
                  <a:pt x="18" y="23"/>
                </a:moveTo>
                <a:lnTo>
                  <a:pt x="17" y="18"/>
                </a:lnTo>
                <a:lnTo>
                  <a:pt x="17" y="20"/>
                </a:lnTo>
                <a:lnTo>
                  <a:pt x="15" y="20"/>
                </a:lnTo>
                <a:lnTo>
                  <a:pt x="14" y="20"/>
                </a:lnTo>
                <a:lnTo>
                  <a:pt x="13" y="20"/>
                </a:lnTo>
                <a:lnTo>
                  <a:pt x="12" y="20"/>
                </a:lnTo>
                <a:lnTo>
                  <a:pt x="8" y="0"/>
                </a:lnTo>
                <a:lnTo>
                  <a:pt x="10" y="10"/>
                </a:lnTo>
                <a:lnTo>
                  <a:pt x="10" y="21"/>
                </a:lnTo>
                <a:lnTo>
                  <a:pt x="10" y="34"/>
                </a:lnTo>
                <a:lnTo>
                  <a:pt x="8" y="45"/>
                </a:lnTo>
                <a:lnTo>
                  <a:pt x="7" y="57"/>
                </a:lnTo>
                <a:lnTo>
                  <a:pt x="5" y="69"/>
                </a:lnTo>
                <a:lnTo>
                  <a:pt x="2" y="80"/>
                </a:lnTo>
                <a:lnTo>
                  <a:pt x="0" y="92"/>
                </a:lnTo>
                <a:lnTo>
                  <a:pt x="5" y="85"/>
                </a:lnTo>
                <a:lnTo>
                  <a:pt x="8" y="77"/>
                </a:lnTo>
                <a:lnTo>
                  <a:pt x="10" y="69"/>
                </a:lnTo>
                <a:lnTo>
                  <a:pt x="11" y="59"/>
                </a:lnTo>
                <a:lnTo>
                  <a:pt x="12" y="50"/>
                </a:lnTo>
                <a:lnTo>
                  <a:pt x="14" y="41"/>
                </a:lnTo>
                <a:lnTo>
                  <a:pt x="15" y="31"/>
                </a:lnTo>
                <a:lnTo>
                  <a:pt x="18" y="23"/>
                </a:lnTo>
                <a:close/>
              </a:path>
            </a:pathLst>
          </a:custGeom>
          <a:solidFill>
            <a:srgbClr val="66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8" name="Freeform 47"/>
          <p:cNvSpPr>
            <a:spLocks/>
          </p:cNvSpPr>
          <p:nvPr/>
        </p:nvSpPr>
        <p:spPr bwMode="auto">
          <a:xfrm>
            <a:off x="765175" y="4629150"/>
            <a:ext cx="11113" cy="25400"/>
          </a:xfrm>
          <a:custGeom>
            <a:avLst/>
            <a:gdLst>
              <a:gd name="T0" fmla="*/ 11113 w 7"/>
              <a:gd name="T1" fmla="*/ 11112 h 16"/>
              <a:gd name="T2" fmla="*/ 11113 w 7"/>
              <a:gd name="T3" fmla="*/ 9525 h 16"/>
              <a:gd name="T4" fmla="*/ 11113 w 7"/>
              <a:gd name="T5" fmla="*/ 7937 h 16"/>
              <a:gd name="T6" fmla="*/ 9525 w 7"/>
              <a:gd name="T7" fmla="*/ 4762 h 16"/>
              <a:gd name="T8" fmla="*/ 9525 w 7"/>
              <a:gd name="T9" fmla="*/ 3175 h 16"/>
              <a:gd name="T10" fmla="*/ 7938 w 7"/>
              <a:gd name="T11" fmla="*/ 1588 h 16"/>
              <a:gd name="T12" fmla="*/ 6350 w 7"/>
              <a:gd name="T13" fmla="*/ 0 h 16"/>
              <a:gd name="T14" fmla="*/ 4763 w 7"/>
              <a:gd name="T15" fmla="*/ 0 h 16"/>
              <a:gd name="T16" fmla="*/ 3175 w 7"/>
              <a:gd name="T17" fmla="*/ 0 h 16"/>
              <a:gd name="T18" fmla="*/ 1588 w 7"/>
              <a:gd name="T19" fmla="*/ 1588 h 16"/>
              <a:gd name="T20" fmla="*/ 1588 w 7"/>
              <a:gd name="T21" fmla="*/ 3175 h 16"/>
              <a:gd name="T22" fmla="*/ 3175 w 7"/>
              <a:gd name="T23" fmla="*/ 7937 h 16"/>
              <a:gd name="T24" fmla="*/ 3175 w 7"/>
              <a:gd name="T25" fmla="*/ 9525 h 16"/>
              <a:gd name="T26" fmla="*/ 4763 w 7"/>
              <a:gd name="T27" fmla="*/ 11112 h 16"/>
              <a:gd name="T28" fmla="*/ 6350 w 7"/>
              <a:gd name="T29" fmla="*/ 9525 h 16"/>
              <a:gd name="T30" fmla="*/ 6350 w 7"/>
              <a:gd name="T31" fmla="*/ 7937 h 16"/>
              <a:gd name="T32" fmla="*/ 6350 w 7"/>
              <a:gd name="T33" fmla="*/ 9525 h 16"/>
              <a:gd name="T34" fmla="*/ 6350 w 7"/>
              <a:gd name="T35" fmla="*/ 12700 h 16"/>
              <a:gd name="T36" fmla="*/ 6350 w 7"/>
              <a:gd name="T37" fmla="*/ 14287 h 16"/>
              <a:gd name="T38" fmla="*/ 6350 w 7"/>
              <a:gd name="T39" fmla="*/ 15875 h 16"/>
              <a:gd name="T40" fmla="*/ 4763 w 7"/>
              <a:gd name="T41" fmla="*/ 19050 h 16"/>
              <a:gd name="T42" fmla="*/ 4763 w 7"/>
              <a:gd name="T43" fmla="*/ 20637 h 16"/>
              <a:gd name="T44" fmla="*/ 3175 w 7"/>
              <a:gd name="T45" fmla="*/ 22225 h 16"/>
              <a:gd name="T46" fmla="*/ 1588 w 7"/>
              <a:gd name="T47" fmla="*/ 23812 h 16"/>
              <a:gd name="T48" fmla="*/ 0 w 7"/>
              <a:gd name="T49" fmla="*/ 23812 h 16"/>
              <a:gd name="T50" fmla="*/ 1588 w 7"/>
              <a:gd name="T51" fmla="*/ 23812 h 16"/>
              <a:gd name="T52" fmla="*/ 3175 w 7"/>
              <a:gd name="T53" fmla="*/ 25400 h 16"/>
              <a:gd name="T54" fmla="*/ 11113 w 7"/>
              <a:gd name="T55" fmla="*/ 11112 h 1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"/>
              <a:gd name="T85" fmla="*/ 0 h 16"/>
              <a:gd name="T86" fmla="*/ 7 w 7"/>
              <a:gd name="T87" fmla="*/ 16 h 1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" h="16">
                <a:moveTo>
                  <a:pt x="7" y="7"/>
                </a:moveTo>
                <a:lnTo>
                  <a:pt x="7" y="6"/>
                </a:lnTo>
                <a:lnTo>
                  <a:pt x="7" y="5"/>
                </a:lnTo>
                <a:lnTo>
                  <a:pt x="6" y="3"/>
                </a:lnTo>
                <a:lnTo>
                  <a:pt x="6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2" y="5"/>
                </a:lnTo>
                <a:lnTo>
                  <a:pt x="2" y="6"/>
                </a:lnTo>
                <a:lnTo>
                  <a:pt x="3" y="7"/>
                </a:lnTo>
                <a:lnTo>
                  <a:pt x="4" y="6"/>
                </a:ln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3" y="12"/>
                </a:lnTo>
                <a:lnTo>
                  <a:pt x="3" y="13"/>
                </a:lnTo>
                <a:lnTo>
                  <a:pt x="2" y="14"/>
                </a:lnTo>
                <a:lnTo>
                  <a:pt x="1" y="15"/>
                </a:lnTo>
                <a:lnTo>
                  <a:pt x="0" y="15"/>
                </a:lnTo>
                <a:lnTo>
                  <a:pt x="1" y="15"/>
                </a:lnTo>
                <a:lnTo>
                  <a:pt x="2" y="16"/>
                </a:lnTo>
                <a:lnTo>
                  <a:pt x="7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9" name="Freeform 48"/>
          <p:cNvSpPr>
            <a:spLocks/>
          </p:cNvSpPr>
          <p:nvPr/>
        </p:nvSpPr>
        <p:spPr bwMode="auto">
          <a:xfrm>
            <a:off x="657225" y="4578350"/>
            <a:ext cx="114300" cy="107950"/>
          </a:xfrm>
          <a:custGeom>
            <a:avLst/>
            <a:gdLst>
              <a:gd name="T0" fmla="*/ 114300 w 72"/>
              <a:gd name="T1" fmla="*/ 96837 h 68"/>
              <a:gd name="T2" fmla="*/ 111125 w 72"/>
              <a:gd name="T3" fmla="*/ 88900 h 68"/>
              <a:gd name="T4" fmla="*/ 111125 w 72"/>
              <a:gd name="T5" fmla="*/ 87312 h 68"/>
              <a:gd name="T6" fmla="*/ 111125 w 72"/>
              <a:gd name="T7" fmla="*/ 84137 h 68"/>
              <a:gd name="T8" fmla="*/ 111125 w 72"/>
              <a:gd name="T9" fmla="*/ 82550 h 68"/>
              <a:gd name="T10" fmla="*/ 111125 w 72"/>
              <a:gd name="T11" fmla="*/ 77787 h 68"/>
              <a:gd name="T12" fmla="*/ 107950 w 72"/>
              <a:gd name="T13" fmla="*/ 73025 h 68"/>
              <a:gd name="T14" fmla="*/ 101600 w 72"/>
              <a:gd name="T15" fmla="*/ 65087 h 68"/>
              <a:gd name="T16" fmla="*/ 98425 w 72"/>
              <a:gd name="T17" fmla="*/ 58737 h 68"/>
              <a:gd name="T18" fmla="*/ 93662 w 72"/>
              <a:gd name="T19" fmla="*/ 53975 h 68"/>
              <a:gd name="T20" fmla="*/ 90487 w 72"/>
              <a:gd name="T21" fmla="*/ 47625 h 68"/>
              <a:gd name="T22" fmla="*/ 87312 w 72"/>
              <a:gd name="T23" fmla="*/ 41275 h 68"/>
              <a:gd name="T24" fmla="*/ 82550 w 72"/>
              <a:gd name="T25" fmla="*/ 33337 h 68"/>
              <a:gd name="T26" fmla="*/ 77787 w 72"/>
              <a:gd name="T27" fmla="*/ 30162 h 68"/>
              <a:gd name="T28" fmla="*/ 73025 w 72"/>
              <a:gd name="T29" fmla="*/ 22225 h 68"/>
              <a:gd name="T30" fmla="*/ 68262 w 72"/>
              <a:gd name="T31" fmla="*/ 17462 h 68"/>
              <a:gd name="T32" fmla="*/ 63500 w 72"/>
              <a:gd name="T33" fmla="*/ 14287 h 68"/>
              <a:gd name="T34" fmla="*/ 58737 w 72"/>
              <a:gd name="T35" fmla="*/ 9525 h 68"/>
              <a:gd name="T36" fmla="*/ 53975 w 72"/>
              <a:gd name="T37" fmla="*/ 6350 h 68"/>
              <a:gd name="T38" fmla="*/ 49212 w 72"/>
              <a:gd name="T39" fmla="*/ 3175 h 68"/>
              <a:gd name="T40" fmla="*/ 41275 w 72"/>
              <a:gd name="T41" fmla="*/ 0 h 68"/>
              <a:gd name="T42" fmla="*/ 36512 w 72"/>
              <a:gd name="T43" fmla="*/ 0 h 68"/>
              <a:gd name="T44" fmla="*/ 31750 w 72"/>
              <a:gd name="T45" fmla="*/ 0 h 68"/>
              <a:gd name="T46" fmla="*/ 25400 w 72"/>
              <a:gd name="T47" fmla="*/ 0 h 68"/>
              <a:gd name="T48" fmla="*/ 23812 w 72"/>
              <a:gd name="T49" fmla="*/ 0 h 68"/>
              <a:gd name="T50" fmla="*/ 19050 w 72"/>
              <a:gd name="T51" fmla="*/ 0 h 68"/>
              <a:gd name="T52" fmla="*/ 14288 w 72"/>
              <a:gd name="T53" fmla="*/ 3175 h 68"/>
              <a:gd name="T54" fmla="*/ 11112 w 72"/>
              <a:gd name="T55" fmla="*/ 4762 h 68"/>
              <a:gd name="T56" fmla="*/ 7937 w 72"/>
              <a:gd name="T57" fmla="*/ 6350 h 68"/>
              <a:gd name="T58" fmla="*/ 3175 w 72"/>
              <a:gd name="T59" fmla="*/ 6350 h 68"/>
              <a:gd name="T60" fmla="*/ 0 w 72"/>
              <a:gd name="T61" fmla="*/ 7937 h 68"/>
              <a:gd name="T62" fmla="*/ 4762 w 72"/>
              <a:gd name="T63" fmla="*/ 11112 h 68"/>
              <a:gd name="T64" fmla="*/ 9525 w 72"/>
              <a:gd name="T65" fmla="*/ 15875 h 68"/>
              <a:gd name="T66" fmla="*/ 14288 w 72"/>
              <a:gd name="T67" fmla="*/ 19050 h 68"/>
              <a:gd name="T68" fmla="*/ 19050 w 72"/>
              <a:gd name="T69" fmla="*/ 22225 h 68"/>
              <a:gd name="T70" fmla="*/ 23812 w 72"/>
              <a:gd name="T71" fmla="*/ 26988 h 68"/>
              <a:gd name="T72" fmla="*/ 26988 w 72"/>
              <a:gd name="T73" fmla="*/ 30162 h 68"/>
              <a:gd name="T74" fmla="*/ 33337 w 72"/>
              <a:gd name="T75" fmla="*/ 31750 h 68"/>
              <a:gd name="T76" fmla="*/ 36512 w 72"/>
              <a:gd name="T77" fmla="*/ 38100 h 68"/>
              <a:gd name="T78" fmla="*/ 41275 w 72"/>
              <a:gd name="T79" fmla="*/ 39687 h 68"/>
              <a:gd name="T80" fmla="*/ 46037 w 72"/>
              <a:gd name="T81" fmla="*/ 42862 h 68"/>
              <a:gd name="T82" fmla="*/ 50800 w 72"/>
              <a:gd name="T83" fmla="*/ 44450 h 68"/>
              <a:gd name="T84" fmla="*/ 55563 w 72"/>
              <a:gd name="T85" fmla="*/ 44450 h 68"/>
              <a:gd name="T86" fmla="*/ 60325 w 72"/>
              <a:gd name="T87" fmla="*/ 49212 h 68"/>
              <a:gd name="T88" fmla="*/ 65087 w 72"/>
              <a:gd name="T89" fmla="*/ 50800 h 68"/>
              <a:gd name="T90" fmla="*/ 69850 w 72"/>
              <a:gd name="T91" fmla="*/ 52388 h 68"/>
              <a:gd name="T92" fmla="*/ 74612 w 72"/>
              <a:gd name="T93" fmla="*/ 55562 h 68"/>
              <a:gd name="T94" fmla="*/ 79375 w 72"/>
              <a:gd name="T95" fmla="*/ 58737 h 68"/>
              <a:gd name="T96" fmla="*/ 82550 w 72"/>
              <a:gd name="T97" fmla="*/ 60325 h 68"/>
              <a:gd name="T98" fmla="*/ 87312 w 72"/>
              <a:gd name="T99" fmla="*/ 63500 h 68"/>
              <a:gd name="T100" fmla="*/ 90487 w 72"/>
              <a:gd name="T101" fmla="*/ 66675 h 68"/>
              <a:gd name="T102" fmla="*/ 93662 w 72"/>
              <a:gd name="T103" fmla="*/ 71437 h 68"/>
              <a:gd name="T104" fmla="*/ 98425 w 72"/>
              <a:gd name="T105" fmla="*/ 74612 h 68"/>
              <a:gd name="T106" fmla="*/ 100012 w 72"/>
              <a:gd name="T107" fmla="*/ 77787 h 68"/>
              <a:gd name="T108" fmla="*/ 103188 w 72"/>
              <a:gd name="T109" fmla="*/ 84137 h 68"/>
              <a:gd name="T110" fmla="*/ 107950 w 72"/>
              <a:gd name="T111" fmla="*/ 90487 h 68"/>
              <a:gd name="T112" fmla="*/ 109538 w 72"/>
              <a:gd name="T113" fmla="*/ 95250 h 68"/>
              <a:gd name="T114" fmla="*/ 111125 w 72"/>
              <a:gd name="T115" fmla="*/ 103188 h 68"/>
              <a:gd name="T116" fmla="*/ 111125 w 72"/>
              <a:gd name="T117" fmla="*/ 107950 h 68"/>
              <a:gd name="T118" fmla="*/ 114300 w 72"/>
              <a:gd name="T119" fmla="*/ 96837 h 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2"/>
              <a:gd name="T181" fmla="*/ 0 h 68"/>
              <a:gd name="T182" fmla="*/ 72 w 72"/>
              <a:gd name="T183" fmla="*/ 68 h 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2" h="68">
                <a:moveTo>
                  <a:pt x="72" y="61"/>
                </a:moveTo>
                <a:lnTo>
                  <a:pt x="70" y="56"/>
                </a:lnTo>
                <a:lnTo>
                  <a:pt x="70" y="55"/>
                </a:lnTo>
                <a:lnTo>
                  <a:pt x="70" y="53"/>
                </a:lnTo>
                <a:lnTo>
                  <a:pt x="70" y="52"/>
                </a:lnTo>
                <a:lnTo>
                  <a:pt x="70" y="49"/>
                </a:lnTo>
                <a:lnTo>
                  <a:pt x="68" y="46"/>
                </a:lnTo>
                <a:lnTo>
                  <a:pt x="64" y="41"/>
                </a:lnTo>
                <a:lnTo>
                  <a:pt x="62" y="37"/>
                </a:lnTo>
                <a:lnTo>
                  <a:pt x="59" y="34"/>
                </a:lnTo>
                <a:lnTo>
                  <a:pt x="57" y="30"/>
                </a:lnTo>
                <a:lnTo>
                  <a:pt x="55" y="26"/>
                </a:lnTo>
                <a:lnTo>
                  <a:pt x="52" y="21"/>
                </a:lnTo>
                <a:lnTo>
                  <a:pt x="49" y="19"/>
                </a:lnTo>
                <a:lnTo>
                  <a:pt x="46" y="14"/>
                </a:lnTo>
                <a:lnTo>
                  <a:pt x="43" y="11"/>
                </a:lnTo>
                <a:lnTo>
                  <a:pt x="40" y="9"/>
                </a:lnTo>
                <a:lnTo>
                  <a:pt x="37" y="6"/>
                </a:lnTo>
                <a:lnTo>
                  <a:pt x="34" y="4"/>
                </a:lnTo>
                <a:lnTo>
                  <a:pt x="31" y="2"/>
                </a:lnTo>
                <a:lnTo>
                  <a:pt x="26" y="0"/>
                </a:lnTo>
                <a:lnTo>
                  <a:pt x="23" y="0"/>
                </a:lnTo>
                <a:lnTo>
                  <a:pt x="20" y="0"/>
                </a:lnTo>
                <a:lnTo>
                  <a:pt x="16" y="0"/>
                </a:lnTo>
                <a:lnTo>
                  <a:pt x="15" y="0"/>
                </a:lnTo>
                <a:lnTo>
                  <a:pt x="12" y="0"/>
                </a:lnTo>
                <a:lnTo>
                  <a:pt x="9" y="2"/>
                </a:lnTo>
                <a:lnTo>
                  <a:pt x="7" y="3"/>
                </a:lnTo>
                <a:lnTo>
                  <a:pt x="5" y="4"/>
                </a:lnTo>
                <a:lnTo>
                  <a:pt x="2" y="4"/>
                </a:lnTo>
                <a:lnTo>
                  <a:pt x="0" y="5"/>
                </a:lnTo>
                <a:lnTo>
                  <a:pt x="3" y="7"/>
                </a:lnTo>
                <a:lnTo>
                  <a:pt x="6" y="10"/>
                </a:lnTo>
                <a:lnTo>
                  <a:pt x="9" y="12"/>
                </a:lnTo>
                <a:lnTo>
                  <a:pt x="12" y="14"/>
                </a:lnTo>
                <a:lnTo>
                  <a:pt x="15" y="17"/>
                </a:lnTo>
                <a:lnTo>
                  <a:pt x="17" y="19"/>
                </a:lnTo>
                <a:lnTo>
                  <a:pt x="21" y="20"/>
                </a:lnTo>
                <a:lnTo>
                  <a:pt x="23" y="24"/>
                </a:lnTo>
                <a:lnTo>
                  <a:pt x="26" y="25"/>
                </a:lnTo>
                <a:lnTo>
                  <a:pt x="29" y="27"/>
                </a:lnTo>
                <a:lnTo>
                  <a:pt x="32" y="28"/>
                </a:lnTo>
                <a:lnTo>
                  <a:pt x="35" y="28"/>
                </a:lnTo>
                <a:lnTo>
                  <a:pt x="38" y="31"/>
                </a:lnTo>
                <a:lnTo>
                  <a:pt x="41" y="32"/>
                </a:lnTo>
                <a:lnTo>
                  <a:pt x="44" y="33"/>
                </a:lnTo>
                <a:lnTo>
                  <a:pt x="47" y="35"/>
                </a:lnTo>
                <a:lnTo>
                  <a:pt x="50" y="37"/>
                </a:lnTo>
                <a:lnTo>
                  <a:pt x="52" y="38"/>
                </a:lnTo>
                <a:lnTo>
                  <a:pt x="55" y="40"/>
                </a:lnTo>
                <a:lnTo>
                  <a:pt x="57" y="42"/>
                </a:lnTo>
                <a:lnTo>
                  <a:pt x="59" y="45"/>
                </a:lnTo>
                <a:lnTo>
                  <a:pt x="62" y="47"/>
                </a:lnTo>
                <a:lnTo>
                  <a:pt x="63" y="49"/>
                </a:lnTo>
                <a:lnTo>
                  <a:pt x="65" y="53"/>
                </a:lnTo>
                <a:lnTo>
                  <a:pt x="68" y="57"/>
                </a:lnTo>
                <a:lnTo>
                  <a:pt x="69" y="60"/>
                </a:lnTo>
                <a:lnTo>
                  <a:pt x="70" y="65"/>
                </a:lnTo>
                <a:lnTo>
                  <a:pt x="70" y="68"/>
                </a:lnTo>
                <a:lnTo>
                  <a:pt x="72" y="61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0" name="Freeform 49"/>
          <p:cNvSpPr>
            <a:spLocks/>
          </p:cNvSpPr>
          <p:nvPr/>
        </p:nvSpPr>
        <p:spPr bwMode="auto">
          <a:xfrm>
            <a:off x="749301" y="4668838"/>
            <a:ext cx="15875" cy="36512"/>
          </a:xfrm>
          <a:custGeom>
            <a:avLst/>
            <a:gdLst>
              <a:gd name="T0" fmla="*/ 15875 w 10"/>
              <a:gd name="T1" fmla="*/ 12700 h 23"/>
              <a:gd name="T2" fmla="*/ 15875 w 10"/>
              <a:gd name="T3" fmla="*/ 4762 h 23"/>
              <a:gd name="T4" fmla="*/ 15875 w 10"/>
              <a:gd name="T5" fmla="*/ 3175 h 23"/>
              <a:gd name="T6" fmla="*/ 15875 w 10"/>
              <a:gd name="T7" fmla="*/ 1587 h 23"/>
              <a:gd name="T8" fmla="*/ 15875 w 10"/>
              <a:gd name="T9" fmla="*/ 0 h 23"/>
              <a:gd name="T10" fmla="*/ 12700 w 10"/>
              <a:gd name="T11" fmla="*/ 0 h 23"/>
              <a:gd name="T12" fmla="*/ 0 w 10"/>
              <a:gd name="T13" fmla="*/ 28575 h 23"/>
              <a:gd name="T14" fmla="*/ 1588 w 10"/>
              <a:gd name="T15" fmla="*/ 30162 h 23"/>
              <a:gd name="T16" fmla="*/ 1588 w 10"/>
              <a:gd name="T17" fmla="*/ 33337 h 23"/>
              <a:gd name="T18" fmla="*/ 3175 w 10"/>
              <a:gd name="T19" fmla="*/ 33337 h 23"/>
              <a:gd name="T20" fmla="*/ 6350 w 10"/>
              <a:gd name="T21" fmla="*/ 34925 h 23"/>
              <a:gd name="T22" fmla="*/ 6350 w 10"/>
              <a:gd name="T23" fmla="*/ 34925 h 23"/>
              <a:gd name="T24" fmla="*/ 7938 w 10"/>
              <a:gd name="T25" fmla="*/ 34925 h 23"/>
              <a:gd name="T26" fmla="*/ 9525 w 10"/>
              <a:gd name="T27" fmla="*/ 36512 h 23"/>
              <a:gd name="T28" fmla="*/ 11112 w 10"/>
              <a:gd name="T29" fmla="*/ 36512 h 23"/>
              <a:gd name="T30" fmla="*/ 12700 w 10"/>
              <a:gd name="T31" fmla="*/ 34925 h 23"/>
              <a:gd name="T32" fmla="*/ 15875 w 10"/>
              <a:gd name="T33" fmla="*/ 12700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"/>
              <a:gd name="T52" fmla="*/ 0 h 23"/>
              <a:gd name="T53" fmla="*/ 10 w 10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" h="23">
                <a:moveTo>
                  <a:pt x="10" y="8"/>
                </a:move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8" y="0"/>
                </a:lnTo>
                <a:lnTo>
                  <a:pt x="0" y="18"/>
                </a:lnTo>
                <a:lnTo>
                  <a:pt x="1" y="19"/>
                </a:lnTo>
                <a:lnTo>
                  <a:pt x="1" y="21"/>
                </a:lnTo>
                <a:lnTo>
                  <a:pt x="2" y="21"/>
                </a:lnTo>
                <a:lnTo>
                  <a:pt x="4" y="22"/>
                </a:lnTo>
                <a:lnTo>
                  <a:pt x="5" y="22"/>
                </a:lnTo>
                <a:lnTo>
                  <a:pt x="6" y="23"/>
                </a:lnTo>
                <a:lnTo>
                  <a:pt x="7" y="23"/>
                </a:lnTo>
                <a:lnTo>
                  <a:pt x="8" y="22"/>
                </a:lnTo>
                <a:lnTo>
                  <a:pt x="10" y="8"/>
                </a:ln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1" name="Freeform 50"/>
          <p:cNvSpPr>
            <a:spLocks/>
          </p:cNvSpPr>
          <p:nvPr/>
        </p:nvSpPr>
        <p:spPr bwMode="auto">
          <a:xfrm>
            <a:off x="628651" y="4668838"/>
            <a:ext cx="136525" cy="157162"/>
          </a:xfrm>
          <a:custGeom>
            <a:avLst/>
            <a:gdLst>
              <a:gd name="T0" fmla="*/ 131763 w 86"/>
              <a:gd name="T1" fmla="*/ 36512 h 99"/>
              <a:gd name="T2" fmla="*/ 123825 w 86"/>
              <a:gd name="T3" fmla="*/ 34925 h 99"/>
              <a:gd name="T4" fmla="*/ 122238 w 86"/>
              <a:gd name="T5" fmla="*/ 30162 h 99"/>
              <a:gd name="T6" fmla="*/ 127000 w 86"/>
              <a:gd name="T7" fmla="*/ 3175 h 99"/>
              <a:gd name="T8" fmla="*/ 111125 w 86"/>
              <a:gd name="T9" fmla="*/ 0 h 99"/>
              <a:gd name="T10" fmla="*/ 93662 w 86"/>
              <a:gd name="T11" fmla="*/ 0 h 99"/>
              <a:gd name="T12" fmla="*/ 77787 w 86"/>
              <a:gd name="T13" fmla="*/ 4762 h 99"/>
              <a:gd name="T14" fmla="*/ 60325 w 86"/>
              <a:gd name="T15" fmla="*/ 9525 h 99"/>
              <a:gd name="T16" fmla="*/ 42862 w 86"/>
              <a:gd name="T17" fmla="*/ 15875 h 99"/>
              <a:gd name="T18" fmla="*/ 36512 w 86"/>
              <a:gd name="T19" fmla="*/ 22225 h 99"/>
              <a:gd name="T20" fmla="*/ 28575 w 86"/>
              <a:gd name="T21" fmla="*/ 28575 h 99"/>
              <a:gd name="T22" fmla="*/ 22225 w 86"/>
              <a:gd name="T23" fmla="*/ 34925 h 99"/>
              <a:gd name="T24" fmla="*/ 19050 w 86"/>
              <a:gd name="T25" fmla="*/ 38100 h 99"/>
              <a:gd name="T26" fmla="*/ 12700 w 86"/>
              <a:gd name="T27" fmla="*/ 42862 h 99"/>
              <a:gd name="T28" fmla="*/ 9525 w 86"/>
              <a:gd name="T29" fmla="*/ 47625 h 99"/>
              <a:gd name="T30" fmla="*/ 4762 w 86"/>
              <a:gd name="T31" fmla="*/ 52387 h 99"/>
              <a:gd name="T32" fmla="*/ 0 w 86"/>
              <a:gd name="T33" fmla="*/ 57150 h 99"/>
              <a:gd name="T34" fmla="*/ 9525 w 86"/>
              <a:gd name="T35" fmla="*/ 57150 h 99"/>
              <a:gd name="T36" fmla="*/ 19050 w 86"/>
              <a:gd name="T37" fmla="*/ 57150 h 99"/>
              <a:gd name="T38" fmla="*/ 28575 w 86"/>
              <a:gd name="T39" fmla="*/ 57150 h 99"/>
              <a:gd name="T40" fmla="*/ 38100 w 86"/>
              <a:gd name="T41" fmla="*/ 55562 h 99"/>
              <a:gd name="T42" fmla="*/ 47625 w 86"/>
              <a:gd name="T43" fmla="*/ 50800 h 99"/>
              <a:gd name="T44" fmla="*/ 53975 w 86"/>
              <a:gd name="T45" fmla="*/ 47625 h 99"/>
              <a:gd name="T46" fmla="*/ 55563 w 86"/>
              <a:gd name="T47" fmla="*/ 44450 h 99"/>
              <a:gd name="T48" fmla="*/ 61913 w 86"/>
              <a:gd name="T49" fmla="*/ 42862 h 99"/>
              <a:gd name="T50" fmla="*/ 61913 w 86"/>
              <a:gd name="T51" fmla="*/ 36512 h 99"/>
              <a:gd name="T52" fmla="*/ 69850 w 86"/>
              <a:gd name="T53" fmla="*/ 39687 h 99"/>
              <a:gd name="T54" fmla="*/ 73025 w 86"/>
              <a:gd name="T55" fmla="*/ 41275 h 99"/>
              <a:gd name="T56" fmla="*/ 73025 w 86"/>
              <a:gd name="T57" fmla="*/ 39687 h 99"/>
              <a:gd name="T58" fmla="*/ 71437 w 86"/>
              <a:gd name="T59" fmla="*/ 33337 h 99"/>
              <a:gd name="T60" fmla="*/ 79375 w 86"/>
              <a:gd name="T61" fmla="*/ 19050 h 99"/>
              <a:gd name="T62" fmla="*/ 88900 w 86"/>
              <a:gd name="T63" fmla="*/ 26987 h 99"/>
              <a:gd name="T64" fmla="*/ 93662 w 86"/>
              <a:gd name="T65" fmla="*/ 22225 h 99"/>
              <a:gd name="T66" fmla="*/ 98425 w 86"/>
              <a:gd name="T67" fmla="*/ 17462 h 99"/>
              <a:gd name="T68" fmla="*/ 101600 w 86"/>
              <a:gd name="T69" fmla="*/ 14287 h 99"/>
              <a:gd name="T70" fmla="*/ 107950 w 86"/>
              <a:gd name="T71" fmla="*/ 26987 h 99"/>
              <a:gd name="T72" fmla="*/ 103188 w 86"/>
              <a:gd name="T73" fmla="*/ 36512 h 99"/>
              <a:gd name="T74" fmla="*/ 98425 w 86"/>
              <a:gd name="T75" fmla="*/ 42862 h 99"/>
              <a:gd name="T76" fmla="*/ 90487 w 86"/>
              <a:gd name="T77" fmla="*/ 44450 h 99"/>
              <a:gd name="T78" fmla="*/ 87312 w 86"/>
              <a:gd name="T79" fmla="*/ 42862 h 99"/>
              <a:gd name="T80" fmla="*/ 82550 w 86"/>
              <a:gd name="T81" fmla="*/ 47625 h 99"/>
              <a:gd name="T82" fmla="*/ 79375 w 86"/>
              <a:gd name="T83" fmla="*/ 57150 h 99"/>
              <a:gd name="T84" fmla="*/ 73025 w 86"/>
              <a:gd name="T85" fmla="*/ 69850 h 99"/>
              <a:gd name="T86" fmla="*/ 68263 w 86"/>
              <a:gd name="T87" fmla="*/ 77787 h 99"/>
              <a:gd name="T88" fmla="*/ 61913 w 86"/>
              <a:gd name="T89" fmla="*/ 87312 h 99"/>
              <a:gd name="T90" fmla="*/ 20637 w 86"/>
              <a:gd name="T91" fmla="*/ 157162 h 99"/>
              <a:gd name="T92" fmla="*/ 33338 w 86"/>
              <a:gd name="T93" fmla="*/ 157162 h 99"/>
              <a:gd name="T94" fmla="*/ 46037 w 86"/>
              <a:gd name="T95" fmla="*/ 149225 h 99"/>
              <a:gd name="T96" fmla="*/ 58738 w 86"/>
              <a:gd name="T97" fmla="*/ 142875 h 99"/>
              <a:gd name="T98" fmla="*/ 69850 w 86"/>
              <a:gd name="T99" fmla="*/ 130175 h 99"/>
              <a:gd name="T100" fmla="*/ 77787 w 86"/>
              <a:gd name="T101" fmla="*/ 120650 h 99"/>
              <a:gd name="T102" fmla="*/ 92075 w 86"/>
              <a:gd name="T103" fmla="*/ 101600 h 99"/>
              <a:gd name="T104" fmla="*/ 103188 w 86"/>
              <a:gd name="T105" fmla="*/ 79375 h 99"/>
              <a:gd name="T106" fmla="*/ 111125 w 86"/>
              <a:gd name="T107" fmla="*/ 55562 h 99"/>
              <a:gd name="T108" fmla="*/ 115888 w 86"/>
              <a:gd name="T109" fmla="*/ 47625 h 99"/>
              <a:gd name="T110" fmla="*/ 119063 w 86"/>
              <a:gd name="T111" fmla="*/ 42862 h 99"/>
              <a:gd name="T112" fmla="*/ 122238 w 86"/>
              <a:gd name="T113" fmla="*/ 46037 h 99"/>
              <a:gd name="T114" fmla="*/ 127000 w 86"/>
              <a:gd name="T115" fmla="*/ 50800 h 99"/>
              <a:gd name="T116" fmla="*/ 133350 w 86"/>
              <a:gd name="T117" fmla="*/ 50800 h 99"/>
              <a:gd name="T118" fmla="*/ 136525 w 86"/>
              <a:gd name="T119" fmla="*/ 42862 h 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6"/>
              <a:gd name="T181" fmla="*/ 0 h 99"/>
              <a:gd name="T182" fmla="*/ 86 w 86"/>
              <a:gd name="T183" fmla="*/ 99 h 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6" h="99">
                <a:moveTo>
                  <a:pt x="86" y="27"/>
                </a:moveTo>
                <a:lnTo>
                  <a:pt x="86" y="23"/>
                </a:lnTo>
                <a:lnTo>
                  <a:pt x="83" y="23"/>
                </a:lnTo>
                <a:lnTo>
                  <a:pt x="82" y="23"/>
                </a:lnTo>
                <a:lnTo>
                  <a:pt x="80" y="22"/>
                </a:lnTo>
                <a:lnTo>
                  <a:pt x="78" y="22"/>
                </a:lnTo>
                <a:lnTo>
                  <a:pt x="77" y="22"/>
                </a:lnTo>
                <a:lnTo>
                  <a:pt x="77" y="21"/>
                </a:lnTo>
                <a:lnTo>
                  <a:pt x="77" y="19"/>
                </a:lnTo>
                <a:lnTo>
                  <a:pt x="76" y="18"/>
                </a:lnTo>
                <a:lnTo>
                  <a:pt x="82" y="3"/>
                </a:lnTo>
                <a:lnTo>
                  <a:pt x="80" y="2"/>
                </a:lnTo>
                <a:lnTo>
                  <a:pt x="76" y="0"/>
                </a:lnTo>
                <a:lnTo>
                  <a:pt x="73" y="0"/>
                </a:lnTo>
                <a:lnTo>
                  <a:pt x="70" y="0"/>
                </a:lnTo>
                <a:lnTo>
                  <a:pt x="65" y="0"/>
                </a:lnTo>
                <a:lnTo>
                  <a:pt x="63" y="0"/>
                </a:lnTo>
                <a:lnTo>
                  <a:pt x="59" y="0"/>
                </a:lnTo>
                <a:lnTo>
                  <a:pt x="55" y="1"/>
                </a:lnTo>
                <a:lnTo>
                  <a:pt x="52" y="2"/>
                </a:lnTo>
                <a:lnTo>
                  <a:pt x="49" y="3"/>
                </a:lnTo>
                <a:lnTo>
                  <a:pt x="44" y="3"/>
                </a:lnTo>
                <a:lnTo>
                  <a:pt x="41" y="4"/>
                </a:lnTo>
                <a:lnTo>
                  <a:pt x="38" y="6"/>
                </a:lnTo>
                <a:lnTo>
                  <a:pt x="34" y="8"/>
                </a:lnTo>
                <a:lnTo>
                  <a:pt x="31" y="8"/>
                </a:lnTo>
                <a:lnTo>
                  <a:pt x="27" y="10"/>
                </a:lnTo>
                <a:lnTo>
                  <a:pt x="26" y="11"/>
                </a:lnTo>
                <a:lnTo>
                  <a:pt x="24" y="12"/>
                </a:lnTo>
                <a:lnTo>
                  <a:pt x="23" y="14"/>
                </a:lnTo>
                <a:lnTo>
                  <a:pt x="22" y="15"/>
                </a:lnTo>
                <a:lnTo>
                  <a:pt x="20" y="17"/>
                </a:lnTo>
                <a:lnTo>
                  <a:pt x="18" y="18"/>
                </a:lnTo>
                <a:lnTo>
                  <a:pt x="17" y="18"/>
                </a:lnTo>
                <a:lnTo>
                  <a:pt x="16" y="19"/>
                </a:lnTo>
                <a:lnTo>
                  <a:pt x="14" y="22"/>
                </a:lnTo>
                <a:lnTo>
                  <a:pt x="13" y="23"/>
                </a:lnTo>
                <a:lnTo>
                  <a:pt x="12" y="24"/>
                </a:lnTo>
                <a:lnTo>
                  <a:pt x="10" y="25"/>
                </a:lnTo>
                <a:lnTo>
                  <a:pt x="9" y="26"/>
                </a:lnTo>
                <a:lnTo>
                  <a:pt x="8" y="27"/>
                </a:lnTo>
                <a:lnTo>
                  <a:pt x="7" y="28"/>
                </a:lnTo>
                <a:lnTo>
                  <a:pt x="6" y="29"/>
                </a:lnTo>
                <a:lnTo>
                  <a:pt x="6" y="30"/>
                </a:lnTo>
                <a:lnTo>
                  <a:pt x="3" y="31"/>
                </a:lnTo>
                <a:lnTo>
                  <a:pt x="3" y="32"/>
                </a:lnTo>
                <a:lnTo>
                  <a:pt x="3" y="33"/>
                </a:lnTo>
                <a:lnTo>
                  <a:pt x="2" y="35"/>
                </a:lnTo>
                <a:lnTo>
                  <a:pt x="1" y="35"/>
                </a:lnTo>
                <a:lnTo>
                  <a:pt x="0" y="36"/>
                </a:lnTo>
                <a:lnTo>
                  <a:pt x="2" y="36"/>
                </a:lnTo>
                <a:lnTo>
                  <a:pt x="3" y="36"/>
                </a:lnTo>
                <a:lnTo>
                  <a:pt x="6" y="36"/>
                </a:lnTo>
                <a:lnTo>
                  <a:pt x="8" y="36"/>
                </a:lnTo>
                <a:lnTo>
                  <a:pt x="9" y="36"/>
                </a:lnTo>
                <a:lnTo>
                  <a:pt x="12" y="36"/>
                </a:lnTo>
                <a:lnTo>
                  <a:pt x="13" y="36"/>
                </a:lnTo>
                <a:lnTo>
                  <a:pt x="15" y="36"/>
                </a:lnTo>
                <a:lnTo>
                  <a:pt x="18" y="36"/>
                </a:lnTo>
                <a:lnTo>
                  <a:pt x="20" y="36"/>
                </a:lnTo>
                <a:lnTo>
                  <a:pt x="22" y="35"/>
                </a:lnTo>
                <a:lnTo>
                  <a:pt x="24" y="35"/>
                </a:lnTo>
                <a:lnTo>
                  <a:pt x="26" y="33"/>
                </a:lnTo>
                <a:lnTo>
                  <a:pt x="28" y="32"/>
                </a:lnTo>
                <a:lnTo>
                  <a:pt x="30" y="32"/>
                </a:lnTo>
                <a:lnTo>
                  <a:pt x="32" y="31"/>
                </a:lnTo>
                <a:lnTo>
                  <a:pt x="33" y="30"/>
                </a:lnTo>
                <a:lnTo>
                  <a:pt x="34" y="30"/>
                </a:lnTo>
                <a:lnTo>
                  <a:pt x="34" y="29"/>
                </a:lnTo>
                <a:lnTo>
                  <a:pt x="34" y="28"/>
                </a:lnTo>
                <a:lnTo>
                  <a:pt x="35" y="28"/>
                </a:lnTo>
                <a:lnTo>
                  <a:pt x="37" y="28"/>
                </a:lnTo>
                <a:lnTo>
                  <a:pt x="38" y="28"/>
                </a:lnTo>
                <a:lnTo>
                  <a:pt x="39" y="27"/>
                </a:lnTo>
                <a:lnTo>
                  <a:pt x="39" y="26"/>
                </a:lnTo>
                <a:lnTo>
                  <a:pt x="39" y="25"/>
                </a:lnTo>
                <a:lnTo>
                  <a:pt x="39" y="23"/>
                </a:lnTo>
                <a:lnTo>
                  <a:pt x="41" y="23"/>
                </a:lnTo>
                <a:lnTo>
                  <a:pt x="41" y="24"/>
                </a:lnTo>
                <a:lnTo>
                  <a:pt x="44" y="25"/>
                </a:lnTo>
                <a:lnTo>
                  <a:pt x="44" y="26"/>
                </a:lnTo>
                <a:lnTo>
                  <a:pt x="45" y="26"/>
                </a:lnTo>
                <a:lnTo>
                  <a:pt x="46" y="26"/>
                </a:lnTo>
                <a:lnTo>
                  <a:pt x="47" y="27"/>
                </a:lnTo>
                <a:lnTo>
                  <a:pt x="46" y="26"/>
                </a:lnTo>
                <a:lnTo>
                  <a:pt x="46" y="25"/>
                </a:lnTo>
                <a:lnTo>
                  <a:pt x="45" y="23"/>
                </a:lnTo>
                <a:lnTo>
                  <a:pt x="45" y="22"/>
                </a:lnTo>
                <a:lnTo>
                  <a:pt x="45" y="21"/>
                </a:lnTo>
                <a:lnTo>
                  <a:pt x="49" y="15"/>
                </a:lnTo>
                <a:lnTo>
                  <a:pt x="49" y="14"/>
                </a:lnTo>
                <a:lnTo>
                  <a:pt x="50" y="12"/>
                </a:lnTo>
                <a:lnTo>
                  <a:pt x="51" y="12"/>
                </a:lnTo>
                <a:lnTo>
                  <a:pt x="56" y="18"/>
                </a:lnTo>
                <a:lnTo>
                  <a:pt x="56" y="17"/>
                </a:lnTo>
                <a:lnTo>
                  <a:pt x="57" y="15"/>
                </a:lnTo>
                <a:lnTo>
                  <a:pt x="58" y="15"/>
                </a:lnTo>
                <a:lnTo>
                  <a:pt x="59" y="14"/>
                </a:lnTo>
                <a:lnTo>
                  <a:pt x="59" y="12"/>
                </a:lnTo>
                <a:lnTo>
                  <a:pt x="61" y="11"/>
                </a:lnTo>
                <a:lnTo>
                  <a:pt x="62" y="11"/>
                </a:lnTo>
                <a:lnTo>
                  <a:pt x="62" y="9"/>
                </a:lnTo>
                <a:lnTo>
                  <a:pt x="63" y="10"/>
                </a:lnTo>
                <a:lnTo>
                  <a:pt x="64" y="9"/>
                </a:lnTo>
                <a:lnTo>
                  <a:pt x="65" y="11"/>
                </a:lnTo>
                <a:lnTo>
                  <a:pt x="67" y="14"/>
                </a:lnTo>
                <a:lnTo>
                  <a:pt x="68" y="17"/>
                </a:lnTo>
                <a:lnTo>
                  <a:pt x="68" y="19"/>
                </a:lnTo>
                <a:lnTo>
                  <a:pt x="67" y="22"/>
                </a:lnTo>
                <a:lnTo>
                  <a:pt x="65" y="23"/>
                </a:lnTo>
                <a:lnTo>
                  <a:pt x="65" y="25"/>
                </a:lnTo>
                <a:lnTo>
                  <a:pt x="63" y="26"/>
                </a:lnTo>
                <a:lnTo>
                  <a:pt x="62" y="27"/>
                </a:lnTo>
                <a:lnTo>
                  <a:pt x="60" y="28"/>
                </a:lnTo>
                <a:lnTo>
                  <a:pt x="59" y="28"/>
                </a:lnTo>
                <a:lnTo>
                  <a:pt x="57" y="28"/>
                </a:lnTo>
                <a:lnTo>
                  <a:pt x="56" y="28"/>
                </a:lnTo>
                <a:lnTo>
                  <a:pt x="56" y="27"/>
                </a:lnTo>
                <a:lnTo>
                  <a:pt x="55" y="27"/>
                </a:lnTo>
                <a:lnTo>
                  <a:pt x="53" y="28"/>
                </a:lnTo>
                <a:lnTo>
                  <a:pt x="52" y="30"/>
                </a:lnTo>
                <a:lnTo>
                  <a:pt x="51" y="30"/>
                </a:lnTo>
                <a:lnTo>
                  <a:pt x="51" y="35"/>
                </a:lnTo>
                <a:lnTo>
                  <a:pt x="50" y="36"/>
                </a:lnTo>
                <a:lnTo>
                  <a:pt x="49" y="39"/>
                </a:lnTo>
                <a:lnTo>
                  <a:pt x="47" y="42"/>
                </a:lnTo>
                <a:lnTo>
                  <a:pt x="46" y="44"/>
                </a:lnTo>
                <a:lnTo>
                  <a:pt x="45" y="46"/>
                </a:lnTo>
                <a:lnTo>
                  <a:pt x="44" y="47"/>
                </a:lnTo>
                <a:lnTo>
                  <a:pt x="43" y="49"/>
                </a:lnTo>
                <a:lnTo>
                  <a:pt x="41" y="51"/>
                </a:lnTo>
                <a:lnTo>
                  <a:pt x="40" y="53"/>
                </a:lnTo>
                <a:lnTo>
                  <a:pt x="39" y="55"/>
                </a:lnTo>
                <a:lnTo>
                  <a:pt x="39" y="57"/>
                </a:lnTo>
                <a:lnTo>
                  <a:pt x="16" y="91"/>
                </a:lnTo>
                <a:lnTo>
                  <a:pt x="13" y="99"/>
                </a:lnTo>
                <a:lnTo>
                  <a:pt x="15" y="99"/>
                </a:lnTo>
                <a:lnTo>
                  <a:pt x="18" y="99"/>
                </a:lnTo>
                <a:lnTo>
                  <a:pt x="21" y="99"/>
                </a:lnTo>
                <a:lnTo>
                  <a:pt x="24" y="98"/>
                </a:lnTo>
                <a:lnTo>
                  <a:pt x="27" y="95"/>
                </a:lnTo>
                <a:lnTo>
                  <a:pt x="29" y="94"/>
                </a:lnTo>
                <a:lnTo>
                  <a:pt x="32" y="92"/>
                </a:lnTo>
                <a:lnTo>
                  <a:pt x="34" y="92"/>
                </a:lnTo>
                <a:lnTo>
                  <a:pt x="37" y="90"/>
                </a:lnTo>
                <a:lnTo>
                  <a:pt x="39" y="87"/>
                </a:lnTo>
                <a:lnTo>
                  <a:pt x="40" y="85"/>
                </a:lnTo>
                <a:lnTo>
                  <a:pt x="44" y="82"/>
                </a:lnTo>
                <a:lnTo>
                  <a:pt x="45" y="80"/>
                </a:lnTo>
                <a:lnTo>
                  <a:pt x="47" y="78"/>
                </a:lnTo>
                <a:lnTo>
                  <a:pt x="49" y="76"/>
                </a:lnTo>
                <a:lnTo>
                  <a:pt x="51" y="73"/>
                </a:lnTo>
                <a:lnTo>
                  <a:pt x="55" y="68"/>
                </a:lnTo>
                <a:lnTo>
                  <a:pt x="58" y="64"/>
                </a:lnTo>
                <a:lnTo>
                  <a:pt x="60" y="60"/>
                </a:lnTo>
                <a:lnTo>
                  <a:pt x="63" y="55"/>
                </a:lnTo>
                <a:lnTo>
                  <a:pt x="65" y="50"/>
                </a:lnTo>
                <a:lnTo>
                  <a:pt x="67" y="45"/>
                </a:lnTo>
                <a:lnTo>
                  <a:pt x="69" y="39"/>
                </a:lnTo>
                <a:lnTo>
                  <a:pt x="70" y="35"/>
                </a:lnTo>
                <a:lnTo>
                  <a:pt x="71" y="32"/>
                </a:lnTo>
                <a:lnTo>
                  <a:pt x="71" y="31"/>
                </a:lnTo>
                <a:lnTo>
                  <a:pt x="73" y="30"/>
                </a:lnTo>
                <a:lnTo>
                  <a:pt x="73" y="28"/>
                </a:lnTo>
                <a:lnTo>
                  <a:pt x="74" y="27"/>
                </a:lnTo>
                <a:lnTo>
                  <a:pt x="75" y="27"/>
                </a:lnTo>
                <a:lnTo>
                  <a:pt x="75" y="28"/>
                </a:lnTo>
                <a:lnTo>
                  <a:pt x="76" y="28"/>
                </a:lnTo>
                <a:lnTo>
                  <a:pt x="77" y="29"/>
                </a:lnTo>
                <a:lnTo>
                  <a:pt x="78" y="30"/>
                </a:lnTo>
                <a:lnTo>
                  <a:pt x="80" y="31"/>
                </a:lnTo>
                <a:lnTo>
                  <a:pt x="80" y="32"/>
                </a:lnTo>
                <a:lnTo>
                  <a:pt x="81" y="32"/>
                </a:lnTo>
                <a:lnTo>
                  <a:pt x="82" y="32"/>
                </a:lnTo>
                <a:lnTo>
                  <a:pt x="84" y="32"/>
                </a:lnTo>
                <a:lnTo>
                  <a:pt x="86" y="30"/>
                </a:lnTo>
                <a:lnTo>
                  <a:pt x="86" y="28"/>
                </a:lnTo>
                <a:lnTo>
                  <a:pt x="86" y="27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2" name="Freeform 51"/>
          <p:cNvSpPr>
            <a:spLocks/>
          </p:cNvSpPr>
          <p:nvPr/>
        </p:nvSpPr>
        <p:spPr bwMode="auto">
          <a:xfrm>
            <a:off x="715963" y="4686300"/>
            <a:ext cx="20637" cy="25400"/>
          </a:xfrm>
          <a:custGeom>
            <a:avLst/>
            <a:gdLst>
              <a:gd name="T0" fmla="*/ 20637 w 13"/>
              <a:gd name="T1" fmla="*/ 6350 h 16"/>
              <a:gd name="T2" fmla="*/ 15875 w 13"/>
              <a:gd name="T3" fmla="*/ 1588 h 16"/>
              <a:gd name="T4" fmla="*/ 15875 w 13"/>
              <a:gd name="T5" fmla="*/ 1588 h 16"/>
              <a:gd name="T6" fmla="*/ 14287 w 13"/>
              <a:gd name="T7" fmla="*/ 1588 h 16"/>
              <a:gd name="T8" fmla="*/ 12700 w 13"/>
              <a:gd name="T9" fmla="*/ 0 h 16"/>
              <a:gd name="T10" fmla="*/ 11112 w 13"/>
              <a:gd name="T11" fmla="*/ 0 h 16"/>
              <a:gd name="T12" fmla="*/ 9525 w 13"/>
              <a:gd name="T13" fmla="*/ 1588 h 16"/>
              <a:gd name="T14" fmla="*/ 7937 w 13"/>
              <a:gd name="T15" fmla="*/ 4762 h 16"/>
              <a:gd name="T16" fmla="*/ 7937 w 13"/>
              <a:gd name="T17" fmla="*/ 6350 h 16"/>
              <a:gd name="T18" fmla="*/ 6350 w 13"/>
              <a:gd name="T19" fmla="*/ 9525 h 16"/>
              <a:gd name="T20" fmla="*/ 4762 w 13"/>
              <a:gd name="T21" fmla="*/ 11112 h 16"/>
              <a:gd name="T22" fmla="*/ 3175 w 13"/>
              <a:gd name="T23" fmla="*/ 12700 h 16"/>
              <a:gd name="T24" fmla="*/ 3175 w 13"/>
              <a:gd name="T25" fmla="*/ 17462 h 16"/>
              <a:gd name="T26" fmla="*/ 3175 w 13"/>
              <a:gd name="T27" fmla="*/ 20637 h 16"/>
              <a:gd name="T28" fmla="*/ 1587 w 13"/>
              <a:gd name="T29" fmla="*/ 22225 h 16"/>
              <a:gd name="T30" fmla="*/ 1587 w 13"/>
              <a:gd name="T31" fmla="*/ 23812 h 16"/>
              <a:gd name="T32" fmla="*/ 0 w 13"/>
              <a:gd name="T33" fmla="*/ 25400 h 16"/>
              <a:gd name="T34" fmla="*/ 3175 w 13"/>
              <a:gd name="T35" fmla="*/ 25400 h 16"/>
              <a:gd name="T36" fmla="*/ 4762 w 13"/>
              <a:gd name="T37" fmla="*/ 25400 h 16"/>
              <a:gd name="T38" fmla="*/ 7937 w 13"/>
              <a:gd name="T39" fmla="*/ 25400 h 16"/>
              <a:gd name="T40" fmla="*/ 11112 w 13"/>
              <a:gd name="T41" fmla="*/ 23812 h 16"/>
              <a:gd name="T42" fmla="*/ 12700 w 13"/>
              <a:gd name="T43" fmla="*/ 22225 h 16"/>
              <a:gd name="T44" fmla="*/ 15875 w 13"/>
              <a:gd name="T45" fmla="*/ 20637 h 16"/>
              <a:gd name="T46" fmla="*/ 15875 w 13"/>
              <a:gd name="T47" fmla="*/ 19050 h 16"/>
              <a:gd name="T48" fmla="*/ 19050 w 13"/>
              <a:gd name="T49" fmla="*/ 17462 h 16"/>
              <a:gd name="T50" fmla="*/ 20637 w 13"/>
              <a:gd name="T51" fmla="*/ 11112 h 16"/>
              <a:gd name="T52" fmla="*/ 20637 w 13"/>
              <a:gd name="T53" fmla="*/ 9525 h 16"/>
              <a:gd name="T54" fmla="*/ 20637 w 13"/>
              <a:gd name="T55" fmla="*/ 7937 h 16"/>
              <a:gd name="T56" fmla="*/ 20637 w 13"/>
              <a:gd name="T57" fmla="*/ 6350 h 1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"/>
              <a:gd name="T88" fmla="*/ 0 h 16"/>
              <a:gd name="T89" fmla="*/ 13 w 13"/>
              <a:gd name="T90" fmla="*/ 16 h 1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" h="16">
                <a:moveTo>
                  <a:pt x="13" y="4"/>
                </a:moveTo>
                <a:lnTo>
                  <a:pt x="10" y="1"/>
                </a:lnTo>
                <a:lnTo>
                  <a:pt x="9" y="1"/>
                </a:lnTo>
                <a:lnTo>
                  <a:pt x="8" y="0"/>
                </a:lnTo>
                <a:lnTo>
                  <a:pt x="7" y="0"/>
                </a:lnTo>
                <a:lnTo>
                  <a:pt x="6" y="1"/>
                </a:lnTo>
                <a:lnTo>
                  <a:pt x="5" y="3"/>
                </a:lnTo>
                <a:lnTo>
                  <a:pt x="5" y="4"/>
                </a:lnTo>
                <a:lnTo>
                  <a:pt x="4" y="6"/>
                </a:lnTo>
                <a:lnTo>
                  <a:pt x="3" y="7"/>
                </a:lnTo>
                <a:lnTo>
                  <a:pt x="2" y="8"/>
                </a:lnTo>
                <a:lnTo>
                  <a:pt x="2" y="11"/>
                </a:lnTo>
                <a:lnTo>
                  <a:pt x="2" y="13"/>
                </a:lnTo>
                <a:lnTo>
                  <a:pt x="1" y="14"/>
                </a:lnTo>
                <a:lnTo>
                  <a:pt x="1" y="15"/>
                </a:lnTo>
                <a:lnTo>
                  <a:pt x="0" y="16"/>
                </a:lnTo>
                <a:lnTo>
                  <a:pt x="2" y="16"/>
                </a:lnTo>
                <a:lnTo>
                  <a:pt x="3" y="16"/>
                </a:lnTo>
                <a:lnTo>
                  <a:pt x="5" y="16"/>
                </a:lnTo>
                <a:lnTo>
                  <a:pt x="7" y="15"/>
                </a:lnTo>
                <a:lnTo>
                  <a:pt x="8" y="14"/>
                </a:lnTo>
                <a:lnTo>
                  <a:pt x="10" y="13"/>
                </a:lnTo>
                <a:lnTo>
                  <a:pt x="10" y="12"/>
                </a:lnTo>
                <a:lnTo>
                  <a:pt x="12" y="11"/>
                </a:lnTo>
                <a:lnTo>
                  <a:pt x="13" y="7"/>
                </a:lnTo>
                <a:lnTo>
                  <a:pt x="13" y="6"/>
                </a:lnTo>
                <a:lnTo>
                  <a:pt x="13" y="5"/>
                </a:lnTo>
                <a:lnTo>
                  <a:pt x="13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3" name="Freeform 52"/>
          <p:cNvSpPr>
            <a:spLocks/>
          </p:cNvSpPr>
          <p:nvPr/>
        </p:nvSpPr>
        <p:spPr bwMode="auto">
          <a:xfrm>
            <a:off x="725488" y="4694240"/>
            <a:ext cx="6350" cy="9525"/>
          </a:xfrm>
          <a:custGeom>
            <a:avLst/>
            <a:gdLst>
              <a:gd name="T0" fmla="*/ 6350 w 4"/>
              <a:gd name="T1" fmla="*/ 0 h 6"/>
              <a:gd name="T2" fmla="*/ 6350 w 4"/>
              <a:gd name="T3" fmla="*/ 1588 h 6"/>
              <a:gd name="T4" fmla="*/ 4762 w 4"/>
              <a:gd name="T5" fmla="*/ 1588 h 6"/>
              <a:gd name="T6" fmla="*/ 4762 w 4"/>
              <a:gd name="T7" fmla="*/ 3175 h 6"/>
              <a:gd name="T8" fmla="*/ 3175 w 4"/>
              <a:gd name="T9" fmla="*/ 3175 h 6"/>
              <a:gd name="T10" fmla="*/ 1588 w 4"/>
              <a:gd name="T11" fmla="*/ 3175 h 6"/>
              <a:gd name="T12" fmla="*/ 0 w 4"/>
              <a:gd name="T13" fmla="*/ 3175 h 6"/>
              <a:gd name="T14" fmla="*/ 0 w 4"/>
              <a:gd name="T15" fmla="*/ 7938 h 6"/>
              <a:gd name="T16" fmla="*/ 0 w 4"/>
              <a:gd name="T17" fmla="*/ 9525 h 6"/>
              <a:gd name="T18" fmla="*/ 1588 w 4"/>
              <a:gd name="T19" fmla="*/ 7938 h 6"/>
              <a:gd name="T20" fmla="*/ 3175 w 4"/>
              <a:gd name="T21" fmla="*/ 3175 h 6"/>
              <a:gd name="T22" fmla="*/ 4762 w 4"/>
              <a:gd name="T23" fmla="*/ 3175 h 6"/>
              <a:gd name="T24" fmla="*/ 6350 w 4"/>
              <a:gd name="T25" fmla="*/ 1588 h 6"/>
              <a:gd name="T26" fmla="*/ 6350 w 4"/>
              <a:gd name="T27" fmla="*/ 0 h 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"/>
              <a:gd name="T43" fmla="*/ 0 h 6"/>
              <a:gd name="T44" fmla="*/ 4 w 4"/>
              <a:gd name="T45" fmla="*/ 6 h 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" h="6">
                <a:moveTo>
                  <a:pt x="4" y="0"/>
                </a:moveTo>
                <a:lnTo>
                  <a:pt x="4" y="1"/>
                </a:lnTo>
                <a:lnTo>
                  <a:pt x="3" y="1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5"/>
                </a:lnTo>
                <a:lnTo>
                  <a:pt x="0" y="6"/>
                </a:lnTo>
                <a:lnTo>
                  <a:pt x="1" y="5"/>
                </a:lnTo>
                <a:lnTo>
                  <a:pt x="2" y="2"/>
                </a:lnTo>
                <a:lnTo>
                  <a:pt x="3" y="2"/>
                </a:lnTo>
                <a:lnTo>
                  <a:pt x="4" y="1"/>
                </a:lnTo>
                <a:lnTo>
                  <a:pt x="4" y="0"/>
                </a:ln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4" name="Freeform 53"/>
          <p:cNvSpPr>
            <a:spLocks/>
          </p:cNvSpPr>
          <p:nvPr/>
        </p:nvSpPr>
        <p:spPr bwMode="auto">
          <a:xfrm>
            <a:off x="700088" y="4687888"/>
            <a:ext cx="15875" cy="25400"/>
          </a:xfrm>
          <a:custGeom>
            <a:avLst/>
            <a:gdLst>
              <a:gd name="T0" fmla="*/ 15875 w 10"/>
              <a:gd name="T1" fmla="*/ 11112 h 16"/>
              <a:gd name="T2" fmla="*/ 15875 w 10"/>
              <a:gd name="T3" fmla="*/ 4762 h 16"/>
              <a:gd name="T4" fmla="*/ 12700 w 10"/>
              <a:gd name="T5" fmla="*/ 3175 h 16"/>
              <a:gd name="T6" fmla="*/ 11112 w 10"/>
              <a:gd name="T7" fmla="*/ 3175 h 16"/>
              <a:gd name="T8" fmla="*/ 9525 w 10"/>
              <a:gd name="T9" fmla="*/ 3175 h 16"/>
              <a:gd name="T10" fmla="*/ 7938 w 10"/>
              <a:gd name="T11" fmla="*/ 0 h 16"/>
              <a:gd name="T12" fmla="*/ 0 w 10"/>
              <a:gd name="T13" fmla="*/ 14287 h 16"/>
              <a:gd name="T14" fmla="*/ 0 w 10"/>
              <a:gd name="T15" fmla="*/ 15875 h 16"/>
              <a:gd name="T16" fmla="*/ 1588 w 10"/>
              <a:gd name="T17" fmla="*/ 19050 h 16"/>
              <a:gd name="T18" fmla="*/ 3175 w 10"/>
              <a:gd name="T19" fmla="*/ 22225 h 16"/>
              <a:gd name="T20" fmla="*/ 6350 w 10"/>
              <a:gd name="T21" fmla="*/ 23812 h 16"/>
              <a:gd name="T22" fmla="*/ 9525 w 10"/>
              <a:gd name="T23" fmla="*/ 25400 h 16"/>
              <a:gd name="T24" fmla="*/ 12700 w 10"/>
              <a:gd name="T25" fmla="*/ 22225 h 16"/>
              <a:gd name="T26" fmla="*/ 12700 w 10"/>
              <a:gd name="T27" fmla="*/ 20637 h 16"/>
              <a:gd name="T28" fmla="*/ 15875 w 10"/>
              <a:gd name="T29" fmla="*/ 15875 h 16"/>
              <a:gd name="T30" fmla="*/ 15875 w 10"/>
              <a:gd name="T31" fmla="*/ 11112 h 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"/>
              <a:gd name="T49" fmla="*/ 0 h 16"/>
              <a:gd name="T50" fmla="*/ 10 w 10"/>
              <a:gd name="T51" fmla="*/ 16 h 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" h="16">
                <a:moveTo>
                  <a:pt x="10" y="7"/>
                </a:moveTo>
                <a:lnTo>
                  <a:pt x="10" y="3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5" y="0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4"/>
                </a:lnTo>
                <a:lnTo>
                  <a:pt x="4" y="15"/>
                </a:lnTo>
                <a:lnTo>
                  <a:pt x="6" y="16"/>
                </a:lnTo>
                <a:lnTo>
                  <a:pt x="8" y="14"/>
                </a:lnTo>
                <a:lnTo>
                  <a:pt x="8" y="13"/>
                </a:lnTo>
                <a:lnTo>
                  <a:pt x="10" y="10"/>
                </a:lnTo>
                <a:lnTo>
                  <a:pt x="10" y="7"/>
                </a:lnTo>
                <a:close/>
              </a:path>
            </a:pathLst>
          </a:custGeom>
          <a:solidFill>
            <a:srgbClr val="CC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Freeform 54"/>
          <p:cNvSpPr>
            <a:spLocks/>
          </p:cNvSpPr>
          <p:nvPr/>
        </p:nvSpPr>
        <p:spPr bwMode="auto">
          <a:xfrm>
            <a:off x="946150" y="5724527"/>
            <a:ext cx="515938" cy="468313"/>
          </a:xfrm>
          <a:custGeom>
            <a:avLst/>
            <a:gdLst>
              <a:gd name="T0" fmla="*/ 500063 w 325"/>
              <a:gd name="T1" fmla="*/ 7938 h 295"/>
              <a:gd name="T2" fmla="*/ 479425 w 325"/>
              <a:gd name="T3" fmla="*/ 1588 h 295"/>
              <a:gd name="T4" fmla="*/ 446088 w 325"/>
              <a:gd name="T5" fmla="*/ 0 h 295"/>
              <a:gd name="T6" fmla="*/ 415925 w 325"/>
              <a:gd name="T7" fmla="*/ 0 h 295"/>
              <a:gd name="T8" fmla="*/ 385763 w 325"/>
              <a:gd name="T9" fmla="*/ 7938 h 295"/>
              <a:gd name="T10" fmla="*/ 363538 w 325"/>
              <a:gd name="T11" fmla="*/ 9525 h 295"/>
              <a:gd name="T12" fmla="*/ 344488 w 325"/>
              <a:gd name="T13" fmla="*/ 19050 h 295"/>
              <a:gd name="T14" fmla="*/ 325438 w 325"/>
              <a:gd name="T15" fmla="*/ 28575 h 295"/>
              <a:gd name="T16" fmla="*/ 306388 w 325"/>
              <a:gd name="T17" fmla="*/ 36513 h 295"/>
              <a:gd name="T18" fmla="*/ 288925 w 325"/>
              <a:gd name="T19" fmla="*/ 44450 h 295"/>
              <a:gd name="T20" fmla="*/ 271463 w 325"/>
              <a:gd name="T21" fmla="*/ 50800 h 295"/>
              <a:gd name="T22" fmla="*/ 254000 w 325"/>
              <a:gd name="T23" fmla="*/ 55563 h 295"/>
              <a:gd name="T24" fmla="*/ 233363 w 325"/>
              <a:gd name="T25" fmla="*/ 66675 h 295"/>
              <a:gd name="T26" fmla="*/ 215900 w 325"/>
              <a:gd name="T27" fmla="*/ 76200 h 295"/>
              <a:gd name="T28" fmla="*/ 200025 w 325"/>
              <a:gd name="T29" fmla="*/ 87313 h 295"/>
              <a:gd name="T30" fmla="*/ 188913 w 325"/>
              <a:gd name="T31" fmla="*/ 96838 h 295"/>
              <a:gd name="T32" fmla="*/ 171450 w 325"/>
              <a:gd name="T33" fmla="*/ 112713 h 295"/>
              <a:gd name="T34" fmla="*/ 152400 w 325"/>
              <a:gd name="T35" fmla="*/ 128588 h 295"/>
              <a:gd name="T36" fmla="*/ 133350 w 325"/>
              <a:gd name="T37" fmla="*/ 149225 h 295"/>
              <a:gd name="T38" fmla="*/ 119063 w 325"/>
              <a:gd name="T39" fmla="*/ 163513 h 295"/>
              <a:gd name="T40" fmla="*/ 106363 w 325"/>
              <a:gd name="T41" fmla="*/ 176213 h 295"/>
              <a:gd name="T42" fmla="*/ 92075 w 325"/>
              <a:gd name="T43" fmla="*/ 190500 h 295"/>
              <a:gd name="T44" fmla="*/ 74613 w 325"/>
              <a:gd name="T45" fmla="*/ 223838 h 295"/>
              <a:gd name="T46" fmla="*/ 57150 w 325"/>
              <a:gd name="T47" fmla="*/ 287338 h 295"/>
              <a:gd name="T48" fmla="*/ 42863 w 325"/>
              <a:gd name="T49" fmla="*/ 328613 h 295"/>
              <a:gd name="T50" fmla="*/ 30163 w 325"/>
              <a:gd name="T51" fmla="*/ 365125 h 295"/>
              <a:gd name="T52" fmla="*/ 17463 w 325"/>
              <a:gd name="T53" fmla="*/ 404813 h 295"/>
              <a:gd name="T54" fmla="*/ 9525 w 325"/>
              <a:gd name="T55" fmla="*/ 434975 h 295"/>
              <a:gd name="T56" fmla="*/ 3175 w 325"/>
              <a:gd name="T57" fmla="*/ 460375 h 295"/>
              <a:gd name="T58" fmla="*/ 4763 w 325"/>
              <a:gd name="T59" fmla="*/ 466725 h 295"/>
              <a:gd name="T60" fmla="*/ 22225 w 325"/>
              <a:gd name="T61" fmla="*/ 450850 h 295"/>
              <a:gd name="T62" fmla="*/ 49213 w 325"/>
              <a:gd name="T63" fmla="*/ 414338 h 295"/>
              <a:gd name="T64" fmla="*/ 84138 w 325"/>
              <a:gd name="T65" fmla="*/ 368300 h 295"/>
              <a:gd name="T66" fmla="*/ 120650 w 325"/>
              <a:gd name="T67" fmla="*/ 325438 h 295"/>
              <a:gd name="T68" fmla="*/ 155575 w 325"/>
              <a:gd name="T69" fmla="*/ 284163 h 295"/>
              <a:gd name="T70" fmla="*/ 193675 w 325"/>
              <a:gd name="T71" fmla="*/ 247650 h 295"/>
              <a:gd name="T72" fmla="*/ 231775 w 325"/>
              <a:gd name="T73" fmla="*/ 211138 h 295"/>
              <a:gd name="T74" fmla="*/ 266700 w 325"/>
              <a:gd name="T75" fmla="*/ 184150 h 295"/>
              <a:gd name="T76" fmla="*/ 280988 w 325"/>
              <a:gd name="T77" fmla="*/ 171450 h 295"/>
              <a:gd name="T78" fmla="*/ 296863 w 325"/>
              <a:gd name="T79" fmla="*/ 160338 h 295"/>
              <a:gd name="T80" fmla="*/ 314325 w 325"/>
              <a:gd name="T81" fmla="*/ 152400 h 295"/>
              <a:gd name="T82" fmla="*/ 336550 w 325"/>
              <a:gd name="T83" fmla="*/ 131763 h 295"/>
              <a:gd name="T84" fmla="*/ 358775 w 325"/>
              <a:gd name="T85" fmla="*/ 117475 h 295"/>
              <a:gd name="T86" fmla="*/ 379413 w 325"/>
              <a:gd name="T87" fmla="*/ 101600 h 295"/>
              <a:gd name="T88" fmla="*/ 388938 w 325"/>
              <a:gd name="T89" fmla="*/ 98425 h 295"/>
              <a:gd name="T90" fmla="*/ 401638 w 325"/>
              <a:gd name="T91" fmla="*/ 87313 h 295"/>
              <a:gd name="T92" fmla="*/ 414338 w 325"/>
              <a:gd name="T93" fmla="*/ 79375 h 295"/>
              <a:gd name="T94" fmla="*/ 427038 w 325"/>
              <a:gd name="T95" fmla="*/ 68263 h 295"/>
              <a:gd name="T96" fmla="*/ 442913 w 325"/>
              <a:gd name="T97" fmla="*/ 61913 h 295"/>
              <a:gd name="T98" fmla="*/ 458788 w 325"/>
              <a:gd name="T99" fmla="*/ 50800 h 295"/>
              <a:gd name="T100" fmla="*/ 473075 w 325"/>
              <a:gd name="T101" fmla="*/ 39688 h 295"/>
              <a:gd name="T102" fmla="*/ 488950 w 325"/>
              <a:gd name="T103" fmla="*/ 33338 h 295"/>
              <a:gd name="T104" fmla="*/ 503238 w 325"/>
              <a:gd name="T105" fmla="*/ 23813 h 295"/>
              <a:gd name="T106" fmla="*/ 511175 w 325"/>
              <a:gd name="T107" fmla="*/ 15875 h 2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25"/>
              <a:gd name="T163" fmla="*/ 0 h 295"/>
              <a:gd name="T164" fmla="*/ 325 w 325"/>
              <a:gd name="T165" fmla="*/ 295 h 29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25" h="295">
                <a:moveTo>
                  <a:pt x="325" y="8"/>
                </a:moveTo>
                <a:lnTo>
                  <a:pt x="323" y="6"/>
                </a:lnTo>
                <a:lnTo>
                  <a:pt x="321" y="6"/>
                </a:lnTo>
                <a:lnTo>
                  <a:pt x="318" y="5"/>
                </a:lnTo>
                <a:lnTo>
                  <a:pt x="315" y="5"/>
                </a:lnTo>
                <a:lnTo>
                  <a:pt x="314" y="3"/>
                </a:lnTo>
                <a:lnTo>
                  <a:pt x="310" y="3"/>
                </a:lnTo>
                <a:lnTo>
                  <a:pt x="309" y="2"/>
                </a:lnTo>
                <a:lnTo>
                  <a:pt x="305" y="1"/>
                </a:lnTo>
                <a:lnTo>
                  <a:pt x="302" y="1"/>
                </a:lnTo>
                <a:lnTo>
                  <a:pt x="298" y="0"/>
                </a:lnTo>
                <a:lnTo>
                  <a:pt x="294" y="0"/>
                </a:lnTo>
                <a:lnTo>
                  <a:pt x="290" y="0"/>
                </a:lnTo>
                <a:lnTo>
                  <a:pt x="286" y="0"/>
                </a:lnTo>
                <a:lnTo>
                  <a:pt x="281" y="0"/>
                </a:lnTo>
                <a:lnTo>
                  <a:pt x="278" y="0"/>
                </a:lnTo>
                <a:lnTo>
                  <a:pt x="274" y="0"/>
                </a:lnTo>
                <a:lnTo>
                  <a:pt x="269" y="0"/>
                </a:lnTo>
                <a:lnTo>
                  <a:pt x="266" y="0"/>
                </a:lnTo>
                <a:lnTo>
                  <a:pt x="262" y="0"/>
                </a:lnTo>
                <a:lnTo>
                  <a:pt x="258" y="1"/>
                </a:lnTo>
                <a:lnTo>
                  <a:pt x="254" y="2"/>
                </a:lnTo>
                <a:lnTo>
                  <a:pt x="250" y="2"/>
                </a:lnTo>
                <a:lnTo>
                  <a:pt x="247" y="3"/>
                </a:lnTo>
                <a:lnTo>
                  <a:pt x="243" y="5"/>
                </a:lnTo>
                <a:lnTo>
                  <a:pt x="239" y="5"/>
                </a:lnTo>
                <a:lnTo>
                  <a:pt x="237" y="5"/>
                </a:lnTo>
                <a:lnTo>
                  <a:pt x="234" y="5"/>
                </a:lnTo>
                <a:lnTo>
                  <a:pt x="232" y="6"/>
                </a:lnTo>
                <a:lnTo>
                  <a:pt x="229" y="6"/>
                </a:lnTo>
                <a:lnTo>
                  <a:pt x="226" y="7"/>
                </a:lnTo>
                <a:lnTo>
                  <a:pt x="224" y="8"/>
                </a:lnTo>
                <a:lnTo>
                  <a:pt x="221" y="8"/>
                </a:lnTo>
                <a:lnTo>
                  <a:pt x="218" y="10"/>
                </a:lnTo>
                <a:lnTo>
                  <a:pt x="217" y="12"/>
                </a:lnTo>
                <a:lnTo>
                  <a:pt x="213" y="13"/>
                </a:lnTo>
                <a:lnTo>
                  <a:pt x="212" y="14"/>
                </a:lnTo>
                <a:lnTo>
                  <a:pt x="210" y="15"/>
                </a:lnTo>
                <a:lnTo>
                  <a:pt x="207" y="15"/>
                </a:lnTo>
                <a:lnTo>
                  <a:pt x="205" y="18"/>
                </a:lnTo>
                <a:lnTo>
                  <a:pt x="202" y="19"/>
                </a:lnTo>
                <a:lnTo>
                  <a:pt x="200" y="20"/>
                </a:lnTo>
                <a:lnTo>
                  <a:pt x="198" y="21"/>
                </a:lnTo>
                <a:lnTo>
                  <a:pt x="195" y="22"/>
                </a:lnTo>
                <a:lnTo>
                  <a:pt x="193" y="23"/>
                </a:lnTo>
                <a:lnTo>
                  <a:pt x="191" y="25"/>
                </a:lnTo>
                <a:lnTo>
                  <a:pt x="188" y="26"/>
                </a:lnTo>
                <a:lnTo>
                  <a:pt x="186" y="27"/>
                </a:lnTo>
                <a:lnTo>
                  <a:pt x="183" y="27"/>
                </a:lnTo>
                <a:lnTo>
                  <a:pt x="182" y="28"/>
                </a:lnTo>
                <a:lnTo>
                  <a:pt x="181" y="29"/>
                </a:lnTo>
                <a:lnTo>
                  <a:pt x="177" y="30"/>
                </a:lnTo>
                <a:lnTo>
                  <a:pt x="176" y="30"/>
                </a:lnTo>
                <a:lnTo>
                  <a:pt x="174" y="32"/>
                </a:lnTo>
                <a:lnTo>
                  <a:pt x="171" y="32"/>
                </a:lnTo>
                <a:lnTo>
                  <a:pt x="170" y="33"/>
                </a:lnTo>
                <a:lnTo>
                  <a:pt x="169" y="33"/>
                </a:lnTo>
                <a:lnTo>
                  <a:pt x="165" y="34"/>
                </a:lnTo>
                <a:lnTo>
                  <a:pt x="163" y="34"/>
                </a:lnTo>
                <a:lnTo>
                  <a:pt x="160" y="35"/>
                </a:lnTo>
                <a:lnTo>
                  <a:pt x="158" y="36"/>
                </a:lnTo>
                <a:lnTo>
                  <a:pt x="155" y="37"/>
                </a:lnTo>
                <a:lnTo>
                  <a:pt x="152" y="40"/>
                </a:lnTo>
                <a:lnTo>
                  <a:pt x="150" y="41"/>
                </a:lnTo>
                <a:lnTo>
                  <a:pt x="147" y="42"/>
                </a:lnTo>
                <a:lnTo>
                  <a:pt x="145" y="43"/>
                </a:lnTo>
                <a:lnTo>
                  <a:pt x="144" y="43"/>
                </a:lnTo>
                <a:lnTo>
                  <a:pt x="140" y="46"/>
                </a:lnTo>
                <a:lnTo>
                  <a:pt x="139" y="47"/>
                </a:lnTo>
                <a:lnTo>
                  <a:pt x="136" y="48"/>
                </a:lnTo>
                <a:lnTo>
                  <a:pt x="134" y="50"/>
                </a:lnTo>
                <a:lnTo>
                  <a:pt x="132" y="51"/>
                </a:lnTo>
                <a:lnTo>
                  <a:pt x="129" y="53"/>
                </a:lnTo>
                <a:lnTo>
                  <a:pt x="128" y="54"/>
                </a:lnTo>
                <a:lnTo>
                  <a:pt x="126" y="55"/>
                </a:lnTo>
                <a:lnTo>
                  <a:pt x="125" y="57"/>
                </a:lnTo>
                <a:lnTo>
                  <a:pt x="123" y="57"/>
                </a:lnTo>
                <a:lnTo>
                  <a:pt x="122" y="58"/>
                </a:lnTo>
                <a:lnTo>
                  <a:pt x="120" y="61"/>
                </a:lnTo>
                <a:lnTo>
                  <a:pt x="119" y="61"/>
                </a:lnTo>
                <a:lnTo>
                  <a:pt x="117" y="62"/>
                </a:lnTo>
                <a:lnTo>
                  <a:pt x="115" y="64"/>
                </a:lnTo>
                <a:lnTo>
                  <a:pt x="113" y="67"/>
                </a:lnTo>
                <a:lnTo>
                  <a:pt x="110" y="69"/>
                </a:lnTo>
                <a:lnTo>
                  <a:pt x="108" y="71"/>
                </a:lnTo>
                <a:lnTo>
                  <a:pt x="106" y="73"/>
                </a:lnTo>
                <a:lnTo>
                  <a:pt x="103" y="75"/>
                </a:lnTo>
                <a:lnTo>
                  <a:pt x="101" y="77"/>
                </a:lnTo>
                <a:lnTo>
                  <a:pt x="98" y="79"/>
                </a:lnTo>
                <a:lnTo>
                  <a:pt x="96" y="81"/>
                </a:lnTo>
                <a:lnTo>
                  <a:pt x="94" y="84"/>
                </a:lnTo>
                <a:lnTo>
                  <a:pt x="91" y="86"/>
                </a:lnTo>
                <a:lnTo>
                  <a:pt x="89" y="89"/>
                </a:lnTo>
                <a:lnTo>
                  <a:pt x="86" y="90"/>
                </a:lnTo>
                <a:lnTo>
                  <a:pt x="84" y="94"/>
                </a:lnTo>
                <a:lnTo>
                  <a:pt x="82" y="96"/>
                </a:lnTo>
                <a:lnTo>
                  <a:pt x="80" y="98"/>
                </a:lnTo>
                <a:lnTo>
                  <a:pt x="78" y="99"/>
                </a:lnTo>
                <a:lnTo>
                  <a:pt x="77" y="101"/>
                </a:lnTo>
                <a:lnTo>
                  <a:pt x="75" y="103"/>
                </a:lnTo>
                <a:lnTo>
                  <a:pt x="73" y="105"/>
                </a:lnTo>
                <a:lnTo>
                  <a:pt x="72" y="108"/>
                </a:lnTo>
                <a:lnTo>
                  <a:pt x="70" y="108"/>
                </a:lnTo>
                <a:lnTo>
                  <a:pt x="69" y="110"/>
                </a:lnTo>
                <a:lnTo>
                  <a:pt x="67" y="111"/>
                </a:lnTo>
                <a:lnTo>
                  <a:pt x="65" y="113"/>
                </a:lnTo>
                <a:lnTo>
                  <a:pt x="63" y="115"/>
                </a:lnTo>
                <a:lnTo>
                  <a:pt x="61" y="117"/>
                </a:lnTo>
                <a:lnTo>
                  <a:pt x="60" y="118"/>
                </a:lnTo>
                <a:lnTo>
                  <a:pt x="58" y="120"/>
                </a:lnTo>
                <a:lnTo>
                  <a:pt x="57" y="123"/>
                </a:lnTo>
                <a:lnTo>
                  <a:pt x="55" y="124"/>
                </a:lnTo>
                <a:lnTo>
                  <a:pt x="53" y="127"/>
                </a:lnTo>
                <a:lnTo>
                  <a:pt x="51" y="133"/>
                </a:lnTo>
                <a:lnTo>
                  <a:pt x="47" y="141"/>
                </a:lnTo>
                <a:lnTo>
                  <a:pt x="45" y="149"/>
                </a:lnTo>
                <a:lnTo>
                  <a:pt x="42" y="157"/>
                </a:lnTo>
                <a:lnTo>
                  <a:pt x="41" y="164"/>
                </a:lnTo>
                <a:lnTo>
                  <a:pt x="37" y="173"/>
                </a:lnTo>
                <a:lnTo>
                  <a:pt x="36" y="181"/>
                </a:lnTo>
                <a:lnTo>
                  <a:pt x="33" y="188"/>
                </a:lnTo>
                <a:lnTo>
                  <a:pt x="32" y="192"/>
                </a:lnTo>
                <a:lnTo>
                  <a:pt x="30" y="198"/>
                </a:lnTo>
                <a:lnTo>
                  <a:pt x="28" y="202"/>
                </a:lnTo>
                <a:lnTo>
                  <a:pt x="27" y="207"/>
                </a:lnTo>
                <a:lnTo>
                  <a:pt x="25" y="211"/>
                </a:lnTo>
                <a:lnTo>
                  <a:pt x="23" y="216"/>
                </a:lnTo>
                <a:lnTo>
                  <a:pt x="22" y="221"/>
                </a:lnTo>
                <a:lnTo>
                  <a:pt x="20" y="226"/>
                </a:lnTo>
                <a:lnTo>
                  <a:pt x="19" y="230"/>
                </a:lnTo>
                <a:lnTo>
                  <a:pt x="17" y="235"/>
                </a:lnTo>
                <a:lnTo>
                  <a:pt x="15" y="240"/>
                </a:lnTo>
                <a:lnTo>
                  <a:pt x="15" y="244"/>
                </a:lnTo>
                <a:lnTo>
                  <a:pt x="12" y="249"/>
                </a:lnTo>
                <a:lnTo>
                  <a:pt x="11" y="255"/>
                </a:lnTo>
                <a:lnTo>
                  <a:pt x="10" y="259"/>
                </a:lnTo>
                <a:lnTo>
                  <a:pt x="9" y="264"/>
                </a:lnTo>
                <a:lnTo>
                  <a:pt x="8" y="267"/>
                </a:lnTo>
                <a:lnTo>
                  <a:pt x="6" y="270"/>
                </a:lnTo>
                <a:lnTo>
                  <a:pt x="6" y="274"/>
                </a:lnTo>
                <a:lnTo>
                  <a:pt x="5" y="277"/>
                </a:lnTo>
                <a:lnTo>
                  <a:pt x="5" y="280"/>
                </a:lnTo>
                <a:lnTo>
                  <a:pt x="4" y="284"/>
                </a:lnTo>
                <a:lnTo>
                  <a:pt x="3" y="287"/>
                </a:lnTo>
                <a:lnTo>
                  <a:pt x="2" y="290"/>
                </a:lnTo>
                <a:lnTo>
                  <a:pt x="2" y="291"/>
                </a:lnTo>
                <a:lnTo>
                  <a:pt x="0" y="292"/>
                </a:lnTo>
                <a:lnTo>
                  <a:pt x="0" y="293"/>
                </a:lnTo>
                <a:lnTo>
                  <a:pt x="0" y="295"/>
                </a:lnTo>
                <a:lnTo>
                  <a:pt x="3" y="294"/>
                </a:lnTo>
                <a:lnTo>
                  <a:pt x="5" y="293"/>
                </a:lnTo>
                <a:lnTo>
                  <a:pt x="8" y="291"/>
                </a:lnTo>
                <a:lnTo>
                  <a:pt x="10" y="289"/>
                </a:lnTo>
                <a:lnTo>
                  <a:pt x="11" y="285"/>
                </a:lnTo>
                <a:lnTo>
                  <a:pt x="14" y="284"/>
                </a:lnTo>
                <a:lnTo>
                  <a:pt x="16" y="282"/>
                </a:lnTo>
                <a:lnTo>
                  <a:pt x="18" y="280"/>
                </a:lnTo>
                <a:lnTo>
                  <a:pt x="22" y="274"/>
                </a:lnTo>
                <a:lnTo>
                  <a:pt x="27" y="267"/>
                </a:lnTo>
                <a:lnTo>
                  <a:pt x="31" y="261"/>
                </a:lnTo>
                <a:lnTo>
                  <a:pt x="36" y="255"/>
                </a:lnTo>
                <a:lnTo>
                  <a:pt x="40" y="248"/>
                </a:lnTo>
                <a:lnTo>
                  <a:pt x="45" y="243"/>
                </a:lnTo>
                <a:lnTo>
                  <a:pt x="48" y="237"/>
                </a:lnTo>
                <a:lnTo>
                  <a:pt x="53" y="232"/>
                </a:lnTo>
                <a:lnTo>
                  <a:pt x="58" y="226"/>
                </a:lnTo>
                <a:lnTo>
                  <a:pt x="62" y="220"/>
                </a:lnTo>
                <a:lnTo>
                  <a:pt x="67" y="215"/>
                </a:lnTo>
                <a:lnTo>
                  <a:pt x="71" y="209"/>
                </a:lnTo>
                <a:lnTo>
                  <a:pt x="76" y="205"/>
                </a:lnTo>
                <a:lnTo>
                  <a:pt x="80" y="200"/>
                </a:lnTo>
                <a:lnTo>
                  <a:pt x="85" y="194"/>
                </a:lnTo>
                <a:lnTo>
                  <a:pt x="90" y="189"/>
                </a:lnTo>
                <a:lnTo>
                  <a:pt x="94" y="184"/>
                </a:lnTo>
                <a:lnTo>
                  <a:pt x="98" y="179"/>
                </a:lnTo>
                <a:lnTo>
                  <a:pt x="103" y="174"/>
                </a:lnTo>
                <a:lnTo>
                  <a:pt x="108" y="170"/>
                </a:lnTo>
                <a:lnTo>
                  <a:pt x="113" y="165"/>
                </a:lnTo>
                <a:lnTo>
                  <a:pt x="117" y="160"/>
                </a:lnTo>
                <a:lnTo>
                  <a:pt x="122" y="156"/>
                </a:lnTo>
                <a:lnTo>
                  <a:pt x="127" y="151"/>
                </a:lnTo>
                <a:lnTo>
                  <a:pt x="132" y="146"/>
                </a:lnTo>
                <a:lnTo>
                  <a:pt x="137" y="143"/>
                </a:lnTo>
                <a:lnTo>
                  <a:pt x="141" y="137"/>
                </a:lnTo>
                <a:lnTo>
                  <a:pt x="146" y="133"/>
                </a:lnTo>
                <a:lnTo>
                  <a:pt x="151" y="129"/>
                </a:lnTo>
                <a:lnTo>
                  <a:pt x="156" y="125"/>
                </a:lnTo>
                <a:lnTo>
                  <a:pt x="160" y="120"/>
                </a:lnTo>
                <a:lnTo>
                  <a:pt x="165" y="117"/>
                </a:lnTo>
                <a:lnTo>
                  <a:pt x="168" y="116"/>
                </a:lnTo>
                <a:lnTo>
                  <a:pt x="170" y="115"/>
                </a:lnTo>
                <a:lnTo>
                  <a:pt x="171" y="113"/>
                </a:lnTo>
                <a:lnTo>
                  <a:pt x="174" y="111"/>
                </a:lnTo>
                <a:lnTo>
                  <a:pt x="176" y="110"/>
                </a:lnTo>
                <a:lnTo>
                  <a:pt x="177" y="108"/>
                </a:lnTo>
                <a:lnTo>
                  <a:pt x="180" y="108"/>
                </a:lnTo>
                <a:lnTo>
                  <a:pt x="181" y="106"/>
                </a:lnTo>
                <a:lnTo>
                  <a:pt x="183" y="104"/>
                </a:lnTo>
                <a:lnTo>
                  <a:pt x="186" y="103"/>
                </a:lnTo>
                <a:lnTo>
                  <a:pt x="187" y="101"/>
                </a:lnTo>
                <a:lnTo>
                  <a:pt x="189" y="99"/>
                </a:lnTo>
                <a:lnTo>
                  <a:pt x="191" y="99"/>
                </a:lnTo>
                <a:lnTo>
                  <a:pt x="193" y="98"/>
                </a:lnTo>
                <a:lnTo>
                  <a:pt x="195" y="96"/>
                </a:lnTo>
                <a:lnTo>
                  <a:pt x="198" y="96"/>
                </a:lnTo>
                <a:lnTo>
                  <a:pt x="200" y="92"/>
                </a:lnTo>
                <a:lnTo>
                  <a:pt x="204" y="90"/>
                </a:lnTo>
                <a:lnTo>
                  <a:pt x="207" y="88"/>
                </a:lnTo>
                <a:lnTo>
                  <a:pt x="210" y="85"/>
                </a:lnTo>
                <a:lnTo>
                  <a:pt x="212" y="83"/>
                </a:lnTo>
                <a:lnTo>
                  <a:pt x="214" y="81"/>
                </a:lnTo>
                <a:lnTo>
                  <a:pt x="217" y="79"/>
                </a:lnTo>
                <a:lnTo>
                  <a:pt x="220" y="77"/>
                </a:lnTo>
                <a:lnTo>
                  <a:pt x="223" y="76"/>
                </a:lnTo>
                <a:lnTo>
                  <a:pt x="226" y="74"/>
                </a:lnTo>
                <a:lnTo>
                  <a:pt x="229" y="71"/>
                </a:lnTo>
                <a:lnTo>
                  <a:pt x="232" y="70"/>
                </a:lnTo>
                <a:lnTo>
                  <a:pt x="234" y="69"/>
                </a:lnTo>
                <a:lnTo>
                  <a:pt x="237" y="67"/>
                </a:lnTo>
                <a:lnTo>
                  <a:pt x="239" y="64"/>
                </a:lnTo>
                <a:lnTo>
                  <a:pt x="243" y="64"/>
                </a:lnTo>
                <a:lnTo>
                  <a:pt x="243" y="63"/>
                </a:lnTo>
                <a:lnTo>
                  <a:pt x="244" y="62"/>
                </a:lnTo>
                <a:lnTo>
                  <a:pt x="245" y="62"/>
                </a:lnTo>
                <a:lnTo>
                  <a:pt x="247" y="61"/>
                </a:lnTo>
                <a:lnTo>
                  <a:pt x="248" y="60"/>
                </a:lnTo>
                <a:lnTo>
                  <a:pt x="249" y="57"/>
                </a:lnTo>
                <a:lnTo>
                  <a:pt x="251" y="56"/>
                </a:lnTo>
                <a:lnTo>
                  <a:pt x="253" y="55"/>
                </a:lnTo>
                <a:lnTo>
                  <a:pt x="254" y="54"/>
                </a:lnTo>
                <a:lnTo>
                  <a:pt x="256" y="53"/>
                </a:lnTo>
                <a:lnTo>
                  <a:pt x="258" y="52"/>
                </a:lnTo>
                <a:lnTo>
                  <a:pt x="260" y="51"/>
                </a:lnTo>
                <a:lnTo>
                  <a:pt x="261" y="50"/>
                </a:lnTo>
                <a:lnTo>
                  <a:pt x="263" y="49"/>
                </a:lnTo>
                <a:lnTo>
                  <a:pt x="264" y="48"/>
                </a:lnTo>
                <a:lnTo>
                  <a:pt x="266" y="46"/>
                </a:lnTo>
                <a:lnTo>
                  <a:pt x="268" y="44"/>
                </a:lnTo>
                <a:lnTo>
                  <a:pt x="269" y="43"/>
                </a:lnTo>
                <a:lnTo>
                  <a:pt x="271" y="43"/>
                </a:lnTo>
                <a:lnTo>
                  <a:pt x="273" y="42"/>
                </a:lnTo>
                <a:lnTo>
                  <a:pt x="274" y="41"/>
                </a:lnTo>
                <a:lnTo>
                  <a:pt x="277" y="40"/>
                </a:lnTo>
                <a:lnTo>
                  <a:pt x="279" y="39"/>
                </a:lnTo>
                <a:lnTo>
                  <a:pt x="281" y="36"/>
                </a:lnTo>
                <a:lnTo>
                  <a:pt x="284" y="35"/>
                </a:lnTo>
                <a:lnTo>
                  <a:pt x="285" y="34"/>
                </a:lnTo>
                <a:lnTo>
                  <a:pt x="287" y="33"/>
                </a:lnTo>
                <a:lnTo>
                  <a:pt x="289" y="32"/>
                </a:lnTo>
                <a:lnTo>
                  <a:pt x="290" y="30"/>
                </a:lnTo>
                <a:lnTo>
                  <a:pt x="292" y="28"/>
                </a:lnTo>
                <a:lnTo>
                  <a:pt x="294" y="27"/>
                </a:lnTo>
                <a:lnTo>
                  <a:pt x="296" y="26"/>
                </a:lnTo>
                <a:lnTo>
                  <a:pt x="298" y="25"/>
                </a:lnTo>
                <a:lnTo>
                  <a:pt x="300" y="24"/>
                </a:lnTo>
                <a:lnTo>
                  <a:pt x="302" y="23"/>
                </a:lnTo>
                <a:lnTo>
                  <a:pt x="304" y="22"/>
                </a:lnTo>
                <a:lnTo>
                  <a:pt x="305" y="22"/>
                </a:lnTo>
                <a:lnTo>
                  <a:pt x="308" y="21"/>
                </a:lnTo>
                <a:lnTo>
                  <a:pt x="310" y="20"/>
                </a:lnTo>
                <a:lnTo>
                  <a:pt x="311" y="19"/>
                </a:lnTo>
                <a:lnTo>
                  <a:pt x="314" y="18"/>
                </a:lnTo>
                <a:lnTo>
                  <a:pt x="315" y="16"/>
                </a:lnTo>
                <a:lnTo>
                  <a:pt x="317" y="15"/>
                </a:lnTo>
                <a:lnTo>
                  <a:pt x="318" y="14"/>
                </a:lnTo>
                <a:lnTo>
                  <a:pt x="319" y="14"/>
                </a:lnTo>
                <a:lnTo>
                  <a:pt x="321" y="13"/>
                </a:lnTo>
                <a:lnTo>
                  <a:pt x="321" y="12"/>
                </a:lnTo>
                <a:lnTo>
                  <a:pt x="322" y="10"/>
                </a:lnTo>
                <a:lnTo>
                  <a:pt x="323" y="9"/>
                </a:lnTo>
                <a:lnTo>
                  <a:pt x="324" y="8"/>
                </a:lnTo>
                <a:lnTo>
                  <a:pt x="325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6" name="Freeform 55"/>
          <p:cNvSpPr>
            <a:spLocks/>
          </p:cNvSpPr>
          <p:nvPr/>
        </p:nvSpPr>
        <p:spPr bwMode="auto">
          <a:xfrm>
            <a:off x="877888" y="6118227"/>
            <a:ext cx="252412" cy="358775"/>
          </a:xfrm>
          <a:custGeom>
            <a:avLst/>
            <a:gdLst>
              <a:gd name="T0" fmla="*/ 247650 w 159"/>
              <a:gd name="T1" fmla="*/ 1588 h 226"/>
              <a:gd name="T2" fmla="*/ 242887 w 159"/>
              <a:gd name="T3" fmla="*/ 7938 h 226"/>
              <a:gd name="T4" fmla="*/ 239712 w 159"/>
              <a:gd name="T5" fmla="*/ 11113 h 226"/>
              <a:gd name="T6" fmla="*/ 231775 w 159"/>
              <a:gd name="T7" fmla="*/ 14288 h 226"/>
              <a:gd name="T8" fmla="*/ 228600 w 159"/>
              <a:gd name="T9" fmla="*/ 20638 h 226"/>
              <a:gd name="T10" fmla="*/ 223837 w 159"/>
              <a:gd name="T11" fmla="*/ 25400 h 226"/>
              <a:gd name="T12" fmla="*/ 219075 w 159"/>
              <a:gd name="T13" fmla="*/ 30163 h 226"/>
              <a:gd name="T14" fmla="*/ 214312 w 159"/>
              <a:gd name="T15" fmla="*/ 34925 h 226"/>
              <a:gd name="T16" fmla="*/ 207962 w 159"/>
              <a:gd name="T17" fmla="*/ 42863 h 226"/>
              <a:gd name="T18" fmla="*/ 198437 w 159"/>
              <a:gd name="T19" fmla="*/ 50800 h 226"/>
              <a:gd name="T20" fmla="*/ 190500 w 159"/>
              <a:gd name="T21" fmla="*/ 58738 h 226"/>
              <a:gd name="T22" fmla="*/ 182562 w 159"/>
              <a:gd name="T23" fmla="*/ 69850 h 226"/>
              <a:gd name="T24" fmla="*/ 174625 w 159"/>
              <a:gd name="T25" fmla="*/ 80963 h 226"/>
              <a:gd name="T26" fmla="*/ 169862 w 159"/>
              <a:gd name="T27" fmla="*/ 92075 h 226"/>
              <a:gd name="T28" fmla="*/ 163512 w 159"/>
              <a:gd name="T29" fmla="*/ 103188 h 226"/>
              <a:gd name="T30" fmla="*/ 157162 w 159"/>
              <a:gd name="T31" fmla="*/ 117475 h 226"/>
              <a:gd name="T32" fmla="*/ 149225 w 159"/>
              <a:gd name="T33" fmla="*/ 133350 h 226"/>
              <a:gd name="T34" fmla="*/ 134937 w 159"/>
              <a:gd name="T35" fmla="*/ 152400 h 226"/>
              <a:gd name="T36" fmla="*/ 123825 w 159"/>
              <a:gd name="T37" fmla="*/ 174625 h 226"/>
              <a:gd name="T38" fmla="*/ 112712 w 159"/>
              <a:gd name="T39" fmla="*/ 195262 h 226"/>
              <a:gd name="T40" fmla="*/ 100012 w 159"/>
              <a:gd name="T41" fmla="*/ 217488 h 226"/>
              <a:gd name="T42" fmla="*/ 87312 w 159"/>
              <a:gd name="T43" fmla="*/ 238125 h 226"/>
              <a:gd name="T44" fmla="*/ 76200 w 159"/>
              <a:gd name="T45" fmla="*/ 260350 h 226"/>
              <a:gd name="T46" fmla="*/ 63500 w 159"/>
              <a:gd name="T47" fmla="*/ 280988 h 226"/>
              <a:gd name="T48" fmla="*/ 53975 w 159"/>
              <a:gd name="T49" fmla="*/ 295275 h 226"/>
              <a:gd name="T50" fmla="*/ 47625 w 159"/>
              <a:gd name="T51" fmla="*/ 304800 h 226"/>
              <a:gd name="T52" fmla="*/ 42862 w 159"/>
              <a:gd name="T53" fmla="*/ 311150 h 226"/>
              <a:gd name="T54" fmla="*/ 34925 w 159"/>
              <a:gd name="T55" fmla="*/ 319088 h 226"/>
              <a:gd name="T56" fmla="*/ 26987 w 159"/>
              <a:gd name="T57" fmla="*/ 327025 h 226"/>
              <a:gd name="T58" fmla="*/ 22225 w 159"/>
              <a:gd name="T59" fmla="*/ 331788 h 226"/>
              <a:gd name="T60" fmla="*/ 15875 w 159"/>
              <a:gd name="T61" fmla="*/ 339725 h 226"/>
              <a:gd name="T62" fmla="*/ 7937 w 159"/>
              <a:gd name="T63" fmla="*/ 347663 h 226"/>
              <a:gd name="T64" fmla="*/ 3175 w 159"/>
              <a:gd name="T65" fmla="*/ 352425 h 226"/>
              <a:gd name="T66" fmla="*/ 1587 w 159"/>
              <a:gd name="T67" fmla="*/ 355600 h 226"/>
              <a:gd name="T68" fmla="*/ 1587 w 159"/>
              <a:gd name="T69" fmla="*/ 355600 h 226"/>
              <a:gd name="T70" fmla="*/ 3175 w 159"/>
              <a:gd name="T71" fmla="*/ 358775 h 226"/>
              <a:gd name="T72" fmla="*/ 17462 w 159"/>
              <a:gd name="T73" fmla="*/ 358775 h 226"/>
              <a:gd name="T74" fmla="*/ 30162 w 159"/>
              <a:gd name="T75" fmla="*/ 355600 h 226"/>
              <a:gd name="T76" fmla="*/ 42862 w 159"/>
              <a:gd name="T77" fmla="*/ 349250 h 226"/>
              <a:gd name="T78" fmla="*/ 55562 w 159"/>
              <a:gd name="T79" fmla="*/ 339725 h 226"/>
              <a:gd name="T80" fmla="*/ 68262 w 159"/>
              <a:gd name="T81" fmla="*/ 330200 h 226"/>
              <a:gd name="T82" fmla="*/ 77787 w 159"/>
              <a:gd name="T83" fmla="*/ 317500 h 226"/>
              <a:gd name="T84" fmla="*/ 87312 w 159"/>
              <a:gd name="T85" fmla="*/ 303213 h 226"/>
              <a:gd name="T86" fmla="*/ 96837 w 159"/>
              <a:gd name="T87" fmla="*/ 285750 h 226"/>
              <a:gd name="T88" fmla="*/ 115887 w 159"/>
              <a:gd name="T89" fmla="*/ 252413 h 226"/>
              <a:gd name="T90" fmla="*/ 133350 w 159"/>
              <a:gd name="T91" fmla="*/ 222250 h 226"/>
              <a:gd name="T92" fmla="*/ 149225 w 159"/>
              <a:gd name="T93" fmla="*/ 188912 h 226"/>
              <a:gd name="T94" fmla="*/ 165100 w 159"/>
              <a:gd name="T95" fmla="*/ 157163 h 226"/>
              <a:gd name="T96" fmla="*/ 180975 w 159"/>
              <a:gd name="T97" fmla="*/ 123825 h 226"/>
              <a:gd name="T98" fmla="*/ 198437 w 159"/>
              <a:gd name="T99" fmla="*/ 92075 h 226"/>
              <a:gd name="T100" fmla="*/ 215900 w 159"/>
              <a:gd name="T101" fmla="*/ 58738 h 226"/>
              <a:gd name="T102" fmla="*/ 233362 w 159"/>
              <a:gd name="T103" fmla="*/ 26988 h 226"/>
              <a:gd name="T104" fmla="*/ 238125 w 159"/>
              <a:gd name="T105" fmla="*/ 23812 h 226"/>
              <a:gd name="T106" fmla="*/ 239712 w 159"/>
              <a:gd name="T107" fmla="*/ 19050 h 226"/>
              <a:gd name="T108" fmla="*/ 242887 w 159"/>
              <a:gd name="T109" fmla="*/ 17463 h 226"/>
              <a:gd name="T110" fmla="*/ 246062 w 159"/>
              <a:gd name="T111" fmla="*/ 12700 h 226"/>
              <a:gd name="T112" fmla="*/ 252412 w 159"/>
              <a:gd name="T113" fmla="*/ 1588 h 226"/>
              <a:gd name="T114" fmla="*/ 250825 w 159"/>
              <a:gd name="T115" fmla="*/ 0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9"/>
              <a:gd name="T175" fmla="*/ 0 h 226"/>
              <a:gd name="T176" fmla="*/ 159 w 15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9" h="226">
                <a:moveTo>
                  <a:pt x="158" y="0"/>
                </a:moveTo>
                <a:lnTo>
                  <a:pt x="156" y="1"/>
                </a:lnTo>
                <a:lnTo>
                  <a:pt x="156" y="2"/>
                </a:lnTo>
                <a:lnTo>
                  <a:pt x="153" y="5"/>
                </a:lnTo>
                <a:lnTo>
                  <a:pt x="151" y="6"/>
                </a:lnTo>
                <a:lnTo>
                  <a:pt x="151" y="7"/>
                </a:lnTo>
                <a:lnTo>
                  <a:pt x="149" y="9"/>
                </a:lnTo>
                <a:lnTo>
                  <a:pt x="146" y="9"/>
                </a:lnTo>
                <a:lnTo>
                  <a:pt x="146" y="12"/>
                </a:lnTo>
                <a:lnTo>
                  <a:pt x="144" y="13"/>
                </a:lnTo>
                <a:lnTo>
                  <a:pt x="143" y="15"/>
                </a:lnTo>
                <a:lnTo>
                  <a:pt x="141" y="16"/>
                </a:lnTo>
                <a:lnTo>
                  <a:pt x="139" y="19"/>
                </a:lnTo>
                <a:lnTo>
                  <a:pt x="138" y="19"/>
                </a:lnTo>
                <a:lnTo>
                  <a:pt x="136" y="21"/>
                </a:lnTo>
                <a:lnTo>
                  <a:pt x="135" y="22"/>
                </a:lnTo>
                <a:lnTo>
                  <a:pt x="133" y="24"/>
                </a:lnTo>
                <a:lnTo>
                  <a:pt x="131" y="27"/>
                </a:lnTo>
                <a:lnTo>
                  <a:pt x="128" y="29"/>
                </a:lnTo>
                <a:lnTo>
                  <a:pt x="125" y="32"/>
                </a:lnTo>
                <a:lnTo>
                  <a:pt x="123" y="35"/>
                </a:lnTo>
                <a:lnTo>
                  <a:pt x="120" y="37"/>
                </a:lnTo>
                <a:lnTo>
                  <a:pt x="118" y="41"/>
                </a:lnTo>
                <a:lnTo>
                  <a:pt x="115" y="44"/>
                </a:lnTo>
                <a:lnTo>
                  <a:pt x="114" y="48"/>
                </a:lnTo>
                <a:lnTo>
                  <a:pt x="110" y="51"/>
                </a:lnTo>
                <a:lnTo>
                  <a:pt x="109" y="55"/>
                </a:lnTo>
                <a:lnTo>
                  <a:pt x="107" y="58"/>
                </a:lnTo>
                <a:lnTo>
                  <a:pt x="105" y="62"/>
                </a:lnTo>
                <a:lnTo>
                  <a:pt x="103" y="65"/>
                </a:lnTo>
                <a:lnTo>
                  <a:pt x="101" y="70"/>
                </a:lnTo>
                <a:lnTo>
                  <a:pt x="99" y="74"/>
                </a:lnTo>
                <a:lnTo>
                  <a:pt x="97" y="77"/>
                </a:lnTo>
                <a:lnTo>
                  <a:pt x="94" y="84"/>
                </a:lnTo>
                <a:lnTo>
                  <a:pt x="89" y="90"/>
                </a:lnTo>
                <a:lnTo>
                  <a:pt x="85" y="96"/>
                </a:lnTo>
                <a:lnTo>
                  <a:pt x="82" y="102"/>
                </a:lnTo>
                <a:lnTo>
                  <a:pt x="78" y="110"/>
                </a:lnTo>
                <a:lnTo>
                  <a:pt x="75" y="116"/>
                </a:lnTo>
                <a:lnTo>
                  <a:pt x="71" y="123"/>
                </a:lnTo>
                <a:lnTo>
                  <a:pt x="67" y="130"/>
                </a:lnTo>
                <a:lnTo>
                  <a:pt x="63" y="137"/>
                </a:lnTo>
                <a:lnTo>
                  <a:pt x="59" y="144"/>
                </a:lnTo>
                <a:lnTo>
                  <a:pt x="55" y="150"/>
                </a:lnTo>
                <a:lnTo>
                  <a:pt x="52" y="158"/>
                </a:lnTo>
                <a:lnTo>
                  <a:pt x="48" y="164"/>
                </a:lnTo>
                <a:lnTo>
                  <a:pt x="43" y="171"/>
                </a:lnTo>
                <a:lnTo>
                  <a:pt x="40" y="177"/>
                </a:lnTo>
                <a:lnTo>
                  <a:pt x="36" y="182"/>
                </a:lnTo>
                <a:lnTo>
                  <a:pt x="34" y="186"/>
                </a:lnTo>
                <a:lnTo>
                  <a:pt x="32" y="188"/>
                </a:lnTo>
                <a:lnTo>
                  <a:pt x="30" y="192"/>
                </a:lnTo>
                <a:lnTo>
                  <a:pt x="28" y="195"/>
                </a:lnTo>
                <a:lnTo>
                  <a:pt x="27" y="196"/>
                </a:lnTo>
                <a:lnTo>
                  <a:pt x="24" y="199"/>
                </a:lnTo>
                <a:lnTo>
                  <a:pt x="22" y="201"/>
                </a:lnTo>
                <a:lnTo>
                  <a:pt x="19" y="205"/>
                </a:lnTo>
                <a:lnTo>
                  <a:pt x="17" y="206"/>
                </a:lnTo>
                <a:lnTo>
                  <a:pt x="16" y="208"/>
                </a:lnTo>
                <a:lnTo>
                  <a:pt x="14" y="209"/>
                </a:lnTo>
                <a:lnTo>
                  <a:pt x="11" y="213"/>
                </a:lnTo>
                <a:lnTo>
                  <a:pt x="10" y="214"/>
                </a:lnTo>
                <a:lnTo>
                  <a:pt x="6" y="216"/>
                </a:lnTo>
                <a:lnTo>
                  <a:pt x="5" y="219"/>
                </a:lnTo>
                <a:lnTo>
                  <a:pt x="3" y="221"/>
                </a:lnTo>
                <a:lnTo>
                  <a:pt x="2" y="222"/>
                </a:lnTo>
                <a:lnTo>
                  <a:pt x="2" y="223"/>
                </a:lnTo>
                <a:lnTo>
                  <a:pt x="1" y="224"/>
                </a:lnTo>
                <a:lnTo>
                  <a:pt x="0" y="224"/>
                </a:lnTo>
                <a:lnTo>
                  <a:pt x="1" y="224"/>
                </a:lnTo>
                <a:lnTo>
                  <a:pt x="1" y="225"/>
                </a:lnTo>
                <a:lnTo>
                  <a:pt x="2" y="226"/>
                </a:lnTo>
                <a:lnTo>
                  <a:pt x="6" y="226"/>
                </a:lnTo>
                <a:lnTo>
                  <a:pt x="11" y="226"/>
                </a:lnTo>
                <a:lnTo>
                  <a:pt x="16" y="225"/>
                </a:lnTo>
                <a:lnTo>
                  <a:pt x="19" y="224"/>
                </a:lnTo>
                <a:lnTo>
                  <a:pt x="23" y="222"/>
                </a:lnTo>
                <a:lnTo>
                  <a:pt x="27" y="220"/>
                </a:lnTo>
                <a:lnTo>
                  <a:pt x="31" y="217"/>
                </a:lnTo>
                <a:lnTo>
                  <a:pt x="35" y="214"/>
                </a:lnTo>
                <a:lnTo>
                  <a:pt x="39" y="213"/>
                </a:lnTo>
                <a:lnTo>
                  <a:pt x="43" y="208"/>
                </a:lnTo>
                <a:lnTo>
                  <a:pt x="46" y="205"/>
                </a:lnTo>
                <a:lnTo>
                  <a:pt x="49" y="200"/>
                </a:lnTo>
                <a:lnTo>
                  <a:pt x="53" y="196"/>
                </a:lnTo>
                <a:lnTo>
                  <a:pt x="55" y="191"/>
                </a:lnTo>
                <a:lnTo>
                  <a:pt x="58" y="186"/>
                </a:lnTo>
                <a:lnTo>
                  <a:pt x="61" y="180"/>
                </a:lnTo>
                <a:lnTo>
                  <a:pt x="67" y="168"/>
                </a:lnTo>
                <a:lnTo>
                  <a:pt x="73" y="159"/>
                </a:lnTo>
                <a:lnTo>
                  <a:pt x="79" y="149"/>
                </a:lnTo>
                <a:lnTo>
                  <a:pt x="84" y="140"/>
                </a:lnTo>
                <a:lnTo>
                  <a:pt x="89" y="130"/>
                </a:lnTo>
                <a:lnTo>
                  <a:pt x="94" y="119"/>
                </a:lnTo>
                <a:lnTo>
                  <a:pt x="99" y="109"/>
                </a:lnTo>
                <a:lnTo>
                  <a:pt x="104" y="99"/>
                </a:lnTo>
                <a:lnTo>
                  <a:pt x="110" y="89"/>
                </a:lnTo>
                <a:lnTo>
                  <a:pt x="114" y="78"/>
                </a:lnTo>
                <a:lnTo>
                  <a:pt x="120" y="68"/>
                </a:lnTo>
                <a:lnTo>
                  <a:pt x="125" y="58"/>
                </a:lnTo>
                <a:lnTo>
                  <a:pt x="131" y="48"/>
                </a:lnTo>
                <a:lnTo>
                  <a:pt x="136" y="37"/>
                </a:lnTo>
                <a:lnTo>
                  <a:pt x="141" y="28"/>
                </a:lnTo>
                <a:lnTo>
                  <a:pt x="147" y="17"/>
                </a:lnTo>
                <a:lnTo>
                  <a:pt x="149" y="16"/>
                </a:lnTo>
                <a:lnTo>
                  <a:pt x="150" y="15"/>
                </a:lnTo>
                <a:lnTo>
                  <a:pt x="151" y="13"/>
                </a:lnTo>
                <a:lnTo>
                  <a:pt x="151" y="12"/>
                </a:lnTo>
                <a:lnTo>
                  <a:pt x="152" y="12"/>
                </a:lnTo>
                <a:lnTo>
                  <a:pt x="153" y="11"/>
                </a:lnTo>
                <a:lnTo>
                  <a:pt x="155" y="9"/>
                </a:lnTo>
                <a:lnTo>
                  <a:pt x="155" y="8"/>
                </a:lnTo>
                <a:lnTo>
                  <a:pt x="159" y="2"/>
                </a:lnTo>
                <a:lnTo>
                  <a:pt x="159" y="1"/>
                </a:lnTo>
                <a:lnTo>
                  <a:pt x="158" y="1"/>
                </a:lnTo>
                <a:lnTo>
                  <a:pt x="158" y="0"/>
                </a:lnTo>
                <a:close/>
              </a:path>
            </a:pathLst>
          </a:custGeom>
          <a:solidFill>
            <a:srgbClr val="00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7" name="Freeform 56"/>
          <p:cNvSpPr>
            <a:spLocks/>
          </p:cNvSpPr>
          <p:nvPr/>
        </p:nvSpPr>
        <p:spPr bwMode="auto">
          <a:xfrm>
            <a:off x="669925" y="5345115"/>
            <a:ext cx="166688" cy="625475"/>
          </a:xfrm>
          <a:custGeom>
            <a:avLst/>
            <a:gdLst>
              <a:gd name="T0" fmla="*/ 158750 w 105"/>
              <a:gd name="T1" fmla="*/ 7938 h 394"/>
              <a:gd name="T2" fmla="*/ 146050 w 105"/>
              <a:gd name="T3" fmla="*/ 20637 h 394"/>
              <a:gd name="T4" fmla="*/ 136525 w 105"/>
              <a:gd name="T5" fmla="*/ 38100 h 394"/>
              <a:gd name="T6" fmla="*/ 123825 w 105"/>
              <a:gd name="T7" fmla="*/ 53975 h 394"/>
              <a:gd name="T8" fmla="*/ 111125 w 105"/>
              <a:gd name="T9" fmla="*/ 73025 h 394"/>
              <a:gd name="T10" fmla="*/ 101600 w 105"/>
              <a:gd name="T11" fmla="*/ 92075 h 394"/>
              <a:gd name="T12" fmla="*/ 88900 w 105"/>
              <a:gd name="T13" fmla="*/ 109538 h 394"/>
              <a:gd name="T14" fmla="*/ 77788 w 105"/>
              <a:gd name="T15" fmla="*/ 130175 h 394"/>
              <a:gd name="T16" fmla="*/ 68263 w 105"/>
              <a:gd name="T17" fmla="*/ 149225 h 394"/>
              <a:gd name="T18" fmla="*/ 58738 w 105"/>
              <a:gd name="T19" fmla="*/ 168275 h 394"/>
              <a:gd name="T20" fmla="*/ 49213 w 105"/>
              <a:gd name="T21" fmla="*/ 188912 h 394"/>
              <a:gd name="T22" fmla="*/ 46038 w 105"/>
              <a:gd name="T23" fmla="*/ 196850 h 394"/>
              <a:gd name="T24" fmla="*/ 41275 w 105"/>
              <a:gd name="T25" fmla="*/ 206375 h 394"/>
              <a:gd name="T26" fmla="*/ 36513 w 105"/>
              <a:gd name="T27" fmla="*/ 225425 h 394"/>
              <a:gd name="T28" fmla="*/ 23813 w 105"/>
              <a:gd name="T29" fmla="*/ 260350 h 394"/>
              <a:gd name="T30" fmla="*/ 19050 w 105"/>
              <a:gd name="T31" fmla="*/ 298450 h 394"/>
              <a:gd name="T32" fmla="*/ 12700 w 105"/>
              <a:gd name="T33" fmla="*/ 325437 h 394"/>
              <a:gd name="T34" fmla="*/ 9525 w 105"/>
              <a:gd name="T35" fmla="*/ 342900 h 394"/>
              <a:gd name="T36" fmla="*/ 6350 w 105"/>
              <a:gd name="T37" fmla="*/ 361950 h 394"/>
              <a:gd name="T38" fmla="*/ 7938 w 105"/>
              <a:gd name="T39" fmla="*/ 368300 h 394"/>
              <a:gd name="T40" fmla="*/ 4763 w 105"/>
              <a:gd name="T41" fmla="*/ 403225 h 394"/>
              <a:gd name="T42" fmla="*/ 1588 w 105"/>
              <a:gd name="T43" fmla="*/ 441325 h 394"/>
              <a:gd name="T44" fmla="*/ 0 w 105"/>
              <a:gd name="T45" fmla="*/ 474663 h 394"/>
              <a:gd name="T46" fmla="*/ 1588 w 105"/>
              <a:gd name="T47" fmla="*/ 500063 h 394"/>
              <a:gd name="T48" fmla="*/ 4763 w 105"/>
              <a:gd name="T49" fmla="*/ 525463 h 394"/>
              <a:gd name="T50" fmla="*/ 9525 w 105"/>
              <a:gd name="T51" fmla="*/ 579438 h 394"/>
              <a:gd name="T52" fmla="*/ 12700 w 105"/>
              <a:gd name="T53" fmla="*/ 623888 h 394"/>
              <a:gd name="T54" fmla="*/ 17463 w 105"/>
              <a:gd name="T55" fmla="*/ 617538 h 394"/>
              <a:gd name="T56" fmla="*/ 20638 w 105"/>
              <a:gd name="T57" fmla="*/ 595313 h 394"/>
              <a:gd name="T58" fmla="*/ 26988 w 105"/>
              <a:gd name="T59" fmla="*/ 573088 h 394"/>
              <a:gd name="T60" fmla="*/ 30163 w 105"/>
              <a:gd name="T61" fmla="*/ 550863 h 394"/>
              <a:gd name="T62" fmla="*/ 33338 w 105"/>
              <a:gd name="T63" fmla="*/ 534988 h 394"/>
              <a:gd name="T64" fmla="*/ 36513 w 105"/>
              <a:gd name="T65" fmla="*/ 522288 h 394"/>
              <a:gd name="T66" fmla="*/ 38100 w 105"/>
              <a:gd name="T67" fmla="*/ 531813 h 394"/>
              <a:gd name="T68" fmla="*/ 42863 w 105"/>
              <a:gd name="T69" fmla="*/ 514350 h 394"/>
              <a:gd name="T70" fmla="*/ 41275 w 105"/>
              <a:gd name="T71" fmla="*/ 509588 h 394"/>
              <a:gd name="T72" fmla="*/ 36513 w 105"/>
              <a:gd name="T73" fmla="*/ 512763 h 394"/>
              <a:gd name="T74" fmla="*/ 33338 w 105"/>
              <a:gd name="T75" fmla="*/ 515938 h 394"/>
              <a:gd name="T76" fmla="*/ 14288 w 105"/>
              <a:gd name="T77" fmla="*/ 595313 h 394"/>
              <a:gd name="T78" fmla="*/ 7938 w 105"/>
              <a:gd name="T79" fmla="*/ 544513 h 394"/>
              <a:gd name="T80" fmla="*/ 4763 w 105"/>
              <a:gd name="T81" fmla="*/ 492125 h 394"/>
              <a:gd name="T82" fmla="*/ 6350 w 105"/>
              <a:gd name="T83" fmla="*/ 434975 h 394"/>
              <a:gd name="T84" fmla="*/ 11113 w 105"/>
              <a:gd name="T85" fmla="*/ 376237 h 394"/>
              <a:gd name="T86" fmla="*/ 12700 w 105"/>
              <a:gd name="T87" fmla="*/ 354012 h 394"/>
              <a:gd name="T88" fmla="*/ 12700 w 105"/>
              <a:gd name="T89" fmla="*/ 333375 h 394"/>
              <a:gd name="T90" fmla="*/ 19050 w 105"/>
              <a:gd name="T91" fmla="*/ 314325 h 394"/>
              <a:gd name="T92" fmla="*/ 22225 w 105"/>
              <a:gd name="T93" fmla="*/ 284163 h 394"/>
              <a:gd name="T94" fmla="*/ 28575 w 105"/>
              <a:gd name="T95" fmla="*/ 261938 h 394"/>
              <a:gd name="T96" fmla="*/ 36513 w 105"/>
              <a:gd name="T97" fmla="*/ 239713 h 394"/>
              <a:gd name="T98" fmla="*/ 42863 w 105"/>
              <a:gd name="T99" fmla="*/ 217488 h 394"/>
              <a:gd name="T100" fmla="*/ 50800 w 105"/>
              <a:gd name="T101" fmla="*/ 195262 h 394"/>
              <a:gd name="T102" fmla="*/ 60325 w 105"/>
              <a:gd name="T103" fmla="*/ 174625 h 394"/>
              <a:gd name="T104" fmla="*/ 69850 w 105"/>
              <a:gd name="T105" fmla="*/ 153988 h 394"/>
              <a:gd name="T106" fmla="*/ 79375 w 105"/>
              <a:gd name="T107" fmla="*/ 136525 h 394"/>
              <a:gd name="T108" fmla="*/ 92075 w 105"/>
              <a:gd name="T109" fmla="*/ 114300 h 394"/>
              <a:gd name="T110" fmla="*/ 103188 w 105"/>
              <a:gd name="T111" fmla="*/ 95250 h 394"/>
              <a:gd name="T112" fmla="*/ 117475 w 105"/>
              <a:gd name="T113" fmla="*/ 76200 h 394"/>
              <a:gd name="T114" fmla="*/ 127000 w 105"/>
              <a:gd name="T115" fmla="*/ 60325 h 394"/>
              <a:gd name="T116" fmla="*/ 134938 w 105"/>
              <a:gd name="T117" fmla="*/ 47625 h 394"/>
              <a:gd name="T118" fmla="*/ 141288 w 105"/>
              <a:gd name="T119" fmla="*/ 33338 h 394"/>
              <a:gd name="T120" fmla="*/ 149225 w 105"/>
              <a:gd name="T121" fmla="*/ 20637 h 394"/>
              <a:gd name="T122" fmla="*/ 158750 w 105"/>
              <a:gd name="T123" fmla="*/ 9525 h 394"/>
              <a:gd name="T124" fmla="*/ 166688 w 105"/>
              <a:gd name="T125" fmla="*/ 0 h 39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5"/>
              <a:gd name="T190" fmla="*/ 0 h 394"/>
              <a:gd name="T191" fmla="*/ 105 w 105"/>
              <a:gd name="T192" fmla="*/ 394 h 39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5" h="394">
                <a:moveTo>
                  <a:pt x="105" y="0"/>
                </a:moveTo>
                <a:lnTo>
                  <a:pt x="102" y="2"/>
                </a:lnTo>
                <a:lnTo>
                  <a:pt x="100" y="5"/>
                </a:lnTo>
                <a:lnTo>
                  <a:pt x="97" y="9"/>
                </a:lnTo>
                <a:lnTo>
                  <a:pt x="95" y="11"/>
                </a:lnTo>
                <a:lnTo>
                  <a:pt x="92" y="13"/>
                </a:lnTo>
                <a:lnTo>
                  <a:pt x="91" y="18"/>
                </a:lnTo>
                <a:lnTo>
                  <a:pt x="87" y="21"/>
                </a:lnTo>
                <a:lnTo>
                  <a:pt x="86" y="24"/>
                </a:lnTo>
                <a:lnTo>
                  <a:pt x="84" y="27"/>
                </a:lnTo>
                <a:lnTo>
                  <a:pt x="80" y="31"/>
                </a:lnTo>
                <a:lnTo>
                  <a:pt x="78" y="34"/>
                </a:lnTo>
                <a:lnTo>
                  <a:pt x="75" y="39"/>
                </a:lnTo>
                <a:lnTo>
                  <a:pt x="74" y="41"/>
                </a:lnTo>
                <a:lnTo>
                  <a:pt x="70" y="46"/>
                </a:lnTo>
                <a:lnTo>
                  <a:pt x="69" y="49"/>
                </a:lnTo>
                <a:lnTo>
                  <a:pt x="66" y="53"/>
                </a:lnTo>
                <a:lnTo>
                  <a:pt x="64" y="58"/>
                </a:lnTo>
                <a:lnTo>
                  <a:pt x="61" y="61"/>
                </a:lnTo>
                <a:lnTo>
                  <a:pt x="58" y="66"/>
                </a:lnTo>
                <a:lnTo>
                  <a:pt x="56" y="69"/>
                </a:lnTo>
                <a:lnTo>
                  <a:pt x="54" y="74"/>
                </a:lnTo>
                <a:lnTo>
                  <a:pt x="51" y="78"/>
                </a:lnTo>
                <a:lnTo>
                  <a:pt x="49" y="82"/>
                </a:lnTo>
                <a:lnTo>
                  <a:pt x="47" y="86"/>
                </a:lnTo>
                <a:lnTo>
                  <a:pt x="44" y="90"/>
                </a:lnTo>
                <a:lnTo>
                  <a:pt x="43" y="94"/>
                </a:lnTo>
                <a:lnTo>
                  <a:pt x="41" y="97"/>
                </a:lnTo>
                <a:lnTo>
                  <a:pt x="39" y="102"/>
                </a:lnTo>
                <a:lnTo>
                  <a:pt x="37" y="106"/>
                </a:lnTo>
                <a:lnTo>
                  <a:pt x="35" y="110"/>
                </a:lnTo>
                <a:lnTo>
                  <a:pt x="33" y="114"/>
                </a:lnTo>
                <a:lnTo>
                  <a:pt x="31" y="119"/>
                </a:lnTo>
                <a:lnTo>
                  <a:pt x="31" y="121"/>
                </a:lnTo>
                <a:lnTo>
                  <a:pt x="30" y="123"/>
                </a:lnTo>
                <a:lnTo>
                  <a:pt x="29" y="124"/>
                </a:lnTo>
                <a:lnTo>
                  <a:pt x="29" y="126"/>
                </a:lnTo>
                <a:lnTo>
                  <a:pt x="27" y="128"/>
                </a:lnTo>
                <a:lnTo>
                  <a:pt x="26" y="130"/>
                </a:lnTo>
                <a:lnTo>
                  <a:pt x="25" y="132"/>
                </a:lnTo>
                <a:lnTo>
                  <a:pt x="24" y="134"/>
                </a:lnTo>
                <a:lnTo>
                  <a:pt x="23" y="142"/>
                </a:lnTo>
                <a:lnTo>
                  <a:pt x="19" y="149"/>
                </a:lnTo>
                <a:lnTo>
                  <a:pt x="18" y="156"/>
                </a:lnTo>
                <a:lnTo>
                  <a:pt x="15" y="164"/>
                </a:lnTo>
                <a:lnTo>
                  <a:pt x="13" y="172"/>
                </a:lnTo>
                <a:lnTo>
                  <a:pt x="13" y="179"/>
                </a:lnTo>
                <a:lnTo>
                  <a:pt x="12" y="188"/>
                </a:lnTo>
                <a:lnTo>
                  <a:pt x="9" y="197"/>
                </a:lnTo>
                <a:lnTo>
                  <a:pt x="9" y="200"/>
                </a:lnTo>
                <a:lnTo>
                  <a:pt x="8" y="205"/>
                </a:lnTo>
                <a:lnTo>
                  <a:pt x="8" y="209"/>
                </a:lnTo>
                <a:lnTo>
                  <a:pt x="7" y="213"/>
                </a:lnTo>
                <a:lnTo>
                  <a:pt x="6" y="216"/>
                </a:lnTo>
                <a:lnTo>
                  <a:pt x="6" y="220"/>
                </a:lnTo>
                <a:lnTo>
                  <a:pt x="5" y="225"/>
                </a:lnTo>
                <a:lnTo>
                  <a:pt x="4" y="228"/>
                </a:lnTo>
                <a:lnTo>
                  <a:pt x="4" y="230"/>
                </a:lnTo>
                <a:lnTo>
                  <a:pt x="5" y="231"/>
                </a:lnTo>
                <a:lnTo>
                  <a:pt x="5" y="232"/>
                </a:lnTo>
                <a:lnTo>
                  <a:pt x="5" y="239"/>
                </a:lnTo>
                <a:lnTo>
                  <a:pt x="4" y="246"/>
                </a:lnTo>
                <a:lnTo>
                  <a:pt x="3" y="254"/>
                </a:lnTo>
                <a:lnTo>
                  <a:pt x="3" y="262"/>
                </a:lnTo>
                <a:lnTo>
                  <a:pt x="2" y="269"/>
                </a:lnTo>
                <a:lnTo>
                  <a:pt x="1" y="278"/>
                </a:lnTo>
                <a:lnTo>
                  <a:pt x="1" y="285"/>
                </a:lnTo>
                <a:lnTo>
                  <a:pt x="0" y="292"/>
                </a:lnTo>
                <a:lnTo>
                  <a:pt x="0" y="299"/>
                </a:lnTo>
                <a:lnTo>
                  <a:pt x="0" y="303"/>
                </a:lnTo>
                <a:lnTo>
                  <a:pt x="0" y="310"/>
                </a:lnTo>
                <a:lnTo>
                  <a:pt x="1" y="315"/>
                </a:lnTo>
                <a:lnTo>
                  <a:pt x="2" y="320"/>
                </a:lnTo>
                <a:lnTo>
                  <a:pt x="3" y="325"/>
                </a:lnTo>
                <a:lnTo>
                  <a:pt x="3" y="331"/>
                </a:lnTo>
                <a:lnTo>
                  <a:pt x="4" y="338"/>
                </a:lnTo>
                <a:lnTo>
                  <a:pt x="5" y="351"/>
                </a:lnTo>
                <a:lnTo>
                  <a:pt x="6" y="365"/>
                </a:lnTo>
                <a:lnTo>
                  <a:pt x="6" y="379"/>
                </a:lnTo>
                <a:lnTo>
                  <a:pt x="7" y="393"/>
                </a:lnTo>
                <a:lnTo>
                  <a:pt x="8" y="393"/>
                </a:lnTo>
                <a:lnTo>
                  <a:pt x="8" y="394"/>
                </a:lnTo>
                <a:lnTo>
                  <a:pt x="9" y="394"/>
                </a:lnTo>
                <a:lnTo>
                  <a:pt x="11" y="389"/>
                </a:lnTo>
                <a:lnTo>
                  <a:pt x="12" y="384"/>
                </a:lnTo>
                <a:lnTo>
                  <a:pt x="13" y="379"/>
                </a:lnTo>
                <a:lnTo>
                  <a:pt x="13" y="375"/>
                </a:lnTo>
                <a:lnTo>
                  <a:pt x="14" y="370"/>
                </a:lnTo>
                <a:lnTo>
                  <a:pt x="15" y="366"/>
                </a:lnTo>
                <a:lnTo>
                  <a:pt x="17" y="361"/>
                </a:lnTo>
                <a:lnTo>
                  <a:pt x="18" y="356"/>
                </a:lnTo>
                <a:lnTo>
                  <a:pt x="18" y="351"/>
                </a:lnTo>
                <a:lnTo>
                  <a:pt x="19" y="347"/>
                </a:lnTo>
                <a:lnTo>
                  <a:pt x="20" y="343"/>
                </a:lnTo>
                <a:lnTo>
                  <a:pt x="21" y="338"/>
                </a:lnTo>
                <a:lnTo>
                  <a:pt x="21" y="337"/>
                </a:lnTo>
                <a:lnTo>
                  <a:pt x="21" y="334"/>
                </a:lnTo>
                <a:lnTo>
                  <a:pt x="23" y="330"/>
                </a:lnTo>
                <a:lnTo>
                  <a:pt x="23" y="329"/>
                </a:lnTo>
                <a:lnTo>
                  <a:pt x="23" y="331"/>
                </a:lnTo>
                <a:lnTo>
                  <a:pt x="24" y="333"/>
                </a:lnTo>
                <a:lnTo>
                  <a:pt x="24" y="335"/>
                </a:lnTo>
                <a:lnTo>
                  <a:pt x="24" y="337"/>
                </a:lnTo>
                <a:lnTo>
                  <a:pt x="29" y="324"/>
                </a:lnTo>
                <a:lnTo>
                  <a:pt x="27" y="324"/>
                </a:lnTo>
                <a:lnTo>
                  <a:pt x="27" y="322"/>
                </a:lnTo>
                <a:lnTo>
                  <a:pt x="27" y="321"/>
                </a:lnTo>
                <a:lnTo>
                  <a:pt x="26" y="321"/>
                </a:lnTo>
                <a:lnTo>
                  <a:pt x="25" y="322"/>
                </a:lnTo>
                <a:lnTo>
                  <a:pt x="24" y="323"/>
                </a:lnTo>
                <a:lnTo>
                  <a:pt x="23" y="323"/>
                </a:lnTo>
                <a:lnTo>
                  <a:pt x="21" y="324"/>
                </a:lnTo>
                <a:lnTo>
                  <a:pt x="21" y="325"/>
                </a:lnTo>
                <a:lnTo>
                  <a:pt x="20" y="327"/>
                </a:lnTo>
                <a:lnTo>
                  <a:pt x="20" y="328"/>
                </a:lnTo>
                <a:lnTo>
                  <a:pt x="9" y="375"/>
                </a:lnTo>
                <a:lnTo>
                  <a:pt x="8" y="365"/>
                </a:lnTo>
                <a:lnTo>
                  <a:pt x="7" y="355"/>
                </a:lnTo>
                <a:lnTo>
                  <a:pt x="5" y="343"/>
                </a:lnTo>
                <a:lnTo>
                  <a:pt x="4" y="333"/>
                </a:lnTo>
                <a:lnTo>
                  <a:pt x="3" y="321"/>
                </a:lnTo>
                <a:lnTo>
                  <a:pt x="3" y="310"/>
                </a:lnTo>
                <a:lnTo>
                  <a:pt x="3" y="299"/>
                </a:lnTo>
                <a:lnTo>
                  <a:pt x="3" y="287"/>
                </a:lnTo>
                <a:lnTo>
                  <a:pt x="4" y="274"/>
                </a:lnTo>
                <a:lnTo>
                  <a:pt x="5" y="262"/>
                </a:lnTo>
                <a:lnTo>
                  <a:pt x="5" y="249"/>
                </a:lnTo>
                <a:lnTo>
                  <a:pt x="7" y="237"/>
                </a:lnTo>
                <a:lnTo>
                  <a:pt x="7" y="233"/>
                </a:lnTo>
                <a:lnTo>
                  <a:pt x="7" y="227"/>
                </a:lnTo>
                <a:lnTo>
                  <a:pt x="8" y="223"/>
                </a:lnTo>
                <a:lnTo>
                  <a:pt x="8" y="217"/>
                </a:lnTo>
                <a:lnTo>
                  <a:pt x="8" y="214"/>
                </a:lnTo>
                <a:lnTo>
                  <a:pt x="8" y="210"/>
                </a:lnTo>
                <a:lnTo>
                  <a:pt x="9" y="207"/>
                </a:lnTo>
                <a:lnTo>
                  <a:pt x="11" y="204"/>
                </a:lnTo>
                <a:lnTo>
                  <a:pt x="12" y="198"/>
                </a:lnTo>
                <a:lnTo>
                  <a:pt x="13" y="192"/>
                </a:lnTo>
                <a:lnTo>
                  <a:pt x="13" y="186"/>
                </a:lnTo>
                <a:lnTo>
                  <a:pt x="14" y="179"/>
                </a:lnTo>
                <a:lnTo>
                  <a:pt x="15" y="175"/>
                </a:lnTo>
                <a:lnTo>
                  <a:pt x="17" y="170"/>
                </a:lnTo>
                <a:lnTo>
                  <a:pt x="18" y="165"/>
                </a:lnTo>
                <a:lnTo>
                  <a:pt x="19" y="160"/>
                </a:lnTo>
                <a:lnTo>
                  <a:pt x="20" y="155"/>
                </a:lnTo>
                <a:lnTo>
                  <a:pt x="23" y="151"/>
                </a:lnTo>
                <a:lnTo>
                  <a:pt x="24" y="145"/>
                </a:lnTo>
                <a:lnTo>
                  <a:pt x="25" y="142"/>
                </a:lnTo>
                <a:lnTo>
                  <a:pt x="27" y="137"/>
                </a:lnTo>
                <a:lnTo>
                  <a:pt x="29" y="132"/>
                </a:lnTo>
                <a:lnTo>
                  <a:pt x="30" y="128"/>
                </a:lnTo>
                <a:lnTo>
                  <a:pt x="32" y="123"/>
                </a:lnTo>
                <a:lnTo>
                  <a:pt x="34" y="120"/>
                </a:lnTo>
                <a:lnTo>
                  <a:pt x="36" y="114"/>
                </a:lnTo>
                <a:lnTo>
                  <a:pt x="38" y="110"/>
                </a:lnTo>
                <a:lnTo>
                  <a:pt x="39" y="106"/>
                </a:lnTo>
                <a:lnTo>
                  <a:pt x="42" y="102"/>
                </a:lnTo>
                <a:lnTo>
                  <a:pt x="44" y="97"/>
                </a:lnTo>
                <a:lnTo>
                  <a:pt x="45" y="93"/>
                </a:lnTo>
                <a:lnTo>
                  <a:pt x="49" y="89"/>
                </a:lnTo>
                <a:lnTo>
                  <a:pt x="50" y="86"/>
                </a:lnTo>
                <a:lnTo>
                  <a:pt x="54" y="81"/>
                </a:lnTo>
                <a:lnTo>
                  <a:pt x="55" y="77"/>
                </a:lnTo>
                <a:lnTo>
                  <a:pt x="58" y="72"/>
                </a:lnTo>
                <a:lnTo>
                  <a:pt x="60" y="68"/>
                </a:lnTo>
                <a:lnTo>
                  <a:pt x="63" y="65"/>
                </a:lnTo>
                <a:lnTo>
                  <a:pt x="65" y="60"/>
                </a:lnTo>
                <a:lnTo>
                  <a:pt x="68" y="56"/>
                </a:lnTo>
                <a:lnTo>
                  <a:pt x="70" y="52"/>
                </a:lnTo>
                <a:lnTo>
                  <a:pt x="74" y="48"/>
                </a:lnTo>
                <a:lnTo>
                  <a:pt x="75" y="44"/>
                </a:lnTo>
                <a:lnTo>
                  <a:pt x="79" y="40"/>
                </a:lnTo>
                <a:lnTo>
                  <a:pt x="80" y="38"/>
                </a:lnTo>
                <a:lnTo>
                  <a:pt x="81" y="35"/>
                </a:lnTo>
                <a:lnTo>
                  <a:pt x="82" y="32"/>
                </a:lnTo>
                <a:lnTo>
                  <a:pt x="85" y="30"/>
                </a:lnTo>
                <a:lnTo>
                  <a:pt x="86" y="27"/>
                </a:lnTo>
                <a:lnTo>
                  <a:pt x="87" y="24"/>
                </a:lnTo>
                <a:lnTo>
                  <a:pt x="89" y="21"/>
                </a:lnTo>
                <a:lnTo>
                  <a:pt x="91" y="19"/>
                </a:lnTo>
                <a:lnTo>
                  <a:pt x="92" y="16"/>
                </a:lnTo>
                <a:lnTo>
                  <a:pt x="94" y="13"/>
                </a:lnTo>
                <a:lnTo>
                  <a:pt x="96" y="11"/>
                </a:lnTo>
                <a:lnTo>
                  <a:pt x="98" y="9"/>
                </a:lnTo>
                <a:lnTo>
                  <a:pt x="100" y="6"/>
                </a:lnTo>
                <a:lnTo>
                  <a:pt x="101" y="4"/>
                </a:lnTo>
                <a:lnTo>
                  <a:pt x="103" y="2"/>
                </a:lnTo>
                <a:lnTo>
                  <a:pt x="105" y="0"/>
                </a:lnTo>
                <a:close/>
              </a:path>
            </a:pathLst>
          </a:custGeom>
          <a:solidFill>
            <a:srgbClr val="33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8" name="Freeform 57"/>
          <p:cNvSpPr>
            <a:spLocks/>
          </p:cNvSpPr>
          <p:nvPr/>
        </p:nvSpPr>
        <p:spPr bwMode="auto">
          <a:xfrm>
            <a:off x="690563" y="5580063"/>
            <a:ext cx="144462" cy="615950"/>
          </a:xfrm>
          <a:custGeom>
            <a:avLst/>
            <a:gdLst>
              <a:gd name="T0" fmla="*/ 141287 w 91"/>
              <a:gd name="T1" fmla="*/ 4763 h 388"/>
              <a:gd name="T2" fmla="*/ 133350 w 91"/>
              <a:gd name="T3" fmla="*/ 25400 h 388"/>
              <a:gd name="T4" fmla="*/ 125412 w 91"/>
              <a:gd name="T5" fmla="*/ 49212 h 388"/>
              <a:gd name="T6" fmla="*/ 117475 w 91"/>
              <a:gd name="T7" fmla="*/ 71438 h 388"/>
              <a:gd name="T8" fmla="*/ 112712 w 91"/>
              <a:gd name="T9" fmla="*/ 93662 h 388"/>
              <a:gd name="T10" fmla="*/ 104775 w 91"/>
              <a:gd name="T11" fmla="*/ 119063 h 388"/>
              <a:gd name="T12" fmla="*/ 98425 w 91"/>
              <a:gd name="T13" fmla="*/ 141288 h 388"/>
              <a:gd name="T14" fmla="*/ 93662 w 91"/>
              <a:gd name="T15" fmla="*/ 160337 h 388"/>
              <a:gd name="T16" fmla="*/ 87312 w 91"/>
              <a:gd name="T17" fmla="*/ 188912 h 388"/>
              <a:gd name="T18" fmla="*/ 79375 w 91"/>
              <a:gd name="T19" fmla="*/ 228600 h 388"/>
              <a:gd name="T20" fmla="*/ 69850 w 91"/>
              <a:gd name="T21" fmla="*/ 268288 h 388"/>
              <a:gd name="T22" fmla="*/ 68262 w 91"/>
              <a:gd name="T23" fmla="*/ 293688 h 388"/>
              <a:gd name="T24" fmla="*/ 66675 w 91"/>
              <a:gd name="T25" fmla="*/ 312737 h 388"/>
              <a:gd name="T26" fmla="*/ 61912 w 91"/>
              <a:gd name="T27" fmla="*/ 341312 h 388"/>
              <a:gd name="T28" fmla="*/ 60325 w 91"/>
              <a:gd name="T29" fmla="*/ 355600 h 388"/>
              <a:gd name="T30" fmla="*/ 49212 w 91"/>
              <a:gd name="T31" fmla="*/ 417513 h 388"/>
              <a:gd name="T32" fmla="*/ 38100 w 91"/>
              <a:gd name="T33" fmla="*/ 504825 h 388"/>
              <a:gd name="T34" fmla="*/ 25400 w 91"/>
              <a:gd name="T35" fmla="*/ 590550 h 388"/>
              <a:gd name="T36" fmla="*/ 25400 w 91"/>
              <a:gd name="T37" fmla="*/ 581025 h 388"/>
              <a:gd name="T38" fmla="*/ 20637 w 91"/>
              <a:gd name="T39" fmla="*/ 568325 h 388"/>
              <a:gd name="T40" fmla="*/ 17462 w 91"/>
              <a:gd name="T41" fmla="*/ 552450 h 388"/>
              <a:gd name="T42" fmla="*/ 7937 w 91"/>
              <a:gd name="T43" fmla="*/ 485775 h 388"/>
              <a:gd name="T44" fmla="*/ 0 w 91"/>
              <a:gd name="T45" fmla="*/ 419100 h 388"/>
              <a:gd name="T46" fmla="*/ 6350 w 91"/>
              <a:gd name="T47" fmla="*/ 365125 h 388"/>
              <a:gd name="T48" fmla="*/ 9525 w 91"/>
              <a:gd name="T49" fmla="*/ 333375 h 388"/>
              <a:gd name="T50" fmla="*/ 0 w 91"/>
              <a:gd name="T51" fmla="*/ 377825 h 388"/>
              <a:gd name="T52" fmla="*/ 0 w 91"/>
              <a:gd name="T53" fmla="*/ 422275 h 388"/>
              <a:gd name="T54" fmla="*/ 0 w 91"/>
              <a:gd name="T55" fmla="*/ 463550 h 388"/>
              <a:gd name="T56" fmla="*/ 6350 w 91"/>
              <a:gd name="T57" fmla="*/ 488950 h 388"/>
              <a:gd name="T58" fmla="*/ 7937 w 91"/>
              <a:gd name="T59" fmla="*/ 514350 h 388"/>
              <a:gd name="T60" fmla="*/ 11112 w 91"/>
              <a:gd name="T61" fmla="*/ 530225 h 388"/>
              <a:gd name="T62" fmla="*/ 12700 w 91"/>
              <a:gd name="T63" fmla="*/ 550863 h 388"/>
              <a:gd name="T64" fmla="*/ 19050 w 91"/>
              <a:gd name="T65" fmla="*/ 579438 h 388"/>
              <a:gd name="T66" fmla="*/ 25400 w 91"/>
              <a:gd name="T67" fmla="*/ 614363 h 388"/>
              <a:gd name="T68" fmla="*/ 28575 w 91"/>
              <a:gd name="T69" fmla="*/ 612775 h 388"/>
              <a:gd name="T70" fmla="*/ 30162 w 91"/>
              <a:gd name="T71" fmla="*/ 606425 h 388"/>
              <a:gd name="T72" fmla="*/ 33337 w 91"/>
              <a:gd name="T73" fmla="*/ 574675 h 388"/>
              <a:gd name="T74" fmla="*/ 36512 w 91"/>
              <a:gd name="T75" fmla="*/ 552450 h 388"/>
              <a:gd name="T76" fmla="*/ 38100 w 91"/>
              <a:gd name="T77" fmla="*/ 528638 h 388"/>
              <a:gd name="T78" fmla="*/ 41275 w 91"/>
              <a:gd name="T79" fmla="*/ 498475 h 388"/>
              <a:gd name="T80" fmla="*/ 46037 w 91"/>
              <a:gd name="T81" fmla="*/ 465138 h 388"/>
              <a:gd name="T82" fmla="*/ 50800 w 91"/>
              <a:gd name="T83" fmla="*/ 428625 h 388"/>
              <a:gd name="T84" fmla="*/ 57150 w 91"/>
              <a:gd name="T85" fmla="*/ 387350 h 388"/>
              <a:gd name="T86" fmla="*/ 65087 w 91"/>
              <a:gd name="T87" fmla="*/ 347662 h 388"/>
              <a:gd name="T88" fmla="*/ 65087 w 91"/>
              <a:gd name="T89" fmla="*/ 331787 h 388"/>
              <a:gd name="T90" fmla="*/ 68262 w 91"/>
              <a:gd name="T91" fmla="*/ 315912 h 388"/>
              <a:gd name="T92" fmla="*/ 69850 w 91"/>
              <a:gd name="T93" fmla="*/ 296863 h 388"/>
              <a:gd name="T94" fmla="*/ 74612 w 91"/>
              <a:gd name="T95" fmla="*/ 277813 h 388"/>
              <a:gd name="T96" fmla="*/ 82550 w 91"/>
              <a:gd name="T97" fmla="*/ 230188 h 388"/>
              <a:gd name="T98" fmla="*/ 90487 w 91"/>
              <a:gd name="T99" fmla="*/ 184150 h 388"/>
              <a:gd name="T100" fmla="*/ 98425 w 91"/>
              <a:gd name="T101" fmla="*/ 147638 h 388"/>
              <a:gd name="T102" fmla="*/ 104775 w 91"/>
              <a:gd name="T103" fmla="*/ 130175 h 388"/>
              <a:gd name="T104" fmla="*/ 109537 w 91"/>
              <a:gd name="T105" fmla="*/ 109538 h 388"/>
              <a:gd name="T106" fmla="*/ 115887 w 91"/>
              <a:gd name="T107" fmla="*/ 92075 h 388"/>
              <a:gd name="T108" fmla="*/ 119062 w 91"/>
              <a:gd name="T109" fmla="*/ 77787 h 388"/>
              <a:gd name="T110" fmla="*/ 125412 w 91"/>
              <a:gd name="T111" fmla="*/ 58738 h 388"/>
              <a:gd name="T112" fmla="*/ 131762 w 91"/>
              <a:gd name="T113" fmla="*/ 38100 h 388"/>
              <a:gd name="T114" fmla="*/ 138112 w 91"/>
              <a:gd name="T115" fmla="*/ 19050 h 388"/>
              <a:gd name="T116" fmla="*/ 142875 w 91"/>
              <a:gd name="T117" fmla="*/ 4763 h 388"/>
              <a:gd name="T118" fmla="*/ 144462 w 91"/>
              <a:gd name="T119" fmla="*/ 1588 h 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1"/>
              <a:gd name="T181" fmla="*/ 0 h 388"/>
              <a:gd name="T182" fmla="*/ 91 w 91"/>
              <a:gd name="T183" fmla="*/ 388 h 3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1" h="388">
                <a:moveTo>
                  <a:pt x="91" y="1"/>
                </a:moveTo>
                <a:lnTo>
                  <a:pt x="91" y="0"/>
                </a:lnTo>
                <a:lnTo>
                  <a:pt x="89" y="3"/>
                </a:lnTo>
                <a:lnTo>
                  <a:pt x="87" y="8"/>
                </a:lnTo>
                <a:lnTo>
                  <a:pt x="86" y="12"/>
                </a:lnTo>
                <a:lnTo>
                  <a:pt x="84" y="16"/>
                </a:lnTo>
                <a:lnTo>
                  <a:pt x="82" y="22"/>
                </a:lnTo>
                <a:lnTo>
                  <a:pt x="80" y="25"/>
                </a:lnTo>
                <a:lnTo>
                  <a:pt x="79" y="31"/>
                </a:lnTo>
                <a:lnTo>
                  <a:pt x="78" y="35"/>
                </a:lnTo>
                <a:lnTo>
                  <a:pt x="76" y="40"/>
                </a:lnTo>
                <a:lnTo>
                  <a:pt x="74" y="45"/>
                </a:lnTo>
                <a:lnTo>
                  <a:pt x="73" y="50"/>
                </a:lnTo>
                <a:lnTo>
                  <a:pt x="72" y="55"/>
                </a:lnTo>
                <a:lnTo>
                  <a:pt x="71" y="59"/>
                </a:lnTo>
                <a:lnTo>
                  <a:pt x="68" y="65"/>
                </a:lnTo>
                <a:lnTo>
                  <a:pt x="67" y="70"/>
                </a:lnTo>
                <a:lnTo>
                  <a:pt x="66" y="75"/>
                </a:lnTo>
                <a:lnTo>
                  <a:pt x="65" y="79"/>
                </a:lnTo>
                <a:lnTo>
                  <a:pt x="63" y="84"/>
                </a:lnTo>
                <a:lnTo>
                  <a:pt x="62" y="89"/>
                </a:lnTo>
                <a:lnTo>
                  <a:pt x="62" y="93"/>
                </a:lnTo>
                <a:lnTo>
                  <a:pt x="60" y="97"/>
                </a:lnTo>
                <a:lnTo>
                  <a:pt x="59" y="101"/>
                </a:lnTo>
                <a:lnTo>
                  <a:pt x="57" y="106"/>
                </a:lnTo>
                <a:lnTo>
                  <a:pt x="57" y="111"/>
                </a:lnTo>
                <a:lnTo>
                  <a:pt x="55" y="119"/>
                </a:lnTo>
                <a:lnTo>
                  <a:pt x="53" y="127"/>
                </a:lnTo>
                <a:lnTo>
                  <a:pt x="52" y="135"/>
                </a:lnTo>
                <a:lnTo>
                  <a:pt x="50" y="144"/>
                </a:lnTo>
                <a:lnTo>
                  <a:pt x="48" y="152"/>
                </a:lnTo>
                <a:lnTo>
                  <a:pt x="47" y="161"/>
                </a:lnTo>
                <a:lnTo>
                  <a:pt x="44" y="169"/>
                </a:lnTo>
                <a:lnTo>
                  <a:pt x="43" y="177"/>
                </a:lnTo>
                <a:lnTo>
                  <a:pt x="43" y="180"/>
                </a:lnTo>
                <a:lnTo>
                  <a:pt x="43" y="185"/>
                </a:lnTo>
                <a:lnTo>
                  <a:pt x="43" y="187"/>
                </a:lnTo>
                <a:lnTo>
                  <a:pt x="43" y="190"/>
                </a:lnTo>
                <a:lnTo>
                  <a:pt x="42" y="197"/>
                </a:lnTo>
                <a:lnTo>
                  <a:pt x="41" y="203"/>
                </a:lnTo>
                <a:lnTo>
                  <a:pt x="41" y="209"/>
                </a:lnTo>
                <a:lnTo>
                  <a:pt x="39" y="215"/>
                </a:lnTo>
                <a:lnTo>
                  <a:pt x="39" y="218"/>
                </a:lnTo>
                <a:lnTo>
                  <a:pt x="38" y="221"/>
                </a:lnTo>
                <a:lnTo>
                  <a:pt x="38" y="224"/>
                </a:lnTo>
                <a:lnTo>
                  <a:pt x="37" y="227"/>
                </a:lnTo>
                <a:lnTo>
                  <a:pt x="34" y="245"/>
                </a:lnTo>
                <a:lnTo>
                  <a:pt x="31" y="263"/>
                </a:lnTo>
                <a:lnTo>
                  <a:pt x="29" y="282"/>
                </a:lnTo>
                <a:lnTo>
                  <a:pt x="26" y="300"/>
                </a:lnTo>
                <a:lnTo>
                  <a:pt x="24" y="318"/>
                </a:lnTo>
                <a:lnTo>
                  <a:pt x="21" y="337"/>
                </a:lnTo>
                <a:lnTo>
                  <a:pt x="18" y="354"/>
                </a:lnTo>
                <a:lnTo>
                  <a:pt x="16" y="372"/>
                </a:lnTo>
                <a:lnTo>
                  <a:pt x="16" y="368"/>
                </a:lnTo>
                <a:lnTo>
                  <a:pt x="16" y="366"/>
                </a:lnTo>
                <a:lnTo>
                  <a:pt x="14" y="363"/>
                </a:lnTo>
                <a:lnTo>
                  <a:pt x="14" y="360"/>
                </a:lnTo>
                <a:lnTo>
                  <a:pt x="13" y="358"/>
                </a:lnTo>
                <a:lnTo>
                  <a:pt x="12" y="354"/>
                </a:lnTo>
                <a:lnTo>
                  <a:pt x="12" y="351"/>
                </a:lnTo>
                <a:lnTo>
                  <a:pt x="11" y="348"/>
                </a:lnTo>
                <a:lnTo>
                  <a:pt x="10" y="334"/>
                </a:lnTo>
                <a:lnTo>
                  <a:pt x="7" y="320"/>
                </a:lnTo>
                <a:lnTo>
                  <a:pt x="5" y="306"/>
                </a:lnTo>
                <a:lnTo>
                  <a:pt x="4" y="292"/>
                </a:lnTo>
                <a:lnTo>
                  <a:pt x="1" y="278"/>
                </a:lnTo>
                <a:lnTo>
                  <a:pt x="0" y="264"/>
                </a:lnTo>
                <a:lnTo>
                  <a:pt x="1" y="250"/>
                </a:lnTo>
                <a:lnTo>
                  <a:pt x="2" y="236"/>
                </a:lnTo>
                <a:lnTo>
                  <a:pt x="4" y="230"/>
                </a:lnTo>
                <a:lnTo>
                  <a:pt x="5" y="224"/>
                </a:lnTo>
                <a:lnTo>
                  <a:pt x="5" y="218"/>
                </a:lnTo>
                <a:lnTo>
                  <a:pt x="6" y="210"/>
                </a:lnTo>
                <a:lnTo>
                  <a:pt x="5" y="220"/>
                </a:lnTo>
                <a:lnTo>
                  <a:pt x="2" y="228"/>
                </a:lnTo>
                <a:lnTo>
                  <a:pt x="0" y="238"/>
                </a:lnTo>
                <a:lnTo>
                  <a:pt x="0" y="248"/>
                </a:lnTo>
                <a:lnTo>
                  <a:pt x="0" y="257"/>
                </a:lnTo>
                <a:lnTo>
                  <a:pt x="0" y="266"/>
                </a:lnTo>
                <a:lnTo>
                  <a:pt x="0" y="276"/>
                </a:lnTo>
                <a:lnTo>
                  <a:pt x="0" y="285"/>
                </a:lnTo>
                <a:lnTo>
                  <a:pt x="0" y="292"/>
                </a:lnTo>
                <a:lnTo>
                  <a:pt x="1" y="297"/>
                </a:lnTo>
                <a:lnTo>
                  <a:pt x="2" y="302"/>
                </a:lnTo>
                <a:lnTo>
                  <a:pt x="4" y="308"/>
                </a:lnTo>
                <a:lnTo>
                  <a:pt x="4" y="313"/>
                </a:lnTo>
                <a:lnTo>
                  <a:pt x="5" y="319"/>
                </a:lnTo>
                <a:lnTo>
                  <a:pt x="5" y="324"/>
                </a:lnTo>
                <a:lnTo>
                  <a:pt x="6" y="329"/>
                </a:lnTo>
                <a:lnTo>
                  <a:pt x="7" y="332"/>
                </a:lnTo>
                <a:lnTo>
                  <a:pt x="7" y="334"/>
                </a:lnTo>
                <a:lnTo>
                  <a:pt x="7" y="338"/>
                </a:lnTo>
                <a:lnTo>
                  <a:pt x="7" y="340"/>
                </a:lnTo>
                <a:lnTo>
                  <a:pt x="8" y="347"/>
                </a:lnTo>
                <a:lnTo>
                  <a:pt x="10" y="352"/>
                </a:lnTo>
                <a:lnTo>
                  <a:pt x="10" y="358"/>
                </a:lnTo>
                <a:lnTo>
                  <a:pt x="12" y="365"/>
                </a:lnTo>
                <a:lnTo>
                  <a:pt x="14" y="387"/>
                </a:lnTo>
                <a:lnTo>
                  <a:pt x="16" y="387"/>
                </a:lnTo>
                <a:lnTo>
                  <a:pt x="17" y="388"/>
                </a:lnTo>
                <a:lnTo>
                  <a:pt x="18" y="388"/>
                </a:lnTo>
                <a:lnTo>
                  <a:pt x="18" y="386"/>
                </a:lnTo>
                <a:lnTo>
                  <a:pt x="18" y="384"/>
                </a:lnTo>
                <a:lnTo>
                  <a:pt x="19" y="383"/>
                </a:lnTo>
                <a:lnTo>
                  <a:pt x="19" y="382"/>
                </a:lnTo>
                <a:lnTo>
                  <a:pt x="19" y="376"/>
                </a:lnTo>
                <a:lnTo>
                  <a:pt x="19" y="369"/>
                </a:lnTo>
                <a:lnTo>
                  <a:pt x="21" y="362"/>
                </a:lnTo>
                <a:lnTo>
                  <a:pt x="21" y="356"/>
                </a:lnTo>
                <a:lnTo>
                  <a:pt x="22" y="351"/>
                </a:lnTo>
                <a:lnTo>
                  <a:pt x="23" y="348"/>
                </a:lnTo>
                <a:lnTo>
                  <a:pt x="23" y="344"/>
                </a:lnTo>
                <a:lnTo>
                  <a:pt x="24" y="339"/>
                </a:lnTo>
                <a:lnTo>
                  <a:pt x="24" y="333"/>
                </a:lnTo>
                <a:lnTo>
                  <a:pt x="25" y="327"/>
                </a:lnTo>
                <a:lnTo>
                  <a:pt x="26" y="320"/>
                </a:lnTo>
                <a:lnTo>
                  <a:pt x="26" y="314"/>
                </a:lnTo>
                <a:lnTo>
                  <a:pt x="26" y="308"/>
                </a:lnTo>
                <a:lnTo>
                  <a:pt x="28" y="301"/>
                </a:lnTo>
                <a:lnTo>
                  <a:pt x="29" y="293"/>
                </a:lnTo>
                <a:lnTo>
                  <a:pt x="30" y="287"/>
                </a:lnTo>
                <a:lnTo>
                  <a:pt x="31" y="278"/>
                </a:lnTo>
                <a:lnTo>
                  <a:pt x="32" y="270"/>
                </a:lnTo>
                <a:lnTo>
                  <a:pt x="34" y="262"/>
                </a:lnTo>
                <a:lnTo>
                  <a:pt x="35" y="252"/>
                </a:lnTo>
                <a:lnTo>
                  <a:pt x="36" y="244"/>
                </a:lnTo>
                <a:lnTo>
                  <a:pt x="37" y="236"/>
                </a:lnTo>
                <a:lnTo>
                  <a:pt x="38" y="227"/>
                </a:lnTo>
                <a:lnTo>
                  <a:pt x="41" y="219"/>
                </a:lnTo>
                <a:lnTo>
                  <a:pt x="41" y="215"/>
                </a:lnTo>
                <a:lnTo>
                  <a:pt x="41" y="213"/>
                </a:lnTo>
                <a:lnTo>
                  <a:pt x="41" y="209"/>
                </a:lnTo>
                <a:lnTo>
                  <a:pt x="41" y="207"/>
                </a:lnTo>
                <a:lnTo>
                  <a:pt x="42" y="202"/>
                </a:lnTo>
                <a:lnTo>
                  <a:pt x="43" y="199"/>
                </a:lnTo>
                <a:lnTo>
                  <a:pt x="43" y="195"/>
                </a:lnTo>
                <a:lnTo>
                  <a:pt x="44" y="190"/>
                </a:lnTo>
                <a:lnTo>
                  <a:pt x="44" y="187"/>
                </a:lnTo>
                <a:lnTo>
                  <a:pt x="45" y="182"/>
                </a:lnTo>
                <a:lnTo>
                  <a:pt x="47" y="179"/>
                </a:lnTo>
                <a:lnTo>
                  <a:pt x="47" y="175"/>
                </a:lnTo>
                <a:lnTo>
                  <a:pt x="48" y="165"/>
                </a:lnTo>
                <a:lnTo>
                  <a:pt x="50" y="155"/>
                </a:lnTo>
                <a:lnTo>
                  <a:pt x="52" y="145"/>
                </a:lnTo>
                <a:lnTo>
                  <a:pt x="53" y="135"/>
                </a:lnTo>
                <a:lnTo>
                  <a:pt x="55" y="126"/>
                </a:lnTo>
                <a:lnTo>
                  <a:pt x="57" y="116"/>
                </a:lnTo>
                <a:lnTo>
                  <a:pt x="60" y="106"/>
                </a:lnTo>
                <a:lnTo>
                  <a:pt x="62" y="98"/>
                </a:lnTo>
                <a:lnTo>
                  <a:pt x="62" y="93"/>
                </a:lnTo>
                <a:lnTo>
                  <a:pt x="63" y="89"/>
                </a:lnTo>
                <a:lnTo>
                  <a:pt x="65" y="85"/>
                </a:lnTo>
                <a:lnTo>
                  <a:pt x="66" y="82"/>
                </a:lnTo>
                <a:lnTo>
                  <a:pt x="67" y="78"/>
                </a:lnTo>
                <a:lnTo>
                  <a:pt x="68" y="73"/>
                </a:lnTo>
                <a:lnTo>
                  <a:pt x="69" y="69"/>
                </a:lnTo>
                <a:lnTo>
                  <a:pt x="71" y="66"/>
                </a:lnTo>
                <a:lnTo>
                  <a:pt x="72" y="62"/>
                </a:lnTo>
                <a:lnTo>
                  <a:pt x="73" y="58"/>
                </a:lnTo>
                <a:lnTo>
                  <a:pt x="73" y="55"/>
                </a:lnTo>
                <a:lnTo>
                  <a:pt x="74" y="51"/>
                </a:lnTo>
                <a:lnTo>
                  <a:pt x="75" y="49"/>
                </a:lnTo>
                <a:lnTo>
                  <a:pt x="76" y="44"/>
                </a:lnTo>
                <a:lnTo>
                  <a:pt x="78" y="41"/>
                </a:lnTo>
                <a:lnTo>
                  <a:pt x="79" y="37"/>
                </a:lnTo>
                <a:lnTo>
                  <a:pt x="80" y="31"/>
                </a:lnTo>
                <a:lnTo>
                  <a:pt x="81" y="29"/>
                </a:lnTo>
                <a:lnTo>
                  <a:pt x="83" y="24"/>
                </a:lnTo>
                <a:lnTo>
                  <a:pt x="84" y="21"/>
                </a:lnTo>
                <a:lnTo>
                  <a:pt x="86" y="16"/>
                </a:lnTo>
                <a:lnTo>
                  <a:pt x="87" y="12"/>
                </a:lnTo>
                <a:lnTo>
                  <a:pt x="88" y="9"/>
                </a:lnTo>
                <a:lnTo>
                  <a:pt x="90" y="4"/>
                </a:lnTo>
                <a:lnTo>
                  <a:pt x="90" y="3"/>
                </a:lnTo>
                <a:lnTo>
                  <a:pt x="91" y="2"/>
                </a:lnTo>
                <a:lnTo>
                  <a:pt x="91" y="1"/>
                </a:lnTo>
                <a:close/>
              </a:path>
            </a:pathLst>
          </a:custGeom>
          <a:solidFill>
            <a:srgbClr val="00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9" name="Freeform 58"/>
          <p:cNvSpPr>
            <a:spLocks/>
          </p:cNvSpPr>
          <p:nvPr/>
        </p:nvSpPr>
        <p:spPr bwMode="auto">
          <a:xfrm>
            <a:off x="382588" y="5884865"/>
            <a:ext cx="227012" cy="314325"/>
          </a:xfrm>
          <a:custGeom>
            <a:avLst/>
            <a:gdLst>
              <a:gd name="T0" fmla="*/ 225425 w 143"/>
              <a:gd name="T1" fmla="*/ 222250 h 198"/>
              <a:gd name="T2" fmla="*/ 222250 w 143"/>
              <a:gd name="T3" fmla="*/ 163512 h 198"/>
              <a:gd name="T4" fmla="*/ 217487 w 143"/>
              <a:gd name="T5" fmla="*/ 95250 h 198"/>
              <a:gd name="T6" fmla="*/ 211137 w 143"/>
              <a:gd name="T7" fmla="*/ 63500 h 198"/>
              <a:gd name="T8" fmla="*/ 204787 w 143"/>
              <a:gd name="T9" fmla="*/ 60325 h 198"/>
              <a:gd name="T10" fmla="*/ 200025 w 143"/>
              <a:gd name="T11" fmla="*/ 55563 h 198"/>
              <a:gd name="T12" fmla="*/ 192087 w 143"/>
              <a:gd name="T13" fmla="*/ 50800 h 198"/>
              <a:gd name="T14" fmla="*/ 177800 w 143"/>
              <a:gd name="T15" fmla="*/ 39687 h 198"/>
              <a:gd name="T16" fmla="*/ 155575 w 143"/>
              <a:gd name="T17" fmla="*/ 22225 h 198"/>
              <a:gd name="T18" fmla="*/ 134937 w 143"/>
              <a:gd name="T19" fmla="*/ 7938 h 198"/>
              <a:gd name="T20" fmla="*/ 115887 w 143"/>
              <a:gd name="T21" fmla="*/ 3175 h 198"/>
              <a:gd name="T22" fmla="*/ 100012 w 143"/>
              <a:gd name="T23" fmla="*/ 4763 h 198"/>
              <a:gd name="T24" fmla="*/ 85725 w 143"/>
              <a:gd name="T25" fmla="*/ 1588 h 198"/>
              <a:gd name="T26" fmla="*/ 74612 w 143"/>
              <a:gd name="T27" fmla="*/ 1588 h 198"/>
              <a:gd name="T28" fmla="*/ 47625 w 143"/>
              <a:gd name="T29" fmla="*/ 4763 h 198"/>
              <a:gd name="T30" fmla="*/ 25400 w 143"/>
              <a:gd name="T31" fmla="*/ 11112 h 198"/>
              <a:gd name="T32" fmla="*/ 0 w 143"/>
              <a:gd name="T33" fmla="*/ 14288 h 198"/>
              <a:gd name="T34" fmla="*/ 23812 w 143"/>
              <a:gd name="T35" fmla="*/ 28575 h 198"/>
              <a:gd name="T36" fmla="*/ 47625 w 143"/>
              <a:gd name="T37" fmla="*/ 42862 h 198"/>
              <a:gd name="T38" fmla="*/ 74612 w 143"/>
              <a:gd name="T39" fmla="*/ 50800 h 198"/>
              <a:gd name="T40" fmla="*/ 101600 w 143"/>
              <a:gd name="T41" fmla="*/ 55563 h 198"/>
              <a:gd name="T42" fmla="*/ 127000 w 143"/>
              <a:gd name="T43" fmla="*/ 57150 h 198"/>
              <a:gd name="T44" fmla="*/ 152400 w 143"/>
              <a:gd name="T45" fmla="*/ 58738 h 198"/>
              <a:gd name="T46" fmla="*/ 163512 w 143"/>
              <a:gd name="T47" fmla="*/ 63500 h 198"/>
              <a:gd name="T48" fmla="*/ 146050 w 143"/>
              <a:gd name="T49" fmla="*/ 76200 h 198"/>
              <a:gd name="T50" fmla="*/ 127000 w 143"/>
              <a:gd name="T51" fmla="*/ 87312 h 198"/>
              <a:gd name="T52" fmla="*/ 111125 w 143"/>
              <a:gd name="T53" fmla="*/ 104775 h 198"/>
              <a:gd name="T54" fmla="*/ 93662 w 143"/>
              <a:gd name="T55" fmla="*/ 123825 h 198"/>
              <a:gd name="T56" fmla="*/ 80962 w 143"/>
              <a:gd name="T57" fmla="*/ 144463 h 198"/>
              <a:gd name="T58" fmla="*/ 69850 w 143"/>
              <a:gd name="T59" fmla="*/ 166687 h 198"/>
              <a:gd name="T60" fmla="*/ 61912 w 143"/>
              <a:gd name="T61" fmla="*/ 184150 h 198"/>
              <a:gd name="T62" fmla="*/ 57150 w 143"/>
              <a:gd name="T63" fmla="*/ 193675 h 198"/>
              <a:gd name="T64" fmla="*/ 74612 w 143"/>
              <a:gd name="T65" fmla="*/ 192087 h 198"/>
              <a:gd name="T66" fmla="*/ 90487 w 143"/>
              <a:gd name="T67" fmla="*/ 188912 h 198"/>
              <a:gd name="T68" fmla="*/ 104775 w 143"/>
              <a:gd name="T69" fmla="*/ 176212 h 198"/>
              <a:gd name="T70" fmla="*/ 111125 w 143"/>
              <a:gd name="T71" fmla="*/ 171450 h 198"/>
              <a:gd name="T72" fmla="*/ 119062 w 143"/>
              <a:gd name="T73" fmla="*/ 169862 h 198"/>
              <a:gd name="T74" fmla="*/ 120650 w 143"/>
              <a:gd name="T75" fmla="*/ 149225 h 198"/>
              <a:gd name="T76" fmla="*/ 134937 w 143"/>
              <a:gd name="T77" fmla="*/ 123825 h 198"/>
              <a:gd name="T78" fmla="*/ 149225 w 143"/>
              <a:gd name="T79" fmla="*/ 117475 h 198"/>
              <a:gd name="T80" fmla="*/ 155575 w 143"/>
              <a:gd name="T81" fmla="*/ 114300 h 198"/>
              <a:gd name="T82" fmla="*/ 158750 w 143"/>
              <a:gd name="T83" fmla="*/ 149225 h 198"/>
              <a:gd name="T84" fmla="*/ 142875 w 143"/>
              <a:gd name="T85" fmla="*/ 165100 h 198"/>
              <a:gd name="T86" fmla="*/ 130175 w 143"/>
              <a:gd name="T87" fmla="*/ 169862 h 198"/>
              <a:gd name="T88" fmla="*/ 134937 w 143"/>
              <a:gd name="T89" fmla="*/ 173037 h 198"/>
              <a:gd name="T90" fmla="*/ 150812 w 143"/>
              <a:gd name="T91" fmla="*/ 171450 h 198"/>
              <a:gd name="T92" fmla="*/ 163512 w 143"/>
              <a:gd name="T93" fmla="*/ 165100 h 198"/>
              <a:gd name="T94" fmla="*/ 180975 w 143"/>
              <a:gd name="T95" fmla="*/ 149225 h 198"/>
              <a:gd name="T96" fmla="*/ 196850 w 143"/>
              <a:gd name="T97" fmla="*/ 122238 h 198"/>
              <a:gd name="T98" fmla="*/ 201612 w 143"/>
              <a:gd name="T99" fmla="*/ 123825 h 198"/>
              <a:gd name="T100" fmla="*/ 196850 w 143"/>
              <a:gd name="T101" fmla="*/ 146050 h 198"/>
              <a:gd name="T102" fmla="*/ 192087 w 143"/>
              <a:gd name="T103" fmla="*/ 187325 h 198"/>
              <a:gd name="T104" fmla="*/ 193675 w 143"/>
              <a:gd name="T105" fmla="*/ 304800 h 198"/>
              <a:gd name="T106" fmla="*/ 209550 w 143"/>
              <a:gd name="T107" fmla="*/ 277813 h 19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3"/>
              <a:gd name="T163" fmla="*/ 0 h 198"/>
              <a:gd name="T164" fmla="*/ 143 w 143"/>
              <a:gd name="T165" fmla="*/ 198 h 19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3" h="198">
                <a:moveTo>
                  <a:pt x="142" y="147"/>
                </a:moveTo>
                <a:lnTo>
                  <a:pt x="142" y="146"/>
                </a:lnTo>
                <a:lnTo>
                  <a:pt x="141" y="147"/>
                </a:lnTo>
                <a:lnTo>
                  <a:pt x="142" y="147"/>
                </a:lnTo>
                <a:lnTo>
                  <a:pt x="142" y="140"/>
                </a:lnTo>
                <a:lnTo>
                  <a:pt x="143" y="133"/>
                </a:lnTo>
                <a:lnTo>
                  <a:pt x="143" y="126"/>
                </a:lnTo>
                <a:lnTo>
                  <a:pt x="142" y="119"/>
                </a:lnTo>
                <a:lnTo>
                  <a:pt x="141" y="111"/>
                </a:lnTo>
                <a:lnTo>
                  <a:pt x="140" y="103"/>
                </a:lnTo>
                <a:lnTo>
                  <a:pt x="139" y="94"/>
                </a:lnTo>
                <a:lnTo>
                  <a:pt x="138" y="86"/>
                </a:lnTo>
                <a:lnTo>
                  <a:pt x="137" y="78"/>
                </a:lnTo>
                <a:lnTo>
                  <a:pt x="137" y="70"/>
                </a:lnTo>
                <a:lnTo>
                  <a:pt x="137" y="60"/>
                </a:lnTo>
                <a:lnTo>
                  <a:pt x="135" y="52"/>
                </a:lnTo>
                <a:lnTo>
                  <a:pt x="135" y="48"/>
                </a:lnTo>
                <a:lnTo>
                  <a:pt x="134" y="45"/>
                </a:lnTo>
                <a:lnTo>
                  <a:pt x="133" y="44"/>
                </a:lnTo>
                <a:lnTo>
                  <a:pt x="133" y="40"/>
                </a:lnTo>
                <a:lnTo>
                  <a:pt x="132" y="40"/>
                </a:lnTo>
                <a:lnTo>
                  <a:pt x="131" y="40"/>
                </a:lnTo>
                <a:lnTo>
                  <a:pt x="129" y="39"/>
                </a:lnTo>
                <a:lnTo>
                  <a:pt x="129" y="38"/>
                </a:lnTo>
                <a:lnTo>
                  <a:pt x="128" y="37"/>
                </a:lnTo>
                <a:lnTo>
                  <a:pt x="127" y="36"/>
                </a:lnTo>
                <a:lnTo>
                  <a:pt x="127" y="35"/>
                </a:lnTo>
                <a:lnTo>
                  <a:pt x="126" y="35"/>
                </a:lnTo>
                <a:lnTo>
                  <a:pt x="125" y="35"/>
                </a:lnTo>
                <a:lnTo>
                  <a:pt x="124" y="33"/>
                </a:lnTo>
                <a:lnTo>
                  <a:pt x="122" y="33"/>
                </a:lnTo>
                <a:lnTo>
                  <a:pt x="121" y="32"/>
                </a:lnTo>
                <a:lnTo>
                  <a:pt x="120" y="32"/>
                </a:lnTo>
                <a:lnTo>
                  <a:pt x="119" y="31"/>
                </a:lnTo>
                <a:lnTo>
                  <a:pt x="116" y="29"/>
                </a:lnTo>
                <a:lnTo>
                  <a:pt x="114" y="27"/>
                </a:lnTo>
                <a:lnTo>
                  <a:pt x="112" y="25"/>
                </a:lnTo>
                <a:lnTo>
                  <a:pt x="109" y="23"/>
                </a:lnTo>
                <a:lnTo>
                  <a:pt x="106" y="21"/>
                </a:lnTo>
                <a:lnTo>
                  <a:pt x="104" y="17"/>
                </a:lnTo>
                <a:lnTo>
                  <a:pt x="101" y="16"/>
                </a:lnTo>
                <a:lnTo>
                  <a:pt x="98" y="14"/>
                </a:lnTo>
                <a:lnTo>
                  <a:pt x="96" y="11"/>
                </a:lnTo>
                <a:lnTo>
                  <a:pt x="94" y="9"/>
                </a:lnTo>
                <a:lnTo>
                  <a:pt x="91" y="8"/>
                </a:lnTo>
                <a:lnTo>
                  <a:pt x="89" y="7"/>
                </a:lnTo>
                <a:lnTo>
                  <a:pt x="85" y="5"/>
                </a:lnTo>
                <a:lnTo>
                  <a:pt x="83" y="4"/>
                </a:lnTo>
                <a:lnTo>
                  <a:pt x="80" y="3"/>
                </a:lnTo>
                <a:lnTo>
                  <a:pt x="78" y="3"/>
                </a:lnTo>
                <a:lnTo>
                  <a:pt x="75" y="2"/>
                </a:lnTo>
                <a:lnTo>
                  <a:pt x="73" y="2"/>
                </a:lnTo>
                <a:lnTo>
                  <a:pt x="71" y="2"/>
                </a:lnTo>
                <a:lnTo>
                  <a:pt x="69" y="2"/>
                </a:lnTo>
                <a:lnTo>
                  <a:pt x="66" y="3"/>
                </a:lnTo>
                <a:lnTo>
                  <a:pt x="65" y="3"/>
                </a:lnTo>
                <a:lnTo>
                  <a:pt x="63" y="3"/>
                </a:lnTo>
                <a:lnTo>
                  <a:pt x="59" y="2"/>
                </a:lnTo>
                <a:lnTo>
                  <a:pt x="58" y="1"/>
                </a:lnTo>
                <a:lnTo>
                  <a:pt x="55" y="1"/>
                </a:lnTo>
                <a:lnTo>
                  <a:pt x="54" y="1"/>
                </a:lnTo>
                <a:lnTo>
                  <a:pt x="53" y="1"/>
                </a:lnTo>
                <a:lnTo>
                  <a:pt x="52" y="1"/>
                </a:lnTo>
                <a:lnTo>
                  <a:pt x="51" y="0"/>
                </a:lnTo>
                <a:lnTo>
                  <a:pt x="47" y="1"/>
                </a:lnTo>
                <a:lnTo>
                  <a:pt x="44" y="1"/>
                </a:lnTo>
                <a:lnTo>
                  <a:pt x="40" y="1"/>
                </a:lnTo>
                <a:lnTo>
                  <a:pt x="37" y="2"/>
                </a:lnTo>
                <a:lnTo>
                  <a:pt x="34" y="2"/>
                </a:lnTo>
                <a:lnTo>
                  <a:pt x="30" y="3"/>
                </a:lnTo>
                <a:lnTo>
                  <a:pt x="28" y="3"/>
                </a:lnTo>
                <a:lnTo>
                  <a:pt x="24" y="3"/>
                </a:lnTo>
                <a:lnTo>
                  <a:pt x="22" y="4"/>
                </a:lnTo>
                <a:lnTo>
                  <a:pt x="18" y="5"/>
                </a:lnTo>
                <a:lnTo>
                  <a:pt x="16" y="7"/>
                </a:lnTo>
                <a:lnTo>
                  <a:pt x="12" y="7"/>
                </a:lnTo>
                <a:lnTo>
                  <a:pt x="9" y="7"/>
                </a:lnTo>
                <a:lnTo>
                  <a:pt x="6" y="7"/>
                </a:lnTo>
                <a:lnTo>
                  <a:pt x="3" y="8"/>
                </a:lnTo>
                <a:lnTo>
                  <a:pt x="0" y="9"/>
                </a:lnTo>
                <a:lnTo>
                  <a:pt x="3" y="11"/>
                </a:lnTo>
                <a:lnTo>
                  <a:pt x="6" y="14"/>
                </a:lnTo>
                <a:lnTo>
                  <a:pt x="9" y="16"/>
                </a:lnTo>
                <a:lnTo>
                  <a:pt x="12" y="17"/>
                </a:lnTo>
                <a:lnTo>
                  <a:pt x="15" y="18"/>
                </a:lnTo>
                <a:lnTo>
                  <a:pt x="18" y="21"/>
                </a:lnTo>
                <a:lnTo>
                  <a:pt x="22" y="23"/>
                </a:lnTo>
                <a:lnTo>
                  <a:pt x="24" y="24"/>
                </a:lnTo>
                <a:lnTo>
                  <a:pt x="28" y="26"/>
                </a:lnTo>
                <a:lnTo>
                  <a:pt x="30" y="27"/>
                </a:lnTo>
                <a:lnTo>
                  <a:pt x="34" y="28"/>
                </a:lnTo>
                <a:lnTo>
                  <a:pt x="37" y="29"/>
                </a:lnTo>
                <a:lnTo>
                  <a:pt x="40" y="30"/>
                </a:lnTo>
                <a:lnTo>
                  <a:pt x="44" y="31"/>
                </a:lnTo>
                <a:lnTo>
                  <a:pt x="47" y="32"/>
                </a:lnTo>
                <a:lnTo>
                  <a:pt x="49" y="32"/>
                </a:lnTo>
                <a:lnTo>
                  <a:pt x="54" y="33"/>
                </a:lnTo>
                <a:lnTo>
                  <a:pt x="57" y="35"/>
                </a:lnTo>
                <a:lnTo>
                  <a:pt x="59" y="35"/>
                </a:lnTo>
                <a:lnTo>
                  <a:pt x="64" y="35"/>
                </a:lnTo>
                <a:lnTo>
                  <a:pt x="66" y="35"/>
                </a:lnTo>
                <a:lnTo>
                  <a:pt x="70" y="36"/>
                </a:lnTo>
                <a:lnTo>
                  <a:pt x="73" y="36"/>
                </a:lnTo>
                <a:lnTo>
                  <a:pt x="76" y="36"/>
                </a:lnTo>
                <a:lnTo>
                  <a:pt x="80" y="36"/>
                </a:lnTo>
                <a:lnTo>
                  <a:pt x="83" y="37"/>
                </a:lnTo>
                <a:lnTo>
                  <a:pt x="85" y="37"/>
                </a:lnTo>
                <a:lnTo>
                  <a:pt x="90" y="37"/>
                </a:lnTo>
                <a:lnTo>
                  <a:pt x="92" y="37"/>
                </a:lnTo>
                <a:lnTo>
                  <a:pt x="96" y="37"/>
                </a:lnTo>
                <a:lnTo>
                  <a:pt x="100" y="37"/>
                </a:lnTo>
                <a:lnTo>
                  <a:pt x="102" y="37"/>
                </a:lnTo>
                <a:lnTo>
                  <a:pt x="103" y="38"/>
                </a:lnTo>
                <a:lnTo>
                  <a:pt x="103" y="39"/>
                </a:lnTo>
                <a:lnTo>
                  <a:pt x="103" y="40"/>
                </a:lnTo>
                <a:lnTo>
                  <a:pt x="101" y="42"/>
                </a:lnTo>
                <a:lnTo>
                  <a:pt x="100" y="44"/>
                </a:lnTo>
                <a:lnTo>
                  <a:pt x="96" y="44"/>
                </a:lnTo>
                <a:lnTo>
                  <a:pt x="95" y="45"/>
                </a:lnTo>
                <a:lnTo>
                  <a:pt x="92" y="48"/>
                </a:lnTo>
                <a:lnTo>
                  <a:pt x="90" y="49"/>
                </a:lnTo>
                <a:lnTo>
                  <a:pt x="87" y="50"/>
                </a:lnTo>
                <a:lnTo>
                  <a:pt x="85" y="52"/>
                </a:lnTo>
                <a:lnTo>
                  <a:pt x="82" y="54"/>
                </a:lnTo>
                <a:lnTo>
                  <a:pt x="80" y="55"/>
                </a:lnTo>
                <a:lnTo>
                  <a:pt x="78" y="57"/>
                </a:lnTo>
                <a:lnTo>
                  <a:pt x="75" y="59"/>
                </a:lnTo>
                <a:lnTo>
                  <a:pt x="73" y="61"/>
                </a:lnTo>
                <a:lnTo>
                  <a:pt x="71" y="63"/>
                </a:lnTo>
                <a:lnTo>
                  <a:pt x="70" y="66"/>
                </a:lnTo>
                <a:lnTo>
                  <a:pt x="67" y="70"/>
                </a:lnTo>
                <a:lnTo>
                  <a:pt x="65" y="72"/>
                </a:lnTo>
                <a:lnTo>
                  <a:pt x="64" y="73"/>
                </a:lnTo>
                <a:lnTo>
                  <a:pt x="61" y="76"/>
                </a:lnTo>
                <a:lnTo>
                  <a:pt x="59" y="78"/>
                </a:lnTo>
                <a:lnTo>
                  <a:pt x="58" y="81"/>
                </a:lnTo>
                <a:lnTo>
                  <a:pt x="55" y="83"/>
                </a:lnTo>
                <a:lnTo>
                  <a:pt x="54" y="85"/>
                </a:lnTo>
                <a:lnTo>
                  <a:pt x="53" y="88"/>
                </a:lnTo>
                <a:lnTo>
                  <a:pt x="51" y="91"/>
                </a:lnTo>
                <a:lnTo>
                  <a:pt x="49" y="93"/>
                </a:lnTo>
                <a:lnTo>
                  <a:pt x="48" y="95"/>
                </a:lnTo>
                <a:lnTo>
                  <a:pt x="46" y="99"/>
                </a:lnTo>
                <a:lnTo>
                  <a:pt x="45" y="101"/>
                </a:lnTo>
                <a:lnTo>
                  <a:pt x="44" y="105"/>
                </a:lnTo>
                <a:lnTo>
                  <a:pt x="42" y="108"/>
                </a:lnTo>
                <a:lnTo>
                  <a:pt x="41" y="112"/>
                </a:lnTo>
                <a:lnTo>
                  <a:pt x="41" y="113"/>
                </a:lnTo>
                <a:lnTo>
                  <a:pt x="40" y="114"/>
                </a:lnTo>
                <a:lnTo>
                  <a:pt x="39" y="116"/>
                </a:lnTo>
                <a:lnTo>
                  <a:pt x="39" y="118"/>
                </a:lnTo>
                <a:lnTo>
                  <a:pt x="39" y="119"/>
                </a:lnTo>
                <a:lnTo>
                  <a:pt x="37" y="119"/>
                </a:lnTo>
                <a:lnTo>
                  <a:pt x="36" y="121"/>
                </a:lnTo>
                <a:lnTo>
                  <a:pt x="36" y="122"/>
                </a:lnTo>
                <a:lnTo>
                  <a:pt x="39" y="122"/>
                </a:lnTo>
                <a:lnTo>
                  <a:pt x="40" y="122"/>
                </a:lnTo>
                <a:lnTo>
                  <a:pt x="42" y="121"/>
                </a:lnTo>
                <a:lnTo>
                  <a:pt x="44" y="121"/>
                </a:lnTo>
                <a:lnTo>
                  <a:pt x="47" y="121"/>
                </a:lnTo>
                <a:lnTo>
                  <a:pt x="49" y="120"/>
                </a:lnTo>
                <a:lnTo>
                  <a:pt x="51" y="120"/>
                </a:lnTo>
                <a:lnTo>
                  <a:pt x="53" y="119"/>
                </a:lnTo>
                <a:lnTo>
                  <a:pt x="54" y="119"/>
                </a:lnTo>
                <a:lnTo>
                  <a:pt x="57" y="119"/>
                </a:lnTo>
                <a:lnTo>
                  <a:pt x="59" y="116"/>
                </a:lnTo>
                <a:lnTo>
                  <a:pt x="60" y="115"/>
                </a:lnTo>
                <a:lnTo>
                  <a:pt x="63" y="114"/>
                </a:lnTo>
                <a:lnTo>
                  <a:pt x="65" y="113"/>
                </a:lnTo>
                <a:lnTo>
                  <a:pt x="66" y="111"/>
                </a:lnTo>
                <a:lnTo>
                  <a:pt x="67" y="109"/>
                </a:lnTo>
                <a:lnTo>
                  <a:pt x="69" y="109"/>
                </a:lnTo>
                <a:lnTo>
                  <a:pt x="69" y="108"/>
                </a:lnTo>
                <a:lnTo>
                  <a:pt x="70" y="108"/>
                </a:lnTo>
                <a:lnTo>
                  <a:pt x="70" y="109"/>
                </a:lnTo>
                <a:lnTo>
                  <a:pt x="78" y="109"/>
                </a:lnTo>
                <a:lnTo>
                  <a:pt x="77" y="109"/>
                </a:lnTo>
                <a:lnTo>
                  <a:pt x="76" y="108"/>
                </a:lnTo>
                <a:lnTo>
                  <a:pt x="75" y="107"/>
                </a:lnTo>
                <a:lnTo>
                  <a:pt x="74" y="106"/>
                </a:lnTo>
                <a:lnTo>
                  <a:pt x="73" y="104"/>
                </a:lnTo>
                <a:lnTo>
                  <a:pt x="73" y="103"/>
                </a:lnTo>
                <a:lnTo>
                  <a:pt x="75" y="99"/>
                </a:lnTo>
                <a:lnTo>
                  <a:pt x="76" y="94"/>
                </a:lnTo>
                <a:lnTo>
                  <a:pt x="78" y="91"/>
                </a:lnTo>
                <a:lnTo>
                  <a:pt x="80" y="86"/>
                </a:lnTo>
                <a:lnTo>
                  <a:pt x="82" y="84"/>
                </a:lnTo>
                <a:lnTo>
                  <a:pt x="84" y="81"/>
                </a:lnTo>
                <a:lnTo>
                  <a:pt x="85" y="78"/>
                </a:lnTo>
                <a:lnTo>
                  <a:pt x="89" y="77"/>
                </a:lnTo>
                <a:lnTo>
                  <a:pt x="90" y="77"/>
                </a:lnTo>
                <a:lnTo>
                  <a:pt x="91" y="76"/>
                </a:lnTo>
                <a:lnTo>
                  <a:pt x="92" y="76"/>
                </a:lnTo>
                <a:lnTo>
                  <a:pt x="94" y="74"/>
                </a:lnTo>
                <a:lnTo>
                  <a:pt x="95" y="74"/>
                </a:lnTo>
                <a:lnTo>
                  <a:pt x="96" y="73"/>
                </a:lnTo>
                <a:lnTo>
                  <a:pt x="96" y="72"/>
                </a:lnTo>
                <a:lnTo>
                  <a:pt x="97" y="72"/>
                </a:lnTo>
                <a:lnTo>
                  <a:pt x="98" y="72"/>
                </a:lnTo>
                <a:lnTo>
                  <a:pt x="98" y="73"/>
                </a:lnTo>
                <a:lnTo>
                  <a:pt x="100" y="74"/>
                </a:lnTo>
                <a:lnTo>
                  <a:pt x="100" y="76"/>
                </a:lnTo>
                <a:lnTo>
                  <a:pt x="101" y="91"/>
                </a:lnTo>
                <a:lnTo>
                  <a:pt x="100" y="94"/>
                </a:lnTo>
                <a:lnTo>
                  <a:pt x="97" y="98"/>
                </a:lnTo>
                <a:lnTo>
                  <a:pt x="96" y="100"/>
                </a:lnTo>
                <a:lnTo>
                  <a:pt x="94" y="100"/>
                </a:lnTo>
                <a:lnTo>
                  <a:pt x="91" y="101"/>
                </a:lnTo>
                <a:lnTo>
                  <a:pt x="90" y="104"/>
                </a:lnTo>
                <a:lnTo>
                  <a:pt x="88" y="105"/>
                </a:lnTo>
                <a:lnTo>
                  <a:pt x="85" y="106"/>
                </a:lnTo>
                <a:lnTo>
                  <a:pt x="84" y="106"/>
                </a:lnTo>
                <a:lnTo>
                  <a:pt x="83" y="107"/>
                </a:lnTo>
                <a:lnTo>
                  <a:pt x="82" y="107"/>
                </a:lnTo>
                <a:lnTo>
                  <a:pt x="81" y="108"/>
                </a:lnTo>
                <a:lnTo>
                  <a:pt x="80" y="108"/>
                </a:lnTo>
                <a:lnTo>
                  <a:pt x="82" y="109"/>
                </a:lnTo>
                <a:lnTo>
                  <a:pt x="84" y="109"/>
                </a:lnTo>
                <a:lnTo>
                  <a:pt x="85" y="109"/>
                </a:lnTo>
                <a:lnTo>
                  <a:pt x="88" y="110"/>
                </a:lnTo>
                <a:lnTo>
                  <a:pt x="89" y="110"/>
                </a:lnTo>
                <a:lnTo>
                  <a:pt x="91" y="109"/>
                </a:lnTo>
                <a:lnTo>
                  <a:pt x="92" y="109"/>
                </a:lnTo>
                <a:lnTo>
                  <a:pt x="95" y="108"/>
                </a:lnTo>
                <a:lnTo>
                  <a:pt x="96" y="108"/>
                </a:lnTo>
                <a:lnTo>
                  <a:pt x="97" y="107"/>
                </a:lnTo>
                <a:lnTo>
                  <a:pt x="100" y="106"/>
                </a:lnTo>
                <a:lnTo>
                  <a:pt x="101" y="105"/>
                </a:lnTo>
                <a:lnTo>
                  <a:pt x="103" y="104"/>
                </a:lnTo>
                <a:lnTo>
                  <a:pt x="106" y="103"/>
                </a:lnTo>
                <a:lnTo>
                  <a:pt x="107" y="100"/>
                </a:lnTo>
                <a:lnTo>
                  <a:pt x="109" y="100"/>
                </a:lnTo>
                <a:lnTo>
                  <a:pt x="111" y="97"/>
                </a:lnTo>
                <a:lnTo>
                  <a:pt x="114" y="94"/>
                </a:lnTo>
                <a:lnTo>
                  <a:pt x="116" y="91"/>
                </a:lnTo>
                <a:lnTo>
                  <a:pt x="118" y="88"/>
                </a:lnTo>
                <a:lnTo>
                  <a:pt x="120" y="85"/>
                </a:lnTo>
                <a:lnTo>
                  <a:pt x="122" y="81"/>
                </a:lnTo>
                <a:lnTo>
                  <a:pt x="124" y="77"/>
                </a:lnTo>
                <a:lnTo>
                  <a:pt x="125" y="72"/>
                </a:lnTo>
                <a:lnTo>
                  <a:pt x="126" y="72"/>
                </a:lnTo>
                <a:lnTo>
                  <a:pt x="127" y="72"/>
                </a:lnTo>
                <a:lnTo>
                  <a:pt x="127" y="76"/>
                </a:lnTo>
                <a:lnTo>
                  <a:pt x="127" y="78"/>
                </a:lnTo>
                <a:lnTo>
                  <a:pt x="127" y="81"/>
                </a:lnTo>
                <a:lnTo>
                  <a:pt x="126" y="84"/>
                </a:lnTo>
                <a:lnTo>
                  <a:pt x="125" y="86"/>
                </a:lnTo>
                <a:lnTo>
                  <a:pt x="124" y="90"/>
                </a:lnTo>
                <a:lnTo>
                  <a:pt x="124" y="92"/>
                </a:lnTo>
                <a:lnTo>
                  <a:pt x="122" y="95"/>
                </a:lnTo>
                <a:lnTo>
                  <a:pt x="122" y="99"/>
                </a:lnTo>
                <a:lnTo>
                  <a:pt x="122" y="105"/>
                </a:lnTo>
                <a:lnTo>
                  <a:pt x="122" y="111"/>
                </a:lnTo>
                <a:lnTo>
                  <a:pt x="121" y="118"/>
                </a:lnTo>
                <a:lnTo>
                  <a:pt x="121" y="124"/>
                </a:lnTo>
                <a:lnTo>
                  <a:pt x="122" y="141"/>
                </a:lnTo>
                <a:lnTo>
                  <a:pt x="122" y="158"/>
                </a:lnTo>
                <a:lnTo>
                  <a:pt x="122" y="175"/>
                </a:lnTo>
                <a:lnTo>
                  <a:pt x="122" y="192"/>
                </a:lnTo>
                <a:lnTo>
                  <a:pt x="122" y="194"/>
                </a:lnTo>
                <a:lnTo>
                  <a:pt x="122" y="195"/>
                </a:lnTo>
                <a:lnTo>
                  <a:pt x="122" y="197"/>
                </a:lnTo>
                <a:lnTo>
                  <a:pt x="122" y="198"/>
                </a:lnTo>
                <a:lnTo>
                  <a:pt x="132" y="175"/>
                </a:lnTo>
                <a:lnTo>
                  <a:pt x="141" y="150"/>
                </a:lnTo>
                <a:lnTo>
                  <a:pt x="141" y="149"/>
                </a:lnTo>
                <a:lnTo>
                  <a:pt x="141" y="148"/>
                </a:lnTo>
                <a:lnTo>
                  <a:pt x="142" y="147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0" name="Freeform 59"/>
          <p:cNvSpPr>
            <a:spLocks/>
          </p:cNvSpPr>
          <p:nvPr/>
        </p:nvSpPr>
        <p:spPr bwMode="auto">
          <a:xfrm>
            <a:off x="527050" y="5964238"/>
            <a:ext cx="23813" cy="42862"/>
          </a:xfrm>
          <a:custGeom>
            <a:avLst/>
            <a:gdLst>
              <a:gd name="T0" fmla="*/ 23813 w 15"/>
              <a:gd name="T1" fmla="*/ 4762 h 27"/>
              <a:gd name="T2" fmla="*/ 23813 w 15"/>
              <a:gd name="T3" fmla="*/ 3175 h 27"/>
              <a:gd name="T4" fmla="*/ 23813 w 15"/>
              <a:gd name="T5" fmla="*/ 1587 h 27"/>
              <a:gd name="T6" fmla="*/ 23813 w 15"/>
              <a:gd name="T7" fmla="*/ 0 h 27"/>
              <a:gd name="T8" fmla="*/ 1588 w 15"/>
              <a:gd name="T9" fmla="*/ 17462 h 27"/>
              <a:gd name="T10" fmla="*/ 0 w 15"/>
              <a:gd name="T11" fmla="*/ 20637 h 27"/>
              <a:gd name="T12" fmla="*/ 0 w 15"/>
              <a:gd name="T13" fmla="*/ 20637 h 27"/>
              <a:gd name="T14" fmla="*/ 0 w 15"/>
              <a:gd name="T15" fmla="*/ 22225 h 27"/>
              <a:gd name="T16" fmla="*/ 0 w 15"/>
              <a:gd name="T17" fmla="*/ 23812 h 27"/>
              <a:gd name="T18" fmla="*/ 0 w 15"/>
              <a:gd name="T19" fmla="*/ 25400 h 27"/>
              <a:gd name="T20" fmla="*/ 0 w 15"/>
              <a:gd name="T21" fmla="*/ 26987 h 27"/>
              <a:gd name="T22" fmla="*/ 0 w 15"/>
              <a:gd name="T23" fmla="*/ 30162 h 27"/>
              <a:gd name="T24" fmla="*/ 0 w 15"/>
              <a:gd name="T25" fmla="*/ 33337 h 27"/>
              <a:gd name="T26" fmla="*/ 0 w 15"/>
              <a:gd name="T27" fmla="*/ 34925 h 27"/>
              <a:gd name="T28" fmla="*/ 0 w 15"/>
              <a:gd name="T29" fmla="*/ 34925 h 27"/>
              <a:gd name="T30" fmla="*/ 0 w 15"/>
              <a:gd name="T31" fmla="*/ 38100 h 27"/>
              <a:gd name="T32" fmla="*/ 1588 w 15"/>
              <a:gd name="T33" fmla="*/ 41275 h 27"/>
              <a:gd name="T34" fmla="*/ 1588 w 15"/>
              <a:gd name="T35" fmla="*/ 42862 h 27"/>
              <a:gd name="T36" fmla="*/ 7938 w 15"/>
              <a:gd name="T37" fmla="*/ 41275 h 27"/>
              <a:gd name="T38" fmla="*/ 9525 w 15"/>
              <a:gd name="T39" fmla="*/ 36512 h 27"/>
              <a:gd name="T40" fmla="*/ 11113 w 15"/>
              <a:gd name="T41" fmla="*/ 33337 h 27"/>
              <a:gd name="T42" fmla="*/ 15875 w 15"/>
              <a:gd name="T43" fmla="*/ 26987 h 27"/>
              <a:gd name="T44" fmla="*/ 15875 w 15"/>
              <a:gd name="T45" fmla="*/ 20637 h 27"/>
              <a:gd name="T46" fmla="*/ 17463 w 15"/>
              <a:gd name="T47" fmla="*/ 15875 h 27"/>
              <a:gd name="T48" fmla="*/ 20638 w 15"/>
              <a:gd name="T49" fmla="*/ 9525 h 27"/>
              <a:gd name="T50" fmla="*/ 23813 w 15"/>
              <a:gd name="T51" fmla="*/ 4762 h 2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5"/>
              <a:gd name="T79" fmla="*/ 0 h 27"/>
              <a:gd name="T80" fmla="*/ 15 w 15"/>
              <a:gd name="T81" fmla="*/ 27 h 2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5" h="27">
                <a:moveTo>
                  <a:pt x="15" y="3"/>
                </a:moveTo>
                <a:lnTo>
                  <a:pt x="15" y="2"/>
                </a:lnTo>
                <a:lnTo>
                  <a:pt x="15" y="1"/>
                </a:lnTo>
                <a:lnTo>
                  <a:pt x="15" y="0"/>
                </a:lnTo>
                <a:lnTo>
                  <a:pt x="1" y="11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9"/>
                </a:lnTo>
                <a:lnTo>
                  <a:pt x="0" y="21"/>
                </a:lnTo>
                <a:lnTo>
                  <a:pt x="0" y="22"/>
                </a:lnTo>
                <a:lnTo>
                  <a:pt x="0" y="24"/>
                </a:lnTo>
                <a:lnTo>
                  <a:pt x="1" y="26"/>
                </a:lnTo>
                <a:lnTo>
                  <a:pt x="1" y="27"/>
                </a:lnTo>
                <a:lnTo>
                  <a:pt x="5" y="26"/>
                </a:lnTo>
                <a:lnTo>
                  <a:pt x="6" y="23"/>
                </a:lnTo>
                <a:lnTo>
                  <a:pt x="7" y="21"/>
                </a:lnTo>
                <a:lnTo>
                  <a:pt x="10" y="17"/>
                </a:lnTo>
                <a:lnTo>
                  <a:pt x="10" y="13"/>
                </a:lnTo>
                <a:lnTo>
                  <a:pt x="11" y="10"/>
                </a:lnTo>
                <a:lnTo>
                  <a:pt x="13" y="6"/>
                </a:lnTo>
                <a:lnTo>
                  <a:pt x="15" y="3"/>
                </a:ln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1" name="Freeform 60"/>
          <p:cNvSpPr>
            <a:spLocks/>
          </p:cNvSpPr>
          <p:nvPr/>
        </p:nvSpPr>
        <p:spPr bwMode="auto">
          <a:xfrm>
            <a:off x="503238" y="6008688"/>
            <a:ext cx="14287" cy="30162"/>
          </a:xfrm>
          <a:custGeom>
            <a:avLst/>
            <a:gdLst>
              <a:gd name="T0" fmla="*/ 14287 w 9"/>
              <a:gd name="T1" fmla="*/ 19050 h 19"/>
              <a:gd name="T2" fmla="*/ 14287 w 9"/>
              <a:gd name="T3" fmla="*/ 0 h 19"/>
              <a:gd name="T4" fmla="*/ 12700 w 9"/>
              <a:gd name="T5" fmla="*/ 0 h 19"/>
              <a:gd name="T6" fmla="*/ 11112 w 9"/>
              <a:gd name="T7" fmla="*/ 0 h 19"/>
              <a:gd name="T8" fmla="*/ 9525 w 9"/>
              <a:gd name="T9" fmla="*/ 1587 h 19"/>
              <a:gd name="T10" fmla="*/ 7937 w 9"/>
              <a:gd name="T11" fmla="*/ 3175 h 19"/>
              <a:gd name="T12" fmla="*/ 6350 w 9"/>
              <a:gd name="T13" fmla="*/ 4762 h 19"/>
              <a:gd name="T14" fmla="*/ 4762 w 9"/>
              <a:gd name="T15" fmla="*/ 4762 h 19"/>
              <a:gd name="T16" fmla="*/ 4762 w 9"/>
              <a:gd name="T17" fmla="*/ 6350 h 19"/>
              <a:gd name="T18" fmla="*/ 1587 w 9"/>
              <a:gd name="T19" fmla="*/ 7937 h 19"/>
              <a:gd name="T20" fmla="*/ 1587 w 9"/>
              <a:gd name="T21" fmla="*/ 9525 h 19"/>
              <a:gd name="T22" fmla="*/ 1587 w 9"/>
              <a:gd name="T23" fmla="*/ 11112 h 19"/>
              <a:gd name="T24" fmla="*/ 1587 w 9"/>
              <a:gd name="T25" fmla="*/ 12700 h 19"/>
              <a:gd name="T26" fmla="*/ 1587 w 9"/>
              <a:gd name="T27" fmla="*/ 14287 h 19"/>
              <a:gd name="T28" fmla="*/ 1587 w 9"/>
              <a:gd name="T29" fmla="*/ 19050 h 19"/>
              <a:gd name="T30" fmla="*/ 1587 w 9"/>
              <a:gd name="T31" fmla="*/ 20637 h 19"/>
              <a:gd name="T32" fmla="*/ 0 w 9"/>
              <a:gd name="T33" fmla="*/ 23812 h 19"/>
              <a:gd name="T34" fmla="*/ 1587 w 9"/>
              <a:gd name="T35" fmla="*/ 25400 h 19"/>
              <a:gd name="T36" fmla="*/ 4762 w 9"/>
              <a:gd name="T37" fmla="*/ 26987 h 19"/>
              <a:gd name="T38" fmla="*/ 6350 w 9"/>
              <a:gd name="T39" fmla="*/ 26987 h 19"/>
              <a:gd name="T40" fmla="*/ 7937 w 9"/>
              <a:gd name="T41" fmla="*/ 26987 h 19"/>
              <a:gd name="T42" fmla="*/ 7937 w 9"/>
              <a:gd name="T43" fmla="*/ 30162 h 19"/>
              <a:gd name="T44" fmla="*/ 14287 w 9"/>
              <a:gd name="T45" fmla="*/ 19050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"/>
              <a:gd name="T70" fmla="*/ 0 h 19"/>
              <a:gd name="T71" fmla="*/ 9 w 9"/>
              <a:gd name="T72" fmla="*/ 19 h 1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" h="19">
                <a:moveTo>
                  <a:pt x="9" y="12"/>
                </a:move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6" y="1"/>
                </a:lnTo>
                <a:lnTo>
                  <a:pt x="5" y="2"/>
                </a:lnTo>
                <a:lnTo>
                  <a:pt x="4" y="3"/>
                </a:lnTo>
                <a:lnTo>
                  <a:pt x="3" y="3"/>
                </a:lnTo>
                <a:lnTo>
                  <a:pt x="3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12"/>
                </a:lnTo>
                <a:lnTo>
                  <a:pt x="1" y="13"/>
                </a:lnTo>
                <a:lnTo>
                  <a:pt x="0" y="15"/>
                </a:lnTo>
                <a:lnTo>
                  <a:pt x="1" y="16"/>
                </a:lnTo>
                <a:lnTo>
                  <a:pt x="3" y="17"/>
                </a:lnTo>
                <a:lnTo>
                  <a:pt x="4" y="17"/>
                </a:lnTo>
                <a:lnTo>
                  <a:pt x="5" y="17"/>
                </a:lnTo>
                <a:lnTo>
                  <a:pt x="5" y="19"/>
                </a:lnTo>
                <a:lnTo>
                  <a:pt x="9" y="1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2" name="Freeform 61"/>
          <p:cNvSpPr>
            <a:spLocks/>
          </p:cNvSpPr>
          <p:nvPr/>
        </p:nvSpPr>
        <p:spPr bwMode="auto">
          <a:xfrm>
            <a:off x="455613" y="6030913"/>
            <a:ext cx="30162" cy="36512"/>
          </a:xfrm>
          <a:custGeom>
            <a:avLst/>
            <a:gdLst>
              <a:gd name="T0" fmla="*/ 30162 w 19"/>
              <a:gd name="T1" fmla="*/ 19050 h 23"/>
              <a:gd name="T2" fmla="*/ 30162 w 19"/>
              <a:gd name="T3" fmla="*/ 0 h 23"/>
              <a:gd name="T4" fmla="*/ 14287 w 19"/>
              <a:gd name="T5" fmla="*/ 7937 h 23"/>
              <a:gd name="T6" fmla="*/ 12700 w 19"/>
              <a:gd name="T7" fmla="*/ 11112 h 23"/>
              <a:gd name="T8" fmla="*/ 11112 w 19"/>
              <a:gd name="T9" fmla="*/ 12700 h 23"/>
              <a:gd name="T10" fmla="*/ 9525 w 19"/>
              <a:gd name="T11" fmla="*/ 14287 h 23"/>
              <a:gd name="T12" fmla="*/ 4762 w 19"/>
              <a:gd name="T13" fmla="*/ 19050 h 23"/>
              <a:gd name="T14" fmla="*/ 4762 w 19"/>
              <a:gd name="T15" fmla="*/ 23812 h 23"/>
              <a:gd name="T16" fmla="*/ 3175 w 19"/>
              <a:gd name="T17" fmla="*/ 26987 h 23"/>
              <a:gd name="T18" fmla="*/ 1587 w 19"/>
              <a:gd name="T19" fmla="*/ 31750 h 23"/>
              <a:gd name="T20" fmla="*/ 0 w 19"/>
              <a:gd name="T21" fmla="*/ 36512 h 23"/>
              <a:gd name="T22" fmla="*/ 4762 w 19"/>
              <a:gd name="T23" fmla="*/ 34925 h 23"/>
              <a:gd name="T24" fmla="*/ 7937 w 19"/>
              <a:gd name="T25" fmla="*/ 34925 h 23"/>
              <a:gd name="T26" fmla="*/ 12700 w 19"/>
              <a:gd name="T27" fmla="*/ 33337 h 23"/>
              <a:gd name="T28" fmla="*/ 14287 w 19"/>
              <a:gd name="T29" fmla="*/ 31750 h 23"/>
              <a:gd name="T30" fmla="*/ 19050 w 19"/>
              <a:gd name="T31" fmla="*/ 28575 h 23"/>
              <a:gd name="T32" fmla="*/ 22225 w 19"/>
              <a:gd name="T33" fmla="*/ 25400 h 23"/>
              <a:gd name="T34" fmla="*/ 26987 w 19"/>
              <a:gd name="T35" fmla="*/ 23812 h 23"/>
              <a:gd name="T36" fmla="*/ 30162 w 19"/>
              <a:gd name="T37" fmla="*/ 19050 h 2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23"/>
              <a:gd name="T59" fmla="*/ 19 w 19"/>
              <a:gd name="T60" fmla="*/ 23 h 2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23">
                <a:moveTo>
                  <a:pt x="19" y="12"/>
                </a:moveTo>
                <a:lnTo>
                  <a:pt x="19" y="0"/>
                </a:lnTo>
                <a:lnTo>
                  <a:pt x="9" y="5"/>
                </a:lnTo>
                <a:lnTo>
                  <a:pt x="8" y="7"/>
                </a:lnTo>
                <a:lnTo>
                  <a:pt x="7" y="8"/>
                </a:lnTo>
                <a:lnTo>
                  <a:pt x="6" y="9"/>
                </a:lnTo>
                <a:lnTo>
                  <a:pt x="3" y="12"/>
                </a:lnTo>
                <a:lnTo>
                  <a:pt x="3" y="15"/>
                </a:lnTo>
                <a:lnTo>
                  <a:pt x="2" y="17"/>
                </a:lnTo>
                <a:lnTo>
                  <a:pt x="1" y="20"/>
                </a:lnTo>
                <a:lnTo>
                  <a:pt x="0" y="23"/>
                </a:lnTo>
                <a:lnTo>
                  <a:pt x="3" y="22"/>
                </a:lnTo>
                <a:lnTo>
                  <a:pt x="5" y="22"/>
                </a:lnTo>
                <a:lnTo>
                  <a:pt x="8" y="21"/>
                </a:lnTo>
                <a:lnTo>
                  <a:pt x="9" y="20"/>
                </a:lnTo>
                <a:lnTo>
                  <a:pt x="12" y="18"/>
                </a:lnTo>
                <a:lnTo>
                  <a:pt x="14" y="16"/>
                </a:lnTo>
                <a:lnTo>
                  <a:pt x="17" y="15"/>
                </a:lnTo>
                <a:lnTo>
                  <a:pt x="19" y="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3" name="Freeform 62"/>
          <p:cNvSpPr>
            <a:spLocks/>
          </p:cNvSpPr>
          <p:nvPr/>
        </p:nvSpPr>
        <p:spPr bwMode="auto">
          <a:xfrm>
            <a:off x="682625" y="6318250"/>
            <a:ext cx="39688" cy="95250"/>
          </a:xfrm>
          <a:custGeom>
            <a:avLst/>
            <a:gdLst>
              <a:gd name="T0" fmla="*/ 39688 w 25"/>
              <a:gd name="T1" fmla="*/ 93663 h 60"/>
              <a:gd name="T2" fmla="*/ 36513 w 25"/>
              <a:gd name="T3" fmla="*/ 42863 h 60"/>
              <a:gd name="T4" fmla="*/ 34925 w 25"/>
              <a:gd name="T5" fmla="*/ 41275 h 60"/>
              <a:gd name="T6" fmla="*/ 33338 w 25"/>
              <a:gd name="T7" fmla="*/ 41275 h 60"/>
              <a:gd name="T8" fmla="*/ 33338 w 25"/>
              <a:gd name="T9" fmla="*/ 39688 h 60"/>
              <a:gd name="T10" fmla="*/ 30163 w 25"/>
              <a:gd name="T11" fmla="*/ 39688 h 60"/>
              <a:gd name="T12" fmla="*/ 25400 w 25"/>
              <a:gd name="T13" fmla="*/ 36513 h 60"/>
              <a:gd name="T14" fmla="*/ 23813 w 25"/>
              <a:gd name="T15" fmla="*/ 31750 h 60"/>
              <a:gd name="T16" fmla="*/ 19050 w 25"/>
              <a:gd name="T17" fmla="*/ 26988 h 60"/>
              <a:gd name="T18" fmla="*/ 15875 w 25"/>
              <a:gd name="T19" fmla="*/ 22225 h 60"/>
              <a:gd name="T20" fmla="*/ 11113 w 25"/>
              <a:gd name="T21" fmla="*/ 17463 h 60"/>
              <a:gd name="T22" fmla="*/ 7938 w 25"/>
              <a:gd name="T23" fmla="*/ 9525 h 60"/>
              <a:gd name="T24" fmla="*/ 4763 w 25"/>
              <a:gd name="T25" fmla="*/ 6350 h 60"/>
              <a:gd name="T26" fmla="*/ 0 w 25"/>
              <a:gd name="T27" fmla="*/ 0 h 60"/>
              <a:gd name="T28" fmla="*/ 0 w 25"/>
              <a:gd name="T29" fmla="*/ 1588 h 60"/>
              <a:gd name="T30" fmla="*/ 0 w 25"/>
              <a:gd name="T31" fmla="*/ 4763 h 60"/>
              <a:gd name="T32" fmla="*/ 0 w 25"/>
              <a:gd name="T33" fmla="*/ 6350 h 60"/>
              <a:gd name="T34" fmla="*/ 0 w 25"/>
              <a:gd name="T35" fmla="*/ 6350 h 60"/>
              <a:gd name="T36" fmla="*/ 4763 w 25"/>
              <a:gd name="T37" fmla="*/ 20638 h 60"/>
              <a:gd name="T38" fmla="*/ 7938 w 25"/>
              <a:gd name="T39" fmla="*/ 31750 h 60"/>
              <a:gd name="T40" fmla="*/ 11113 w 25"/>
              <a:gd name="T41" fmla="*/ 41275 h 60"/>
              <a:gd name="T42" fmla="*/ 15875 w 25"/>
              <a:gd name="T43" fmla="*/ 50800 h 60"/>
              <a:gd name="T44" fmla="*/ 20638 w 25"/>
              <a:gd name="T45" fmla="*/ 61913 h 60"/>
              <a:gd name="T46" fmla="*/ 25400 w 25"/>
              <a:gd name="T47" fmla="*/ 71438 h 60"/>
              <a:gd name="T48" fmla="*/ 30163 w 25"/>
              <a:gd name="T49" fmla="*/ 80963 h 60"/>
              <a:gd name="T50" fmla="*/ 33338 w 25"/>
              <a:gd name="T51" fmla="*/ 92075 h 60"/>
              <a:gd name="T52" fmla="*/ 34925 w 25"/>
              <a:gd name="T53" fmla="*/ 93663 h 60"/>
              <a:gd name="T54" fmla="*/ 36513 w 25"/>
              <a:gd name="T55" fmla="*/ 95250 h 60"/>
              <a:gd name="T56" fmla="*/ 38100 w 25"/>
              <a:gd name="T57" fmla="*/ 95250 h 60"/>
              <a:gd name="T58" fmla="*/ 39688 w 25"/>
              <a:gd name="T59" fmla="*/ 95250 h 60"/>
              <a:gd name="T60" fmla="*/ 39688 w 25"/>
              <a:gd name="T61" fmla="*/ 95250 h 60"/>
              <a:gd name="T62" fmla="*/ 39688 w 25"/>
              <a:gd name="T63" fmla="*/ 93663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"/>
              <a:gd name="T97" fmla="*/ 0 h 60"/>
              <a:gd name="T98" fmla="*/ 25 w 25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" h="60">
                <a:moveTo>
                  <a:pt x="25" y="59"/>
                </a:moveTo>
                <a:lnTo>
                  <a:pt x="23" y="27"/>
                </a:lnTo>
                <a:lnTo>
                  <a:pt x="22" y="26"/>
                </a:lnTo>
                <a:lnTo>
                  <a:pt x="21" y="26"/>
                </a:lnTo>
                <a:lnTo>
                  <a:pt x="21" y="25"/>
                </a:lnTo>
                <a:lnTo>
                  <a:pt x="19" y="25"/>
                </a:lnTo>
                <a:lnTo>
                  <a:pt x="16" y="23"/>
                </a:lnTo>
                <a:lnTo>
                  <a:pt x="15" y="20"/>
                </a:lnTo>
                <a:lnTo>
                  <a:pt x="12" y="17"/>
                </a:lnTo>
                <a:lnTo>
                  <a:pt x="10" y="14"/>
                </a:lnTo>
                <a:lnTo>
                  <a:pt x="7" y="11"/>
                </a:lnTo>
                <a:lnTo>
                  <a:pt x="5" y="6"/>
                </a:lnTo>
                <a:lnTo>
                  <a:pt x="3" y="4"/>
                </a:ln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0" y="4"/>
                </a:lnTo>
                <a:lnTo>
                  <a:pt x="3" y="13"/>
                </a:lnTo>
                <a:lnTo>
                  <a:pt x="5" y="20"/>
                </a:lnTo>
                <a:lnTo>
                  <a:pt x="7" y="26"/>
                </a:lnTo>
                <a:lnTo>
                  <a:pt x="10" y="32"/>
                </a:lnTo>
                <a:lnTo>
                  <a:pt x="13" y="39"/>
                </a:lnTo>
                <a:lnTo>
                  <a:pt x="16" y="45"/>
                </a:lnTo>
                <a:lnTo>
                  <a:pt x="19" y="51"/>
                </a:lnTo>
                <a:lnTo>
                  <a:pt x="21" y="58"/>
                </a:lnTo>
                <a:lnTo>
                  <a:pt x="22" y="59"/>
                </a:lnTo>
                <a:lnTo>
                  <a:pt x="23" y="60"/>
                </a:lnTo>
                <a:lnTo>
                  <a:pt x="24" y="60"/>
                </a:lnTo>
                <a:lnTo>
                  <a:pt x="25" y="60"/>
                </a:lnTo>
                <a:lnTo>
                  <a:pt x="25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4" name="Freeform 63"/>
          <p:cNvSpPr>
            <a:spLocks/>
          </p:cNvSpPr>
          <p:nvPr/>
        </p:nvSpPr>
        <p:spPr bwMode="auto">
          <a:xfrm>
            <a:off x="631826" y="6065840"/>
            <a:ext cx="85725" cy="274637"/>
          </a:xfrm>
          <a:custGeom>
            <a:avLst/>
            <a:gdLst>
              <a:gd name="T0" fmla="*/ 84138 w 54"/>
              <a:gd name="T1" fmla="*/ 260350 h 173"/>
              <a:gd name="T2" fmla="*/ 84138 w 54"/>
              <a:gd name="T3" fmla="*/ 242887 h 173"/>
              <a:gd name="T4" fmla="*/ 79375 w 54"/>
              <a:gd name="T5" fmla="*/ 225425 h 173"/>
              <a:gd name="T6" fmla="*/ 71438 w 54"/>
              <a:gd name="T7" fmla="*/ 203200 h 173"/>
              <a:gd name="T8" fmla="*/ 65088 w 54"/>
              <a:gd name="T9" fmla="*/ 184150 h 173"/>
              <a:gd name="T10" fmla="*/ 57150 w 54"/>
              <a:gd name="T11" fmla="*/ 163512 h 173"/>
              <a:gd name="T12" fmla="*/ 49212 w 54"/>
              <a:gd name="T13" fmla="*/ 142875 h 173"/>
              <a:gd name="T14" fmla="*/ 41275 w 54"/>
              <a:gd name="T15" fmla="*/ 122237 h 173"/>
              <a:gd name="T16" fmla="*/ 34925 w 54"/>
              <a:gd name="T17" fmla="*/ 100012 h 173"/>
              <a:gd name="T18" fmla="*/ 26988 w 54"/>
              <a:gd name="T19" fmla="*/ 79375 h 173"/>
              <a:gd name="T20" fmla="*/ 22225 w 54"/>
              <a:gd name="T21" fmla="*/ 60325 h 173"/>
              <a:gd name="T22" fmla="*/ 17463 w 54"/>
              <a:gd name="T23" fmla="*/ 41275 h 173"/>
              <a:gd name="T24" fmla="*/ 11112 w 54"/>
              <a:gd name="T25" fmla="*/ 23812 h 173"/>
              <a:gd name="T26" fmla="*/ 6350 w 54"/>
              <a:gd name="T27" fmla="*/ 7937 h 173"/>
              <a:gd name="T28" fmla="*/ 1588 w 54"/>
              <a:gd name="T29" fmla="*/ 0 h 173"/>
              <a:gd name="T30" fmla="*/ 0 w 54"/>
              <a:gd name="T31" fmla="*/ 3175 h 173"/>
              <a:gd name="T32" fmla="*/ 1588 w 54"/>
              <a:gd name="T33" fmla="*/ 20637 h 173"/>
              <a:gd name="T34" fmla="*/ 3175 w 54"/>
              <a:gd name="T35" fmla="*/ 39687 h 173"/>
              <a:gd name="T36" fmla="*/ 6350 w 54"/>
              <a:gd name="T37" fmla="*/ 60325 h 173"/>
              <a:gd name="T38" fmla="*/ 7938 w 54"/>
              <a:gd name="T39" fmla="*/ 79375 h 173"/>
              <a:gd name="T40" fmla="*/ 9525 w 54"/>
              <a:gd name="T41" fmla="*/ 95250 h 173"/>
              <a:gd name="T42" fmla="*/ 12700 w 54"/>
              <a:gd name="T43" fmla="*/ 104775 h 173"/>
              <a:gd name="T44" fmla="*/ 15875 w 54"/>
              <a:gd name="T45" fmla="*/ 114300 h 173"/>
              <a:gd name="T46" fmla="*/ 17463 w 54"/>
              <a:gd name="T47" fmla="*/ 123825 h 173"/>
              <a:gd name="T48" fmla="*/ 20638 w 54"/>
              <a:gd name="T49" fmla="*/ 141287 h 173"/>
              <a:gd name="T50" fmla="*/ 25400 w 54"/>
              <a:gd name="T51" fmla="*/ 161925 h 173"/>
              <a:gd name="T52" fmla="*/ 30163 w 54"/>
              <a:gd name="T53" fmla="*/ 182562 h 173"/>
              <a:gd name="T54" fmla="*/ 38100 w 54"/>
              <a:gd name="T55" fmla="*/ 201612 h 173"/>
              <a:gd name="T56" fmla="*/ 46037 w 54"/>
              <a:gd name="T57" fmla="*/ 219075 h 173"/>
              <a:gd name="T58" fmla="*/ 57150 w 54"/>
              <a:gd name="T59" fmla="*/ 236537 h 173"/>
              <a:gd name="T60" fmla="*/ 66675 w 54"/>
              <a:gd name="T61" fmla="*/ 252412 h 173"/>
              <a:gd name="T62" fmla="*/ 76200 w 54"/>
              <a:gd name="T63" fmla="*/ 268287 h 173"/>
              <a:gd name="T64" fmla="*/ 84138 w 54"/>
              <a:gd name="T65" fmla="*/ 274637 h 173"/>
              <a:gd name="T66" fmla="*/ 85725 w 54"/>
              <a:gd name="T67" fmla="*/ 273050 h 1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4"/>
              <a:gd name="T103" fmla="*/ 0 h 173"/>
              <a:gd name="T104" fmla="*/ 54 w 54"/>
              <a:gd name="T105" fmla="*/ 173 h 1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4" h="173">
                <a:moveTo>
                  <a:pt x="54" y="171"/>
                </a:moveTo>
                <a:lnTo>
                  <a:pt x="53" y="164"/>
                </a:lnTo>
                <a:lnTo>
                  <a:pt x="53" y="159"/>
                </a:lnTo>
                <a:lnTo>
                  <a:pt x="53" y="153"/>
                </a:lnTo>
                <a:lnTo>
                  <a:pt x="53" y="149"/>
                </a:lnTo>
                <a:lnTo>
                  <a:pt x="50" y="142"/>
                </a:lnTo>
                <a:lnTo>
                  <a:pt x="48" y="135"/>
                </a:lnTo>
                <a:lnTo>
                  <a:pt x="45" y="128"/>
                </a:lnTo>
                <a:lnTo>
                  <a:pt x="43" y="122"/>
                </a:lnTo>
                <a:lnTo>
                  <a:pt x="41" y="116"/>
                </a:lnTo>
                <a:lnTo>
                  <a:pt x="37" y="109"/>
                </a:lnTo>
                <a:lnTo>
                  <a:pt x="36" y="103"/>
                </a:lnTo>
                <a:lnTo>
                  <a:pt x="32" y="97"/>
                </a:lnTo>
                <a:lnTo>
                  <a:pt x="31" y="90"/>
                </a:lnTo>
                <a:lnTo>
                  <a:pt x="29" y="83"/>
                </a:lnTo>
                <a:lnTo>
                  <a:pt x="26" y="77"/>
                </a:lnTo>
                <a:lnTo>
                  <a:pt x="24" y="70"/>
                </a:lnTo>
                <a:lnTo>
                  <a:pt x="22" y="63"/>
                </a:lnTo>
                <a:lnTo>
                  <a:pt x="20" y="57"/>
                </a:lnTo>
                <a:lnTo>
                  <a:pt x="17" y="50"/>
                </a:lnTo>
                <a:lnTo>
                  <a:pt x="15" y="44"/>
                </a:lnTo>
                <a:lnTo>
                  <a:pt x="14" y="38"/>
                </a:lnTo>
                <a:lnTo>
                  <a:pt x="12" y="32"/>
                </a:lnTo>
                <a:lnTo>
                  <a:pt x="11" y="26"/>
                </a:lnTo>
                <a:lnTo>
                  <a:pt x="8" y="21"/>
                </a:lnTo>
                <a:lnTo>
                  <a:pt x="7" y="15"/>
                </a:lnTo>
                <a:lnTo>
                  <a:pt x="6" y="11"/>
                </a:lnTo>
                <a:lnTo>
                  <a:pt x="4" y="5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6"/>
                </a:lnTo>
                <a:lnTo>
                  <a:pt x="1" y="13"/>
                </a:lnTo>
                <a:lnTo>
                  <a:pt x="1" y="19"/>
                </a:lnTo>
                <a:lnTo>
                  <a:pt x="2" y="25"/>
                </a:lnTo>
                <a:lnTo>
                  <a:pt x="2" y="32"/>
                </a:lnTo>
                <a:lnTo>
                  <a:pt x="4" y="38"/>
                </a:lnTo>
                <a:lnTo>
                  <a:pt x="5" y="44"/>
                </a:lnTo>
                <a:lnTo>
                  <a:pt x="5" y="50"/>
                </a:lnTo>
                <a:lnTo>
                  <a:pt x="6" y="56"/>
                </a:lnTo>
                <a:lnTo>
                  <a:pt x="6" y="60"/>
                </a:lnTo>
                <a:lnTo>
                  <a:pt x="7" y="62"/>
                </a:lnTo>
                <a:lnTo>
                  <a:pt x="8" y="66"/>
                </a:lnTo>
                <a:lnTo>
                  <a:pt x="10" y="69"/>
                </a:lnTo>
                <a:lnTo>
                  <a:pt x="10" y="72"/>
                </a:lnTo>
                <a:lnTo>
                  <a:pt x="11" y="75"/>
                </a:lnTo>
                <a:lnTo>
                  <a:pt x="11" y="78"/>
                </a:lnTo>
                <a:lnTo>
                  <a:pt x="12" y="81"/>
                </a:lnTo>
                <a:lnTo>
                  <a:pt x="13" y="89"/>
                </a:lnTo>
                <a:lnTo>
                  <a:pt x="14" y="96"/>
                </a:lnTo>
                <a:lnTo>
                  <a:pt x="16" y="102"/>
                </a:lnTo>
                <a:lnTo>
                  <a:pt x="17" y="108"/>
                </a:lnTo>
                <a:lnTo>
                  <a:pt x="19" y="115"/>
                </a:lnTo>
                <a:lnTo>
                  <a:pt x="22" y="121"/>
                </a:lnTo>
                <a:lnTo>
                  <a:pt x="24" y="127"/>
                </a:lnTo>
                <a:lnTo>
                  <a:pt x="27" y="133"/>
                </a:lnTo>
                <a:lnTo>
                  <a:pt x="29" y="138"/>
                </a:lnTo>
                <a:lnTo>
                  <a:pt x="32" y="144"/>
                </a:lnTo>
                <a:lnTo>
                  <a:pt x="36" y="149"/>
                </a:lnTo>
                <a:lnTo>
                  <a:pt x="38" y="154"/>
                </a:lnTo>
                <a:lnTo>
                  <a:pt x="42" y="159"/>
                </a:lnTo>
                <a:lnTo>
                  <a:pt x="45" y="163"/>
                </a:lnTo>
                <a:lnTo>
                  <a:pt x="48" y="169"/>
                </a:lnTo>
                <a:lnTo>
                  <a:pt x="53" y="173"/>
                </a:lnTo>
                <a:lnTo>
                  <a:pt x="54" y="173"/>
                </a:lnTo>
                <a:lnTo>
                  <a:pt x="54" y="172"/>
                </a:lnTo>
                <a:lnTo>
                  <a:pt x="54" y="1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5" name="Freeform 64"/>
          <p:cNvSpPr>
            <a:spLocks/>
          </p:cNvSpPr>
          <p:nvPr/>
        </p:nvSpPr>
        <p:spPr bwMode="auto">
          <a:xfrm>
            <a:off x="706438" y="5881690"/>
            <a:ext cx="1587" cy="7937"/>
          </a:xfrm>
          <a:custGeom>
            <a:avLst/>
            <a:gdLst>
              <a:gd name="T0" fmla="*/ 1587 w 1"/>
              <a:gd name="T1" fmla="*/ 4762 h 5"/>
              <a:gd name="T2" fmla="*/ 1587 w 1"/>
              <a:gd name="T3" fmla="*/ 3175 h 5"/>
              <a:gd name="T4" fmla="*/ 1587 w 1"/>
              <a:gd name="T5" fmla="*/ 0 h 5"/>
              <a:gd name="T6" fmla="*/ 1587 w 1"/>
              <a:gd name="T7" fmla="*/ 3175 h 5"/>
              <a:gd name="T8" fmla="*/ 0 w 1"/>
              <a:gd name="T9" fmla="*/ 4762 h 5"/>
              <a:gd name="T10" fmla="*/ 0 w 1"/>
              <a:gd name="T11" fmla="*/ 6350 h 5"/>
              <a:gd name="T12" fmla="*/ 0 w 1"/>
              <a:gd name="T13" fmla="*/ 7937 h 5"/>
              <a:gd name="T14" fmla="*/ 0 w 1"/>
              <a:gd name="T15" fmla="*/ 6350 h 5"/>
              <a:gd name="T16" fmla="*/ 1587 w 1"/>
              <a:gd name="T17" fmla="*/ 4762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5"/>
              <a:gd name="T29" fmla="*/ 1 w 1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5">
                <a:moveTo>
                  <a:pt x="1" y="3"/>
                </a:moveTo>
                <a:lnTo>
                  <a:pt x="1" y="2"/>
                </a:ln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4"/>
                </a:lnTo>
                <a:lnTo>
                  <a:pt x="1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6" name="Freeform 65"/>
          <p:cNvSpPr>
            <a:spLocks/>
          </p:cNvSpPr>
          <p:nvPr/>
        </p:nvSpPr>
        <p:spPr bwMode="auto">
          <a:xfrm>
            <a:off x="700088" y="5889627"/>
            <a:ext cx="6350" cy="17463"/>
          </a:xfrm>
          <a:custGeom>
            <a:avLst/>
            <a:gdLst>
              <a:gd name="T0" fmla="*/ 6350 w 4"/>
              <a:gd name="T1" fmla="*/ 1588 h 11"/>
              <a:gd name="T2" fmla="*/ 6350 w 4"/>
              <a:gd name="T3" fmla="*/ 0 h 11"/>
              <a:gd name="T4" fmla="*/ 3175 w 4"/>
              <a:gd name="T5" fmla="*/ 3175 h 11"/>
              <a:gd name="T6" fmla="*/ 1588 w 4"/>
              <a:gd name="T7" fmla="*/ 7938 h 11"/>
              <a:gd name="T8" fmla="*/ 1588 w 4"/>
              <a:gd name="T9" fmla="*/ 11113 h 11"/>
              <a:gd name="T10" fmla="*/ 0 w 4"/>
              <a:gd name="T11" fmla="*/ 17463 h 11"/>
              <a:gd name="T12" fmla="*/ 6350 w 4"/>
              <a:gd name="T13" fmla="*/ 1588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11"/>
              <a:gd name="T23" fmla="*/ 4 w 4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11">
                <a:moveTo>
                  <a:pt x="4" y="1"/>
                </a:moveTo>
                <a:lnTo>
                  <a:pt x="4" y="0"/>
                </a:lnTo>
                <a:lnTo>
                  <a:pt x="2" y="2"/>
                </a:lnTo>
                <a:lnTo>
                  <a:pt x="1" y="5"/>
                </a:lnTo>
                <a:lnTo>
                  <a:pt x="1" y="7"/>
                </a:lnTo>
                <a:lnTo>
                  <a:pt x="0" y="11"/>
                </a:lnTo>
                <a:lnTo>
                  <a:pt x="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7" name="Freeform 66"/>
          <p:cNvSpPr>
            <a:spLocks/>
          </p:cNvSpPr>
          <p:nvPr/>
        </p:nvSpPr>
        <p:spPr bwMode="auto">
          <a:xfrm>
            <a:off x="614363" y="5729290"/>
            <a:ext cx="61912" cy="327025"/>
          </a:xfrm>
          <a:custGeom>
            <a:avLst/>
            <a:gdLst>
              <a:gd name="T0" fmla="*/ 61912 w 39"/>
              <a:gd name="T1" fmla="*/ 314325 h 206"/>
              <a:gd name="T2" fmla="*/ 61912 w 39"/>
              <a:gd name="T3" fmla="*/ 287338 h 206"/>
              <a:gd name="T4" fmla="*/ 60325 w 39"/>
              <a:gd name="T5" fmla="*/ 260350 h 206"/>
              <a:gd name="T6" fmla="*/ 58737 w 39"/>
              <a:gd name="T7" fmla="*/ 233363 h 206"/>
              <a:gd name="T8" fmla="*/ 55562 w 39"/>
              <a:gd name="T9" fmla="*/ 204788 h 206"/>
              <a:gd name="T10" fmla="*/ 55562 w 39"/>
              <a:gd name="T11" fmla="*/ 195262 h 206"/>
              <a:gd name="T12" fmla="*/ 53975 w 39"/>
              <a:gd name="T13" fmla="*/ 184150 h 206"/>
              <a:gd name="T14" fmla="*/ 52387 w 39"/>
              <a:gd name="T15" fmla="*/ 173037 h 206"/>
              <a:gd name="T16" fmla="*/ 52387 w 39"/>
              <a:gd name="T17" fmla="*/ 163513 h 206"/>
              <a:gd name="T18" fmla="*/ 50800 w 39"/>
              <a:gd name="T19" fmla="*/ 152400 h 206"/>
              <a:gd name="T20" fmla="*/ 49212 w 39"/>
              <a:gd name="T21" fmla="*/ 144463 h 206"/>
              <a:gd name="T22" fmla="*/ 46037 w 39"/>
              <a:gd name="T23" fmla="*/ 131763 h 206"/>
              <a:gd name="T24" fmla="*/ 44450 w 39"/>
              <a:gd name="T25" fmla="*/ 122238 h 206"/>
              <a:gd name="T26" fmla="*/ 42862 w 39"/>
              <a:gd name="T27" fmla="*/ 119063 h 206"/>
              <a:gd name="T28" fmla="*/ 41275 w 39"/>
              <a:gd name="T29" fmla="*/ 114300 h 206"/>
              <a:gd name="T30" fmla="*/ 41275 w 39"/>
              <a:gd name="T31" fmla="*/ 111125 h 206"/>
              <a:gd name="T32" fmla="*/ 39687 w 39"/>
              <a:gd name="T33" fmla="*/ 106363 h 206"/>
              <a:gd name="T34" fmla="*/ 39687 w 39"/>
              <a:gd name="T35" fmla="*/ 103188 h 206"/>
              <a:gd name="T36" fmla="*/ 38100 w 39"/>
              <a:gd name="T37" fmla="*/ 96837 h 206"/>
              <a:gd name="T38" fmla="*/ 38100 w 39"/>
              <a:gd name="T39" fmla="*/ 93662 h 206"/>
              <a:gd name="T40" fmla="*/ 36512 w 39"/>
              <a:gd name="T41" fmla="*/ 92075 h 206"/>
              <a:gd name="T42" fmla="*/ 36512 w 39"/>
              <a:gd name="T43" fmla="*/ 85725 h 206"/>
              <a:gd name="T44" fmla="*/ 36512 w 39"/>
              <a:gd name="T45" fmla="*/ 79375 h 206"/>
              <a:gd name="T46" fmla="*/ 34925 w 39"/>
              <a:gd name="T47" fmla="*/ 74613 h 206"/>
              <a:gd name="T48" fmla="*/ 34925 w 39"/>
              <a:gd name="T49" fmla="*/ 69850 h 206"/>
              <a:gd name="T50" fmla="*/ 6350 w 39"/>
              <a:gd name="T51" fmla="*/ 0 h 206"/>
              <a:gd name="T52" fmla="*/ 4762 w 39"/>
              <a:gd name="T53" fmla="*/ 0 h 206"/>
              <a:gd name="T54" fmla="*/ 3175 w 39"/>
              <a:gd name="T55" fmla="*/ 0 h 206"/>
              <a:gd name="T56" fmla="*/ 1587 w 39"/>
              <a:gd name="T57" fmla="*/ 0 h 206"/>
              <a:gd name="T58" fmla="*/ 1587 w 39"/>
              <a:gd name="T59" fmla="*/ 3175 h 206"/>
              <a:gd name="T60" fmla="*/ 0 w 39"/>
              <a:gd name="T61" fmla="*/ 25400 h 206"/>
              <a:gd name="T62" fmla="*/ 0 w 39"/>
              <a:gd name="T63" fmla="*/ 47625 h 206"/>
              <a:gd name="T64" fmla="*/ 0 w 39"/>
              <a:gd name="T65" fmla="*/ 71438 h 206"/>
              <a:gd name="T66" fmla="*/ 0 w 39"/>
              <a:gd name="T67" fmla="*/ 95250 h 206"/>
              <a:gd name="T68" fmla="*/ 0 w 39"/>
              <a:gd name="T69" fmla="*/ 107950 h 206"/>
              <a:gd name="T70" fmla="*/ 1587 w 39"/>
              <a:gd name="T71" fmla="*/ 119063 h 206"/>
              <a:gd name="T72" fmla="*/ 1587 w 39"/>
              <a:gd name="T73" fmla="*/ 130175 h 206"/>
              <a:gd name="T74" fmla="*/ 1587 w 39"/>
              <a:gd name="T75" fmla="*/ 141288 h 206"/>
              <a:gd name="T76" fmla="*/ 3175 w 39"/>
              <a:gd name="T77" fmla="*/ 152400 h 206"/>
              <a:gd name="T78" fmla="*/ 4762 w 39"/>
              <a:gd name="T79" fmla="*/ 166687 h 206"/>
              <a:gd name="T80" fmla="*/ 6350 w 39"/>
              <a:gd name="T81" fmla="*/ 177800 h 206"/>
              <a:gd name="T82" fmla="*/ 9525 w 39"/>
              <a:gd name="T83" fmla="*/ 188912 h 206"/>
              <a:gd name="T84" fmla="*/ 11112 w 39"/>
              <a:gd name="T85" fmla="*/ 198437 h 206"/>
              <a:gd name="T86" fmla="*/ 14287 w 39"/>
              <a:gd name="T87" fmla="*/ 211138 h 206"/>
              <a:gd name="T88" fmla="*/ 17462 w 39"/>
              <a:gd name="T89" fmla="*/ 219075 h 206"/>
              <a:gd name="T90" fmla="*/ 19050 w 39"/>
              <a:gd name="T91" fmla="*/ 228600 h 206"/>
              <a:gd name="T92" fmla="*/ 23812 w 39"/>
              <a:gd name="T93" fmla="*/ 239713 h 206"/>
              <a:gd name="T94" fmla="*/ 26987 w 39"/>
              <a:gd name="T95" fmla="*/ 249238 h 206"/>
              <a:gd name="T96" fmla="*/ 28575 w 39"/>
              <a:gd name="T97" fmla="*/ 260350 h 206"/>
              <a:gd name="T98" fmla="*/ 30162 w 39"/>
              <a:gd name="T99" fmla="*/ 269875 h 206"/>
              <a:gd name="T100" fmla="*/ 57150 w 39"/>
              <a:gd name="T101" fmla="*/ 327025 h 206"/>
              <a:gd name="T102" fmla="*/ 57150 w 39"/>
              <a:gd name="T103" fmla="*/ 319088 h 206"/>
              <a:gd name="T104" fmla="*/ 58737 w 39"/>
              <a:gd name="T105" fmla="*/ 319088 h 206"/>
              <a:gd name="T106" fmla="*/ 60325 w 39"/>
              <a:gd name="T107" fmla="*/ 315913 h 206"/>
              <a:gd name="T108" fmla="*/ 60325 w 39"/>
              <a:gd name="T109" fmla="*/ 314325 h 206"/>
              <a:gd name="T110" fmla="*/ 60325 w 39"/>
              <a:gd name="T111" fmla="*/ 314325 h 206"/>
              <a:gd name="T112" fmla="*/ 61912 w 39"/>
              <a:gd name="T113" fmla="*/ 314325 h 20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9"/>
              <a:gd name="T172" fmla="*/ 0 h 206"/>
              <a:gd name="T173" fmla="*/ 39 w 39"/>
              <a:gd name="T174" fmla="*/ 206 h 20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9" h="206">
                <a:moveTo>
                  <a:pt x="39" y="198"/>
                </a:moveTo>
                <a:lnTo>
                  <a:pt x="39" y="181"/>
                </a:lnTo>
                <a:lnTo>
                  <a:pt x="38" y="164"/>
                </a:lnTo>
                <a:lnTo>
                  <a:pt x="37" y="147"/>
                </a:lnTo>
                <a:lnTo>
                  <a:pt x="35" y="129"/>
                </a:lnTo>
                <a:lnTo>
                  <a:pt x="35" y="123"/>
                </a:lnTo>
                <a:lnTo>
                  <a:pt x="34" y="116"/>
                </a:lnTo>
                <a:lnTo>
                  <a:pt x="33" y="109"/>
                </a:lnTo>
                <a:lnTo>
                  <a:pt x="33" y="103"/>
                </a:lnTo>
                <a:lnTo>
                  <a:pt x="32" y="96"/>
                </a:lnTo>
                <a:lnTo>
                  <a:pt x="31" y="91"/>
                </a:lnTo>
                <a:lnTo>
                  <a:pt x="29" y="83"/>
                </a:lnTo>
                <a:lnTo>
                  <a:pt x="28" y="77"/>
                </a:lnTo>
                <a:lnTo>
                  <a:pt x="27" y="75"/>
                </a:lnTo>
                <a:lnTo>
                  <a:pt x="26" y="72"/>
                </a:lnTo>
                <a:lnTo>
                  <a:pt x="26" y="70"/>
                </a:lnTo>
                <a:lnTo>
                  <a:pt x="25" y="67"/>
                </a:lnTo>
                <a:lnTo>
                  <a:pt x="25" y="65"/>
                </a:lnTo>
                <a:lnTo>
                  <a:pt x="24" y="61"/>
                </a:lnTo>
                <a:lnTo>
                  <a:pt x="24" y="59"/>
                </a:lnTo>
                <a:lnTo>
                  <a:pt x="23" y="58"/>
                </a:lnTo>
                <a:lnTo>
                  <a:pt x="23" y="54"/>
                </a:lnTo>
                <a:lnTo>
                  <a:pt x="23" y="50"/>
                </a:lnTo>
                <a:lnTo>
                  <a:pt x="22" y="47"/>
                </a:lnTo>
                <a:lnTo>
                  <a:pt x="22" y="44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1" y="2"/>
                </a:lnTo>
                <a:lnTo>
                  <a:pt x="0" y="16"/>
                </a:lnTo>
                <a:lnTo>
                  <a:pt x="0" y="30"/>
                </a:lnTo>
                <a:lnTo>
                  <a:pt x="0" y="45"/>
                </a:lnTo>
                <a:lnTo>
                  <a:pt x="0" y="60"/>
                </a:lnTo>
                <a:lnTo>
                  <a:pt x="0" y="68"/>
                </a:lnTo>
                <a:lnTo>
                  <a:pt x="1" y="75"/>
                </a:lnTo>
                <a:lnTo>
                  <a:pt x="1" y="82"/>
                </a:lnTo>
                <a:lnTo>
                  <a:pt x="1" y="89"/>
                </a:lnTo>
                <a:lnTo>
                  <a:pt x="2" y="96"/>
                </a:lnTo>
                <a:lnTo>
                  <a:pt x="3" y="105"/>
                </a:lnTo>
                <a:lnTo>
                  <a:pt x="4" y="112"/>
                </a:lnTo>
                <a:lnTo>
                  <a:pt x="6" y="119"/>
                </a:lnTo>
                <a:lnTo>
                  <a:pt x="7" y="125"/>
                </a:lnTo>
                <a:lnTo>
                  <a:pt x="9" y="133"/>
                </a:lnTo>
                <a:lnTo>
                  <a:pt x="11" y="138"/>
                </a:lnTo>
                <a:lnTo>
                  <a:pt x="12" y="144"/>
                </a:lnTo>
                <a:lnTo>
                  <a:pt x="15" y="151"/>
                </a:lnTo>
                <a:lnTo>
                  <a:pt x="17" y="157"/>
                </a:lnTo>
                <a:lnTo>
                  <a:pt x="18" y="164"/>
                </a:lnTo>
                <a:lnTo>
                  <a:pt x="19" y="170"/>
                </a:lnTo>
                <a:lnTo>
                  <a:pt x="36" y="206"/>
                </a:lnTo>
                <a:lnTo>
                  <a:pt x="36" y="201"/>
                </a:lnTo>
                <a:lnTo>
                  <a:pt x="37" y="201"/>
                </a:lnTo>
                <a:lnTo>
                  <a:pt x="38" y="199"/>
                </a:lnTo>
                <a:lnTo>
                  <a:pt x="38" y="198"/>
                </a:lnTo>
                <a:lnTo>
                  <a:pt x="3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8" name="Freeform 67"/>
          <p:cNvSpPr>
            <a:spLocks/>
          </p:cNvSpPr>
          <p:nvPr/>
        </p:nvSpPr>
        <p:spPr bwMode="auto">
          <a:xfrm>
            <a:off x="558800" y="5616575"/>
            <a:ext cx="44450" cy="217488"/>
          </a:xfrm>
          <a:custGeom>
            <a:avLst/>
            <a:gdLst>
              <a:gd name="T0" fmla="*/ 44450 w 28"/>
              <a:gd name="T1" fmla="*/ 198438 h 137"/>
              <a:gd name="T2" fmla="*/ 44450 w 28"/>
              <a:gd name="T3" fmla="*/ 165100 h 137"/>
              <a:gd name="T4" fmla="*/ 42863 w 28"/>
              <a:gd name="T5" fmla="*/ 131763 h 137"/>
              <a:gd name="T6" fmla="*/ 41275 w 28"/>
              <a:gd name="T7" fmla="*/ 96838 h 137"/>
              <a:gd name="T8" fmla="*/ 38100 w 28"/>
              <a:gd name="T9" fmla="*/ 63500 h 137"/>
              <a:gd name="T10" fmla="*/ 33338 w 28"/>
              <a:gd name="T11" fmla="*/ 53975 h 137"/>
              <a:gd name="T12" fmla="*/ 31750 w 28"/>
              <a:gd name="T13" fmla="*/ 44450 h 137"/>
              <a:gd name="T14" fmla="*/ 25400 w 28"/>
              <a:gd name="T15" fmla="*/ 38100 h 137"/>
              <a:gd name="T16" fmla="*/ 20638 w 28"/>
              <a:gd name="T17" fmla="*/ 30163 h 137"/>
              <a:gd name="T18" fmla="*/ 14288 w 28"/>
              <a:gd name="T19" fmla="*/ 22225 h 137"/>
              <a:gd name="T20" fmla="*/ 7938 w 28"/>
              <a:gd name="T21" fmla="*/ 15875 h 137"/>
              <a:gd name="T22" fmla="*/ 4763 w 28"/>
              <a:gd name="T23" fmla="*/ 9525 h 137"/>
              <a:gd name="T24" fmla="*/ 0 w 28"/>
              <a:gd name="T25" fmla="*/ 0 h 137"/>
              <a:gd name="T26" fmla="*/ 0 w 28"/>
              <a:gd name="T27" fmla="*/ 17463 h 137"/>
              <a:gd name="T28" fmla="*/ 0 w 28"/>
              <a:gd name="T29" fmla="*/ 34925 h 137"/>
              <a:gd name="T30" fmla="*/ 1588 w 28"/>
              <a:gd name="T31" fmla="*/ 53975 h 137"/>
              <a:gd name="T32" fmla="*/ 3175 w 28"/>
              <a:gd name="T33" fmla="*/ 71438 h 137"/>
              <a:gd name="T34" fmla="*/ 4763 w 28"/>
              <a:gd name="T35" fmla="*/ 82550 h 137"/>
              <a:gd name="T36" fmla="*/ 4763 w 28"/>
              <a:gd name="T37" fmla="*/ 88900 h 137"/>
              <a:gd name="T38" fmla="*/ 6350 w 28"/>
              <a:gd name="T39" fmla="*/ 98425 h 137"/>
              <a:gd name="T40" fmla="*/ 7938 w 28"/>
              <a:gd name="T41" fmla="*/ 106363 h 137"/>
              <a:gd name="T42" fmla="*/ 7938 w 28"/>
              <a:gd name="T43" fmla="*/ 115888 h 137"/>
              <a:gd name="T44" fmla="*/ 12700 w 28"/>
              <a:gd name="T45" fmla="*/ 123825 h 137"/>
              <a:gd name="T46" fmla="*/ 14288 w 28"/>
              <a:gd name="T47" fmla="*/ 131763 h 137"/>
              <a:gd name="T48" fmla="*/ 15875 w 28"/>
              <a:gd name="T49" fmla="*/ 142875 h 137"/>
              <a:gd name="T50" fmla="*/ 17463 w 28"/>
              <a:gd name="T51" fmla="*/ 150813 h 137"/>
              <a:gd name="T52" fmla="*/ 20638 w 28"/>
              <a:gd name="T53" fmla="*/ 160338 h 137"/>
              <a:gd name="T54" fmla="*/ 22225 w 28"/>
              <a:gd name="T55" fmla="*/ 166688 h 137"/>
              <a:gd name="T56" fmla="*/ 25400 w 28"/>
              <a:gd name="T57" fmla="*/ 176213 h 137"/>
              <a:gd name="T58" fmla="*/ 25400 w 28"/>
              <a:gd name="T59" fmla="*/ 180975 h 137"/>
              <a:gd name="T60" fmla="*/ 25400 w 28"/>
              <a:gd name="T61" fmla="*/ 184150 h 137"/>
              <a:gd name="T62" fmla="*/ 25400 w 28"/>
              <a:gd name="T63" fmla="*/ 188913 h 137"/>
              <a:gd name="T64" fmla="*/ 26988 w 28"/>
              <a:gd name="T65" fmla="*/ 192088 h 137"/>
              <a:gd name="T66" fmla="*/ 28575 w 28"/>
              <a:gd name="T67" fmla="*/ 195263 h 137"/>
              <a:gd name="T68" fmla="*/ 31750 w 28"/>
              <a:gd name="T69" fmla="*/ 198438 h 137"/>
              <a:gd name="T70" fmla="*/ 33338 w 28"/>
              <a:gd name="T71" fmla="*/ 203200 h 137"/>
              <a:gd name="T72" fmla="*/ 33338 w 28"/>
              <a:gd name="T73" fmla="*/ 204788 h 137"/>
              <a:gd name="T74" fmla="*/ 33338 w 28"/>
              <a:gd name="T75" fmla="*/ 207963 h 137"/>
              <a:gd name="T76" fmla="*/ 33338 w 28"/>
              <a:gd name="T77" fmla="*/ 211138 h 137"/>
              <a:gd name="T78" fmla="*/ 33338 w 28"/>
              <a:gd name="T79" fmla="*/ 215900 h 137"/>
              <a:gd name="T80" fmla="*/ 34925 w 28"/>
              <a:gd name="T81" fmla="*/ 217488 h 137"/>
              <a:gd name="T82" fmla="*/ 44450 w 28"/>
              <a:gd name="T83" fmla="*/ 198438 h 1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"/>
              <a:gd name="T127" fmla="*/ 0 h 137"/>
              <a:gd name="T128" fmla="*/ 28 w 28"/>
              <a:gd name="T129" fmla="*/ 137 h 13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" h="137">
                <a:moveTo>
                  <a:pt x="28" y="125"/>
                </a:moveTo>
                <a:lnTo>
                  <a:pt x="28" y="104"/>
                </a:lnTo>
                <a:lnTo>
                  <a:pt x="27" y="83"/>
                </a:lnTo>
                <a:lnTo>
                  <a:pt x="26" y="61"/>
                </a:lnTo>
                <a:lnTo>
                  <a:pt x="24" y="40"/>
                </a:lnTo>
                <a:lnTo>
                  <a:pt x="21" y="34"/>
                </a:lnTo>
                <a:lnTo>
                  <a:pt x="20" y="28"/>
                </a:lnTo>
                <a:lnTo>
                  <a:pt x="16" y="24"/>
                </a:lnTo>
                <a:lnTo>
                  <a:pt x="13" y="19"/>
                </a:lnTo>
                <a:lnTo>
                  <a:pt x="9" y="14"/>
                </a:lnTo>
                <a:lnTo>
                  <a:pt x="5" y="10"/>
                </a:lnTo>
                <a:lnTo>
                  <a:pt x="3" y="6"/>
                </a:lnTo>
                <a:lnTo>
                  <a:pt x="0" y="0"/>
                </a:lnTo>
                <a:lnTo>
                  <a:pt x="0" y="11"/>
                </a:lnTo>
                <a:lnTo>
                  <a:pt x="0" y="22"/>
                </a:lnTo>
                <a:lnTo>
                  <a:pt x="1" y="34"/>
                </a:lnTo>
                <a:lnTo>
                  <a:pt x="2" y="45"/>
                </a:lnTo>
                <a:lnTo>
                  <a:pt x="3" y="52"/>
                </a:lnTo>
                <a:lnTo>
                  <a:pt x="3" y="56"/>
                </a:lnTo>
                <a:lnTo>
                  <a:pt x="4" y="62"/>
                </a:lnTo>
                <a:lnTo>
                  <a:pt x="5" y="67"/>
                </a:lnTo>
                <a:lnTo>
                  <a:pt x="5" y="73"/>
                </a:lnTo>
                <a:lnTo>
                  <a:pt x="8" y="78"/>
                </a:lnTo>
                <a:lnTo>
                  <a:pt x="9" y="83"/>
                </a:lnTo>
                <a:lnTo>
                  <a:pt x="10" y="90"/>
                </a:lnTo>
                <a:lnTo>
                  <a:pt x="11" y="95"/>
                </a:lnTo>
                <a:lnTo>
                  <a:pt x="13" y="101"/>
                </a:lnTo>
                <a:lnTo>
                  <a:pt x="14" y="105"/>
                </a:lnTo>
                <a:lnTo>
                  <a:pt x="16" y="111"/>
                </a:lnTo>
                <a:lnTo>
                  <a:pt x="16" y="114"/>
                </a:lnTo>
                <a:lnTo>
                  <a:pt x="16" y="116"/>
                </a:lnTo>
                <a:lnTo>
                  <a:pt x="16" y="119"/>
                </a:lnTo>
                <a:lnTo>
                  <a:pt x="17" y="121"/>
                </a:lnTo>
                <a:lnTo>
                  <a:pt x="18" y="123"/>
                </a:lnTo>
                <a:lnTo>
                  <a:pt x="20" y="125"/>
                </a:lnTo>
                <a:lnTo>
                  <a:pt x="21" y="128"/>
                </a:lnTo>
                <a:lnTo>
                  <a:pt x="21" y="129"/>
                </a:lnTo>
                <a:lnTo>
                  <a:pt x="21" y="131"/>
                </a:lnTo>
                <a:lnTo>
                  <a:pt x="21" y="133"/>
                </a:lnTo>
                <a:lnTo>
                  <a:pt x="21" y="136"/>
                </a:lnTo>
                <a:lnTo>
                  <a:pt x="22" y="137"/>
                </a:lnTo>
                <a:lnTo>
                  <a:pt x="28" y="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9" name="Freeform 68"/>
          <p:cNvSpPr>
            <a:spLocks/>
          </p:cNvSpPr>
          <p:nvPr/>
        </p:nvSpPr>
        <p:spPr bwMode="auto">
          <a:xfrm>
            <a:off x="574675" y="6118225"/>
            <a:ext cx="12700" cy="20638"/>
          </a:xfrm>
          <a:custGeom>
            <a:avLst/>
            <a:gdLst>
              <a:gd name="T0" fmla="*/ 12700 w 8"/>
              <a:gd name="T1" fmla="*/ 14288 h 13"/>
              <a:gd name="T2" fmla="*/ 0 w 8"/>
              <a:gd name="T3" fmla="*/ 0 h 13"/>
              <a:gd name="T4" fmla="*/ 9525 w 8"/>
              <a:gd name="T5" fmla="*/ 20638 h 13"/>
              <a:gd name="T6" fmla="*/ 11112 w 8"/>
              <a:gd name="T7" fmla="*/ 19050 h 13"/>
              <a:gd name="T8" fmla="*/ 11112 w 8"/>
              <a:gd name="T9" fmla="*/ 17463 h 13"/>
              <a:gd name="T10" fmla="*/ 12700 w 8"/>
              <a:gd name="T11" fmla="*/ 14288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3"/>
              <a:gd name="T20" fmla="*/ 8 w 8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3">
                <a:moveTo>
                  <a:pt x="8" y="9"/>
                </a:moveTo>
                <a:lnTo>
                  <a:pt x="0" y="0"/>
                </a:lnTo>
                <a:lnTo>
                  <a:pt x="6" y="13"/>
                </a:lnTo>
                <a:lnTo>
                  <a:pt x="7" y="12"/>
                </a:lnTo>
                <a:lnTo>
                  <a:pt x="7" y="11"/>
                </a:lnTo>
                <a:lnTo>
                  <a:pt x="8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0" name="Freeform 69"/>
          <p:cNvSpPr>
            <a:spLocks/>
          </p:cNvSpPr>
          <p:nvPr/>
        </p:nvSpPr>
        <p:spPr bwMode="auto">
          <a:xfrm>
            <a:off x="488950" y="5318125"/>
            <a:ext cx="87313" cy="223838"/>
          </a:xfrm>
          <a:custGeom>
            <a:avLst/>
            <a:gdLst>
              <a:gd name="T0" fmla="*/ 87313 w 55"/>
              <a:gd name="T1" fmla="*/ 0 h 141"/>
              <a:gd name="T2" fmla="*/ 82550 w 55"/>
              <a:gd name="T3" fmla="*/ 1588 h 141"/>
              <a:gd name="T4" fmla="*/ 77788 w 55"/>
              <a:gd name="T5" fmla="*/ 4763 h 141"/>
              <a:gd name="T6" fmla="*/ 73025 w 55"/>
              <a:gd name="T7" fmla="*/ 12700 h 141"/>
              <a:gd name="T8" fmla="*/ 68263 w 55"/>
              <a:gd name="T9" fmla="*/ 15875 h 141"/>
              <a:gd name="T10" fmla="*/ 65088 w 55"/>
              <a:gd name="T11" fmla="*/ 23813 h 141"/>
              <a:gd name="T12" fmla="*/ 61913 w 55"/>
              <a:gd name="T13" fmla="*/ 30163 h 141"/>
              <a:gd name="T14" fmla="*/ 57150 w 55"/>
              <a:gd name="T15" fmla="*/ 36513 h 141"/>
              <a:gd name="T16" fmla="*/ 55563 w 55"/>
              <a:gd name="T17" fmla="*/ 44450 h 141"/>
              <a:gd name="T18" fmla="*/ 53975 w 55"/>
              <a:gd name="T19" fmla="*/ 52388 h 141"/>
              <a:gd name="T20" fmla="*/ 49213 w 55"/>
              <a:gd name="T21" fmla="*/ 60325 h 141"/>
              <a:gd name="T22" fmla="*/ 46038 w 55"/>
              <a:gd name="T23" fmla="*/ 68263 h 141"/>
              <a:gd name="T24" fmla="*/ 46038 w 55"/>
              <a:gd name="T25" fmla="*/ 76200 h 141"/>
              <a:gd name="T26" fmla="*/ 42863 w 55"/>
              <a:gd name="T27" fmla="*/ 85725 h 141"/>
              <a:gd name="T28" fmla="*/ 39688 w 55"/>
              <a:gd name="T29" fmla="*/ 92075 h 141"/>
              <a:gd name="T30" fmla="*/ 38100 w 55"/>
              <a:gd name="T31" fmla="*/ 101600 h 141"/>
              <a:gd name="T32" fmla="*/ 36513 w 55"/>
              <a:gd name="T33" fmla="*/ 109538 h 141"/>
              <a:gd name="T34" fmla="*/ 33338 w 55"/>
              <a:gd name="T35" fmla="*/ 119063 h 141"/>
              <a:gd name="T36" fmla="*/ 28575 w 55"/>
              <a:gd name="T37" fmla="*/ 123825 h 141"/>
              <a:gd name="T38" fmla="*/ 28575 w 55"/>
              <a:gd name="T39" fmla="*/ 131763 h 141"/>
              <a:gd name="T40" fmla="*/ 25400 w 55"/>
              <a:gd name="T41" fmla="*/ 136525 h 141"/>
              <a:gd name="T42" fmla="*/ 23813 w 55"/>
              <a:gd name="T43" fmla="*/ 146050 h 141"/>
              <a:gd name="T44" fmla="*/ 20638 w 55"/>
              <a:gd name="T45" fmla="*/ 153988 h 141"/>
              <a:gd name="T46" fmla="*/ 19050 w 55"/>
              <a:gd name="T47" fmla="*/ 163513 h 141"/>
              <a:gd name="T48" fmla="*/ 15875 w 55"/>
              <a:gd name="T49" fmla="*/ 169863 h 141"/>
              <a:gd name="T50" fmla="*/ 15875 w 55"/>
              <a:gd name="T51" fmla="*/ 177800 h 141"/>
              <a:gd name="T52" fmla="*/ 15875 w 55"/>
              <a:gd name="T53" fmla="*/ 187325 h 141"/>
              <a:gd name="T54" fmla="*/ 14288 w 55"/>
              <a:gd name="T55" fmla="*/ 193675 h 141"/>
              <a:gd name="T56" fmla="*/ 12700 w 55"/>
              <a:gd name="T57" fmla="*/ 200025 h 141"/>
              <a:gd name="T58" fmla="*/ 11113 w 55"/>
              <a:gd name="T59" fmla="*/ 207963 h 141"/>
              <a:gd name="T60" fmla="*/ 7938 w 55"/>
              <a:gd name="T61" fmla="*/ 211138 h 141"/>
              <a:gd name="T62" fmla="*/ 4763 w 55"/>
              <a:gd name="T63" fmla="*/ 217488 h 141"/>
              <a:gd name="T64" fmla="*/ 0 w 55"/>
              <a:gd name="T65" fmla="*/ 222250 h 141"/>
              <a:gd name="T66" fmla="*/ 6350 w 55"/>
              <a:gd name="T67" fmla="*/ 223838 h 141"/>
              <a:gd name="T68" fmla="*/ 22225 w 55"/>
              <a:gd name="T69" fmla="*/ 222250 h 141"/>
              <a:gd name="T70" fmla="*/ 20638 w 55"/>
              <a:gd name="T71" fmla="*/ 200025 h 141"/>
              <a:gd name="T72" fmla="*/ 53975 w 55"/>
              <a:gd name="T73" fmla="*/ 153988 h 141"/>
              <a:gd name="T74" fmla="*/ 87313 w 55"/>
              <a:gd name="T75" fmla="*/ 0 h 14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5"/>
              <a:gd name="T115" fmla="*/ 0 h 141"/>
              <a:gd name="T116" fmla="*/ 55 w 55"/>
              <a:gd name="T117" fmla="*/ 141 h 14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5" h="141">
                <a:moveTo>
                  <a:pt x="55" y="0"/>
                </a:moveTo>
                <a:lnTo>
                  <a:pt x="52" y="1"/>
                </a:lnTo>
                <a:lnTo>
                  <a:pt x="49" y="3"/>
                </a:lnTo>
                <a:lnTo>
                  <a:pt x="46" y="8"/>
                </a:lnTo>
                <a:lnTo>
                  <a:pt x="43" y="10"/>
                </a:lnTo>
                <a:lnTo>
                  <a:pt x="41" y="15"/>
                </a:lnTo>
                <a:lnTo>
                  <a:pt x="39" y="19"/>
                </a:lnTo>
                <a:lnTo>
                  <a:pt x="36" y="23"/>
                </a:lnTo>
                <a:lnTo>
                  <a:pt x="35" y="28"/>
                </a:lnTo>
                <a:lnTo>
                  <a:pt x="34" y="33"/>
                </a:lnTo>
                <a:lnTo>
                  <a:pt x="31" y="38"/>
                </a:lnTo>
                <a:lnTo>
                  <a:pt x="29" y="43"/>
                </a:lnTo>
                <a:lnTo>
                  <a:pt x="29" y="48"/>
                </a:lnTo>
                <a:lnTo>
                  <a:pt x="27" y="54"/>
                </a:lnTo>
                <a:lnTo>
                  <a:pt x="25" y="58"/>
                </a:lnTo>
                <a:lnTo>
                  <a:pt x="24" y="64"/>
                </a:lnTo>
                <a:lnTo>
                  <a:pt x="23" y="69"/>
                </a:lnTo>
                <a:lnTo>
                  <a:pt x="21" y="75"/>
                </a:lnTo>
                <a:lnTo>
                  <a:pt x="18" y="78"/>
                </a:lnTo>
                <a:lnTo>
                  <a:pt x="18" y="83"/>
                </a:lnTo>
                <a:lnTo>
                  <a:pt x="16" y="86"/>
                </a:lnTo>
                <a:lnTo>
                  <a:pt x="15" y="92"/>
                </a:lnTo>
                <a:lnTo>
                  <a:pt x="13" y="97"/>
                </a:lnTo>
                <a:lnTo>
                  <a:pt x="12" y="103"/>
                </a:lnTo>
                <a:lnTo>
                  <a:pt x="10" y="107"/>
                </a:lnTo>
                <a:lnTo>
                  <a:pt x="10" y="112"/>
                </a:lnTo>
                <a:lnTo>
                  <a:pt x="10" y="118"/>
                </a:lnTo>
                <a:lnTo>
                  <a:pt x="9" y="122"/>
                </a:lnTo>
                <a:lnTo>
                  <a:pt x="8" y="126"/>
                </a:lnTo>
                <a:lnTo>
                  <a:pt x="7" y="131"/>
                </a:lnTo>
                <a:lnTo>
                  <a:pt x="5" y="133"/>
                </a:lnTo>
                <a:lnTo>
                  <a:pt x="3" y="137"/>
                </a:lnTo>
                <a:lnTo>
                  <a:pt x="0" y="140"/>
                </a:lnTo>
                <a:lnTo>
                  <a:pt x="4" y="141"/>
                </a:lnTo>
                <a:lnTo>
                  <a:pt x="14" y="140"/>
                </a:lnTo>
                <a:lnTo>
                  <a:pt x="13" y="126"/>
                </a:lnTo>
                <a:lnTo>
                  <a:pt x="34" y="97"/>
                </a:lnTo>
                <a:lnTo>
                  <a:pt x="55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1" name="Freeform 70"/>
          <p:cNvSpPr>
            <a:spLocks/>
          </p:cNvSpPr>
          <p:nvPr/>
        </p:nvSpPr>
        <p:spPr bwMode="auto">
          <a:xfrm>
            <a:off x="304800" y="5546725"/>
            <a:ext cx="236538" cy="230188"/>
          </a:xfrm>
          <a:custGeom>
            <a:avLst/>
            <a:gdLst>
              <a:gd name="T0" fmla="*/ 230188 w 149"/>
              <a:gd name="T1" fmla="*/ 142875 h 145"/>
              <a:gd name="T2" fmla="*/ 220663 w 149"/>
              <a:gd name="T3" fmla="*/ 103188 h 145"/>
              <a:gd name="T4" fmla="*/ 207963 w 149"/>
              <a:gd name="T5" fmla="*/ 68263 h 145"/>
              <a:gd name="T6" fmla="*/ 201613 w 149"/>
              <a:gd name="T7" fmla="*/ 42863 h 145"/>
              <a:gd name="T8" fmla="*/ 198438 w 149"/>
              <a:gd name="T9" fmla="*/ 22225 h 145"/>
              <a:gd name="T10" fmla="*/ 196850 w 149"/>
              <a:gd name="T11" fmla="*/ 3175 h 145"/>
              <a:gd name="T12" fmla="*/ 188913 w 149"/>
              <a:gd name="T13" fmla="*/ 17463 h 145"/>
              <a:gd name="T14" fmla="*/ 130175 w 149"/>
              <a:gd name="T15" fmla="*/ 3175 h 145"/>
              <a:gd name="T16" fmla="*/ 109538 w 149"/>
              <a:gd name="T17" fmla="*/ 1588 h 145"/>
              <a:gd name="T18" fmla="*/ 92075 w 149"/>
              <a:gd name="T19" fmla="*/ 7938 h 145"/>
              <a:gd name="T20" fmla="*/ 77788 w 149"/>
              <a:gd name="T21" fmla="*/ 12700 h 145"/>
              <a:gd name="T22" fmla="*/ 63500 w 149"/>
              <a:gd name="T23" fmla="*/ 22225 h 145"/>
              <a:gd name="T24" fmla="*/ 49213 w 149"/>
              <a:gd name="T25" fmla="*/ 26988 h 145"/>
              <a:gd name="T26" fmla="*/ 36513 w 149"/>
              <a:gd name="T27" fmla="*/ 31750 h 145"/>
              <a:gd name="T28" fmla="*/ 25400 w 149"/>
              <a:gd name="T29" fmla="*/ 38100 h 145"/>
              <a:gd name="T30" fmla="*/ 7938 w 149"/>
              <a:gd name="T31" fmla="*/ 52388 h 145"/>
              <a:gd name="T32" fmla="*/ 22225 w 149"/>
              <a:gd name="T33" fmla="*/ 65088 h 145"/>
              <a:gd name="T34" fmla="*/ 55563 w 149"/>
              <a:gd name="T35" fmla="*/ 66675 h 145"/>
              <a:gd name="T36" fmla="*/ 90488 w 149"/>
              <a:gd name="T37" fmla="*/ 60325 h 145"/>
              <a:gd name="T38" fmla="*/ 119063 w 149"/>
              <a:gd name="T39" fmla="*/ 49213 h 145"/>
              <a:gd name="T40" fmla="*/ 136525 w 149"/>
              <a:gd name="T41" fmla="*/ 38100 h 145"/>
              <a:gd name="T42" fmla="*/ 144463 w 149"/>
              <a:gd name="T43" fmla="*/ 46038 h 145"/>
              <a:gd name="T44" fmla="*/ 139700 w 149"/>
              <a:gd name="T45" fmla="*/ 68263 h 145"/>
              <a:gd name="T46" fmla="*/ 123825 w 149"/>
              <a:gd name="T47" fmla="*/ 88900 h 145"/>
              <a:gd name="T48" fmla="*/ 114300 w 149"/>
              <a:gd name="T49" fmla="*/ 103188 h 145"/>
              <a:gd name="T50" fmla="*/ 103188 w 149"/>
              <a:gd name="T51" fmla="*/ 125413 h 145"/>
              <a:gd name="T52" fmla="*/ 90488 w 149"/>
              <a:gd name="T53" fmla="*/ 157163 h 145"/>
              <a:gd name="T54" fmla="*/ 82550 w 149"/>
              <a:gd name="T55" fmla="*/ 177800 h 145"/>
              <a:gd name="T56" fmla="*/ 77788 w 149"/>
              <a:gd name="T57" fmla="*/ 193675 h 145"/>
              <a:gd name="T58" fmla="*/ 92075 w 149"/>
              <a:gd name="T59" fmla="*/ 190500 h 145"/>
              <a:gd name="T60" fmla="*/ 104775 w 149"/>
              <a:gd name="T61" fmla="*/ 179388 h 145"/>
              <a:gd name="T62" fmla="*/ 114300 w 149"/>
              <a:gd name="T63" fmla="*/ 165100 h 145"/>
              <a:gd name="T64" fmla="*/ 127000 w 149"/>
              <a:gd name="T65" fmla="*/ 125413 h 145"/>
              <a:gd name="T66" fmla="*/ 146050 w 149"/>
              <a:gd name="T67" fmla="*/ 93663 h 145"/>
              <a:gd name="T68" fmla="*/ 153988 w 149"/>
              <a:gd name="T69" fmla="*/ 93663 h 145"/>
              <a:gd name="T70" fmla="*/ 155575 w 149"/>
              <a:gd name="T71" fmla="*/ 120650 h 145"/>
              <a:gd name="T72" fmla="*/ 142875 w 149"/>
              <a:gd name="T73" fmla="*/ 144463 h 145"/>
              <a:gd name="T74" fmla="*/ 133350 w 149"/>
              <a:gd name="T75" fmla="*/ 155575 h 145"/>
              <a:gd name="T76" fmla="*/ 139700 w 149"/>
              <a:gd name="T77" fmla="*/ 157163 h 145"/>
              <a:gd name="T78" fmla="*/ 152400 w 149"/>
              <a:gd name="T79" fmla="*/ 158750 h 145"/>
              <a:gd name="T80" fmla="*/ 163513 w 149"/>
              <a:gd name="T81" fmla="*/ 155575 h 145"/>
              <a:gd name="T82" fmla="*/ 173038 w 149"/>
              <a:gd name="T83" fmla="*/ 130175 h 145"/>
              <a:gd name="T84" fmla="*/ 184150 w 149"/>
              <a:gd name="T85" fmla="*/ 87313 h 145"/>
              <a:gd name="T86" fmla="*/ 179388 w 149"/>
              <a:gd name="T87" fmla="*/ 80963 h 145"/>
              <a:gd name="T88" fmla="*/ 187325 w 149"/>
              <a:gd name="T89" fmla="*/ 38100 h 145"/>
              <a:gd name="T90" fmla="*/ 188913 w 149"/>
              <a:gd name="T91" fmla="*/ 66675 h 145"/>
              <a:gd name="T92" fmla="*/ 195263 w 149"/>
              <a:gd name="T93" fmla="*/ 61913 h 145"/>
              <a:gd name="T94" fmla="*/ 196850 w 149"/>
              <a:gd name="T95" fmla="*/ 103188 h 145"/>
              <a:gd name="T96" fmla="*/ 203200 w 149"/>
              <a:gd name="T97" fmla="*/ 169863 h 145"/>
              <a:gd name="T98" fmla="*/ 215900 w 149"/>
              <a:gd name="T99" fmla="*/ 207963 h 145"/>
              <a:gd name="T100" fmla="*/ 236538 w 149"/>
              <a:gd name="T101" fmla="*/ 187325 h 14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9"/>
              <a:gd name="T154" fmla="*/ 0 h 145"/>
              <a:gd name="T155" fmla="*/ 149 w 149"/>
              <a:gd name="T156" fmla="*/ 145 h 14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9" h="145">
                <a:moveTo>
                  <a:pt x="149" y="117"/>
                </a:moveTo>
                <a:lnTo>
                  <a:pt x="149" y="111"/>
                </a:lnTo>
                <a:lnTo>
                  <a:pt x="147" y="104"/>
                </a:lnTo>
                <a:lnTo>
                  <a:pt x="146" y="97"/>
                </a:lnTo>
                <a:lnTo>
                  <a:pt x="145" y="90"/>
                </a:lnTo>
                <a:lnTo>
                  <a:pt x="145" y="84"/>
                </a:lnTo>
                <a:lnTo>
                  <a:pt x="143" y="80"/>
                </a:lnTo>
                <a:lnTo>
                  <a:pt x="141" y="75"/>
                </a:lnTo>
                <a:lnTo>
                  <a:pt x="140" y="70"/>
                </a:lnTo>
                <a:lnTo>
                  <a:pt x="139" y="65"/>
                </a:lnTo>
                <a:lnTo>
                  <a:pt x="137" y="60"/>
                </a:lnTo>
                <a:lnTo>
                  <a:pt x="134" y="55"/>
                </a:lnTo>
                <a:lnTo>
                  <a:pt x="134" y="50"/>
                </a:lnTo>
                <a:lnTo>
                  <a:pt x="133" y="46"/>
                </a:lnTo>
                <a:lnTo>
                  <a:pt x="131" y="43"/>
                </a:lnTo>
                <a:lnTo>
                  <a:pt x="130" y="41"/>
                </a:lnTo>
                <a:lnTo>
                  <a:pt x="129" y="37"/>
                </a:lnTo>
                <a:lnTo>
                  <a:pt x="129" y="33"/>
                </a:lnTo>
                <a:lnTo>
                  <a:pt x="128" y="30"/>
                </a:lnTo>
                <a:lnTo>
                  <a:pt x="127" y="27"/>
                </a:lnTo>
                <a:lnTo>
                  <a:pt x="126" y="23"/>
                </a:lnTo>
                <a:lnTo>
                  <a:pt x="126" y="16"/>
                </a:lnTo>
                <a:lnTo>
                  <a:pt x="126" y="15"/>
                </a:lnTo>
                <a:lnTo>
                  <a:pt x="125" y="15"/>
                </a:lnTo>
                <a:lnTo>
                  <a:pt x="125" y="14"/>
                </a:lnTo>
                <a:lnTo>
                  <a:pt x="124" y="11"/>
                </a:lnTo>
                <a:lnTo>
                  <a:pt x="125" y="9"/>
                </a:lnTo>
                <a:lnTo>
                  <a:pt x="125" y="7"/>
                </a:lnTo>
                <a:lnTo>
                  <a:pt x="124" y="5"/>
                </a:lnTo>
                <a:lnTo>
                  <a:pt x="124" y="2"/>
                </a:lnTo>
                <a:lnTo>
                  <a:pt x="123" y="5"/>
                </a:lnTo>
                <a:lnTo>
                  <a:pt x="123" y="7"/>
                </a:lnTo>
                <a:lnTo>
                  <a:pt x="122" y="9"/>
                </a:lnTo>
                <a:lnTo>
                  <a:pt x="120" y="10"/>
                </a:lnTo>
                <a:lnTo>
                  <a:pt x="119" y="11"/>
                </a:lnTo>
                <a:lnTo>
                  <a:pt x="91" y="0"/>
                </a:lnTo>
                <a:lnTo>
                  <a:pt x="89" y="1"/>
                </a:lnTo>
                <a:lnTo>
                  <a:pt x="86" y="2"/>
                </a:lnTo>
                <a:lnTo>
                  <a:pt x="83" y="2"/>
                </a:lnTo>
                <a:lnTo>
                  <a:pt x="82" y="2"/>
                </a:lnTo>
                <a:lnTo>
                  <a:pt x="78" y="1"/>
                </a:lnTo>
                <a:lnTo>
                  <a:pt x="76" y="1"/>
                </a:lnTo>
                <a:lnTo>
                  <a:pt x="72" y="1"/>
                </a:lnTo>
                <a:lnTo>
                  <a:pt x="71" y="1"/>
                </a:lnTo>
                <a:lnTo>
                  <a:pt x="69" y="1"/>
                </a:lnTo>
                <a:lnTo>
                  <a:pt x="66" y="1"/>
                </a:lnTo>
                <a:lnTo>
                  <a:pt x="65" y="2"/>
                </a:lnTo>
                <a:lnTo>
                  <a:pt x="63" y="3"/>
                </a:lnTo>
                <a:lnTo>
                  <a:pt x="60" y="4"/>
                </a:lnTo>
                <a:lnTo>
                  <a:pt x="58" y="5"/>
                </a:lnTo>
                <a:lnTo>
                  <a:pt x="57" y="6"/>
                </a:lnTo>
                <a:lnTo>
                  <a:pt x="55" y="6"/>
                </a:lnTo>
                <a:lnTo>
                  <a:pt x="52" y="7"/>
                </a:lnTo>
                <a:lnTo>
                  <a:pt x="51" y="8"/>
                </a:lnTo>
                <a:lnTo>
                  <a:pt x="49" y="8"/>
                </a:lnTo>
                <a:lnTo>
                  <a:pt x="47" y="9"/>
                </a:lnTo>
                <a:lnTo>
                  <a:pt x="46" y="10"/>
                </a:lnTo>
                <a:lnTo>
                  <a:pt x="43" y="11"/>
                </a:lnTo>
                <a:lnTo>
                  <a:pt x="41" y="13"/>
                </a:lnTo>
                <a:lnTo>
                  <a:pt x="40" y="14"/>
                </a:lnTo>
                <a:lnTo>
                  <a:pt x="37" y="15"/>
                </a:lnTo>
                <a:lnTo>
                  <a:pt x="36" y="15"/>
                </a:lnTo>
                <a:lnTo>
                  <a:pt x="34" y="15"/>
                </a:lnTo>
                <a:lnTo>
                  <a:pt x="32" y="16"/>
                </a:lnTo>
                <a:lnTo>
                  <a:pt x="31" y="17"/>
                </a:lnTo>
                <a:lnTo>
                  <a:pt x="29" y="18"/>
                </a:lnTo>
                <a:lnTo>
                  <a:pt x="27" y="18"/>
                </a:lnTo>
                <a:lnTo>
                  <a:pt x="25" y="20"/>
                </a:lnTo>
                <a:lnTo>
                  <a:pt x="24" y="20"/>
                </a:lnTo>
                <a:lnTo>
                  <a:pt x="23" y="20"/>
                </a:lnTo>
                <a:lnTo>
                  <a:pt x="22" y="21"/>
                </a:lnTo>
                <a:lnTo>
                  <a:pt x="21" y="21"/>
                </a:lnTo>
                <a:lnTo>
                  <a:pt x="20" y="22"/>
                </a:lnTo>
                <a:lnTo>
                  <a:pt x="19" y="23"/>
                </a:lnTo>
                <a:lnTo>
                  <a:pt x="16" y="24"/>
                </a:lnTo>
                <a:lnTo>
                  <a:pt x="15" y="25"/>
                </a:lnTo>
                <a:lnTo>
                  <a:pt x="12" y="27"/>
                </a:lnTo>
                <a:lnTo>
                  <a:pt x="10" y="29"/>
                </a:lnTo>
                <a:lnTo>
                  <a:pt x="8" y="31"/>
                </a:lnTo>
                <a:lnTo>
                  <a:pt x="5" y="33"/>
                </a:lnTo>
                <a:lnTo>
                  <a:pt x="3" y="34"/>
                </a:lnTo>
                <a:lnTo>
                  <a:pt x="0" y="36"/>
                </a:lnTo>
                <a:lnTo>
                  <a:pt x="5" y="37"/>
                </a:lnTo>
                <a:lnTo>
                  <a:pt x="10" y="39"/>
                </a:lnTo>
                <a:lnTo>
                  <a:pt x="14" y="41"/>
                </a:lnTo>
                <a:lnTo>
                  <a:pt x="17" y="42"/>
                </a:lnTo>
                <a:lnTo>
                  <a:pt x="22" y="42"/>
                </a:lnTo>
                <a:lnTo>
                  <a:pt x="26" y="43"/>
                </a:lnTo>
                <a:lnTo>
                  <a:pt x="30" y="43"/>
                </a:lnTo>
                <a:lnTo>
                  <a:pt x="35" y="42"/>
                </a:lnTo>
                <a:lnTo>
                  <a:pt x="39" y="42"/>
                </a:lnTo>
                <a:lnTo>
                  <a:pt x="43" y="41"/>
                </a:lnTo>
                <a:lnTo>
                  <a:pt x="48" y="41"/>
                </a:lnTo>
                <a:lnTo>
                  <a:pt x="52" y="39"/>
                </a:lnTo>
                <a:lnTo>
                  <a:pt x="57" y="38"/>
                </a:lnTo>
                <a:lnTo>
                  <a:pt x="61" y="37"/>
                </a:lnTo>
                <a:lnTo>
                  <a:pt x="65" y="35"/>
                </a:lnTo>
                <a:lnTo>
                  <a:pt x="69" y="33"/>
                </a:lnTo>
                <a:lnTo>
                  <a:pt x="72" y="32"/>
                </a:lnTo>
                <a:lnTo>
                  <a:pt x="75" y="31"/>
                </a:lnTo>
                <a:lnTo>
                  <a:pt x="77" y="29"/>
                </a:lnTo>
                <a:lnTo>
                  <a:pt x="79" y="28"/>
                </a:lnTo>
                <a:lnTo>
                  <a:pt x="82" y="27"/>
                </a:lnTo>
                <a:lnTo>
                  <a:pt x="84" y="24"/>
                </a:lnTo>
                <a:lnTo>
                  <a:pt x="86" y="24"/>
                </a:lnTo>
                <a:lnTo>
                  <a:pt x="89" y="23"/>
                </a:lnTo>
                <a:lnTo>
                  <a:pt x="90" y="24"/>
                </a:lnTo>
                <a:lnTo>
                  <a:pt x="91" y="24"/>
                </a:lnTo>
                <a:lnTo>
                  <a:pt x="91" y="27"/>
                </a:lnTo>
                <a:lnTo>
                  <a:pt x="91" y="29"/>
                </a:lnTo>
                <a:lnTo>
                  <a:pt x="91" y="31"/>
                </a:lnTo>
                <a:lnTo>
                  <a:pt x="90" y="33"/>
                </a:lnTo>
                <a:lnTo>
                  <a:pt x="90" y="36"/>
                </a:lnTo>
                <a:lnTo>
                  <a:pt x="88" y="39"/>
                </a:lnTo>
                <a:lnTo>
                  <a:pt x="88" y="43"/>
                </a:lnTo>
                <a:lnTo>
                  <a:pt x="85" y="44"/>
                </a:lnTo>
                <a:lnTo>
                  <a:pt x="83" y="46"/>
                </a:lnTo>
                <a:lnTo>
                  <a:pt x="83" y="50"/>
                </a:lnTo>
                <a:lnTo>
                  <a:pt x="80" y="52"/>
                </a:lnTo>
                <a:lnTo>
                  <a:pt x="78" y="56"/>
                </a:lnTo>
                <a:lnTo>
                  <a:pt x="77" y="58"/>
                </a:lnTo>
                <a:lnTo>
                  <a:pt x="76" y="60"/>
                </a:lnTo>
                <a:lnTo>
                  <a:pt x="75" y="62"/>
                </a:lnTo>
                <a:lnTo>
                  <a:pt x="73" y="64"/>
                </a:lnTo>
                <a:lnTo>
                  <a:pt x="72" y="65"/>
                </a:lnTo>
                <a:lnTo>
                  <a:pt x="71" y="69"/>
                </a:lnTo>
                <a:lnTo>
                  <a:pt x="69" y="71"/>
                </a:lnTo>
                <a:lnTo>
                  <a:pt x="67" y="72"/>
                </a:lnTo>
                <a:lnTo>
                  <a:pt x="66" y="75"/>
                </a:lnTo>
                <a:lnTo>
                  <a:pt x="65" y="79"/>
                </a:lnTo>
                <a:lnTo>
                  <a:pt x="63" y="82"/>
                </a:lnTo>
                <a:lnTo>
                  <a:pt x="61" y="86"/>
                </a:lnTo>
                <a:lnTo>
                  <a:pt x="59" y="90"/>
                </a:lnTo>
                <a:lnTo>
                  <a:pt x="58" y="94"/>
                </a:lnTo>
                <a:lnTo>
                  <a:pt x="57" y="99"/>
                </a:lnTo>
                <a:lnTo>
                  <a:pt x="55" y="103"/>
                </a:lnTo>
                <a:lnTo>
                  <a:pt x="54" y="107"/>
                </a:lnTo>
                <a:lnTo>
                  <a:pt x="53" y="109"/>
                </a:lnTo>
                <a:lnTo>
                  <a:pt x="53" y="111"/>
                </a:lnTo>
                <a:lnTo>
                  <a:pt x="52" y="112"/>
                </a:lnTo>
                <a:lnTo>
                  <a:pt x="52" y="114"/>
                </a:lnTo>
                <a:lnTo>
                  <a:pt x="51" y="117"/>
                </a:lnTo>
                <a:lnTo>
                  <a:pt x="51" y="118"/>
                </a:lnTo>
                <a:lnTo>
                  <a:pt x="51" y="120"/>
                </a:lnTo>
                <a:lnTo>
                  <a:pt x="49" y="122"/>
                </a:lnTo>
                <a:lnTo>
                  <a:pt x="51" y="122"/>
                </a:lnTo>
                <a:lnTo>
                  <a:pt x="53" y="121"/>
                </a:lnTo>
                <a:lnTo>
                  <a:pt x="55" y="121"/>
                </a:lnTo>
                <a:lnTo>
                  <a:pt x="57" y="120"/>
                </a:lnTo>
                <a:lnTo>
                  <a:pt x="58" y="120"/>
                </a:lnTo>
                <a:lnTo>
                  <a:pt x="60" y="119"/>
                </a:lnTo>
                <a:lnTo>
                  <a:pt x="62" y="118"/>
                </a:lnTo>
                <a:lnTo>
                  <a:pt x="63" y="117"/>
                </a:lnTo>
                <a:lnTo>
                  <a:pt x="65" y="115"/>
                </a:lnTo>
                <a:lnTo>
                  <a:pt x="66" y="113"/>
                </a:lnTo>
                <a:lnTo>
                  <a:pt x="67" y="111"/>
                </a:lnTo>
                <a:lnTo>
                  <a:pt x="69" y="110"/>
                </a:lnTo>
                <a:lnTo>
                  <a:pt x="71" y="108"/>
                </a:lnTo>
                <a:lnTo>
                  <a:pt x="72" y="106"/>
                </a:lnTo>
                <a:lnTo>
                  <a:pt x="72" y="104"/>
                </a:lnTo>
                <a:lnTo>
                  <a:pt x="75" y="101"/>
                </a:lnTo>
                <a:lnTo>
                  <a:pt x="76" y="96"/>
                </a:lnTo>
                <a:lnTo>
                  <a:pt x="77" y="89"/>
                </a:lnTo>
                <a:lnTo>
                  <a:pt x="78" y="84"/>
                </a:lnTo>
                <a:lnTo>
                  <a:pt x="80" y="79"/>
                </a:lnTo>
                <a:lnTo>
                  <a:pt x="83" y="73"/>
                </a:lnTo>
                <a:lnTo>
                  <a:pt x="85" y="69"/>
                </a:lnTo>
                <a:lnTo>
                  <a:pt x="88" y="64"/>
                </a:lnTo>
                <a:lnTo>
                  <a:pt x="91" y="60"/>
                </a:lnTo>
                <a:lnTo>
                  <a:pt x="92" y="59"/>
                </a:lnTo>
                <a:lnTo>
                  <a:pt x="93" y="58"/>
                </a:lnTo>
                <a:lnTo>
                  <a:pt x="94" y="57"/>
                </a:lnTo>
                <a:lnTo>
                  <a:pt x="95" y="58"/>
                </a:lnTo>
                <a:lnTo>
                  <a:pt x="96" y="58"/>
                </a:lnTo>
                <a:lnTo>
                  <a:pt x="97" y="59"/>
                </a:lnTo>
                <a:lnTo>
                  <a:pt x="98" y="60"/>
                </a:lnTo>
                <a:lnTo>
                  <a:pt x="98" y="64"/>
                </a:lnTo>
                <a:lnTo>
                  <a:pt x="98" y="69"/>
                </a:lnTo>
                <a:lnTo>
                  <a:pt x="98" y="72"/>
                </a:lnTo>
                <a:lnTo>
                  <a:pt x="98" y="76"/>
                </a:lnTo>
                <a:lnTo>
                  <a:pt x="97" y="80"/>
                </a:lnTo>
                <a:lnTo>
                  <a:pt x="96" y="84"/>
                </a:lnTo>
                <a:lnTo>
                  <a:pt x="94" y="87"/>
                </a:lnTo>
                <a:lnTo>
                  <a:pt x="92" y="90"/>
                </a:lnTo>
                <a:lnTo>
                  <a:pt x="90" y="91"/>
                </a:lnTo>
                <a:lnTo>
                  <a:pt x="89" y="92"/>
                </a:lnTo>
                <a:lnTo>
                  <a:pt x="88" y="93"/>
                </a:lnTo>
                <a:lnTo>
                  <a:pt x="88" y="96"/>
                </a:lnTo>
                <a:lnTo>
                  <a:pt x="86" y="97"/>
                </a:lnTo>
                <a:lnTo>
                  <a:pt x="84" y="98"/>
                </a:lnTo>
                <a:lnTo>
                  <a:pt x="83" y="99"/>
                </a:lnTo>
                <a:lnTo>
                  <a:pt x="85" y="99"/>
                </a:lnTo>
                <a:lnTo>
                  <a:pt x="88" y="99"/>
                </a:lnTo>
                <a:lnTo>
                  <a:pt x="89" y="99"/>
                </a:lnTo>
                <a:lnTo>
                  <a:pt x="90" y="99"/>
                </a:lnTo>
                <a:lnTo>
                  <a:pt x="92" y="100"/>
                </a:lnTo>
                <a:lnTo>
                  <a:pt x="94" y="100"/>
                </a:lnTo>
                <a:lnTo>
                  <a:pt x="96" y="100"/>
                </a:lnTo>
                <a:lnTo>
                  <a:pt x="98" y="100"/>
                </a:lnTo>
                <a:lnTo>
                  <a:pt x="98" y="99"/>
                </a:lnTo>
                <a:lnTo>
                  <a:pt x="101" y="99"/>
                </a:lnTo>
                <a:lnTo>
                  <a:pt x="102" y="99"/>
                </a:lnTo>
                <a:lnTo>
                  <a:pt x="103" y="98"/>
                </a:lnTo>
                <a:lnTo>
                  <a:pt x="104" y="96"/>
                </a:lnTo>
                <a:lnTo>
                  <a:pt x="106" y="94"/>
                </a:lnTo>
                <a:lnTo>
                  <a:pt x="107" y="92"/>
                </a:lnTo>
                <a:lnTo>
                  <a:pt x="108" y="87"/>
                </a:lnTo>
                <a:lnTo>
                  <a:pt x="109" y="82"/>
                </a:lnTo>
                <a:lnTo>
                  <a:pt x="112" y="76"/>
                </a:lnTo>
                <a:lnTo>
                  <a:pt x="113" y="71"/>
                </a:lnTo>
                <a:lnTo>
                  <a:pt x="114" y="65"/>
                </a:lnTo>
                <a:lnTo>
                  <a:pt x="115" y="60"/>
                </a:lnTo>
                <a:lnTo>
                  <a:pt x="116" y="55"/>
                </a:lnTo>
                <a:lnTo>
                  <a:pt x="118" y="50"/>
                </a:lnTo>
                <a:lnTo>
                  <a:pt x="116" y="50"/>
                </a:lnTo>
                <a:lnTo>
                  <a:pt x="115" y="49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0" y="49"/>
                </a:lnTo>
                <a:lnTo>
                  <a:pt x="109" y="38"/>
                </a:lnTo>
                <a:lnTo>
                  <a:pt x="116" y="24"/>
                </a:lnTo>
                <a:lnTo>
                  <a:pt x="118" y="24"/>
                </a:lnTo>
                <a:lnTo>
                  <a:pt x="118" y="25"/>
                </a:lnTo>
                <a:lnTo>
                  <a:pt x="118" y="27"/>
                </a:lnTo>
                <a:lnTo>
                  <a:pt x="119" y="28"/>
                </a:lnTo>
                <a:lnTo>
                  <a:pt x="119" y="43"/>
                </a:lnTo>
                <a:lnTo>
                  <a:pt x="119" y="42"/>
                </a:lnTo>
                <a:lnTo>
                  <a:pt x="120" y="41"/>
                </a:lnTo>
                <a:lnTo>
                  <a:pt x="121" y="38"/>
                </a:lnTo>
                <a:lnTo>
                  <a:pt x="122" y="38"/>
                </a:lnTo>
                <a:lnTo>
                  <a:pt x="123" y="38"/>
                </a:lnTo>
                <a:lnTo>
                  <a:pt x="123" y="39"/>
                </a:lnTo>
                <a:lnTo>
                  <a:pt x="124" y="41"/>
                </a:lnTo>
                <a:lnTo>
                  <a:pt x="124" y="42"/>
                </a:lnTo>
                <a:lnTo>
                  <a:pt x="124" y="50"/>
                </a:lnTo>
                <a:lnTo>
                  <a:pt x="124" y="58"/>
                </a:lnTo>
                <a:lnTo>
                  <a:pt x="124" y="65"/>
                </a:lnTo>
                <a:lnTo>
                  <a:pt x="125" y="73"/>
                </a:lnTo>
                <a:lnTo>
                  <a:pt x="126" y="82"/>
                </a:lnTo>
                <a:lnTo>
                  <a:pt x="126" y="90"/>
                </a:lnTo>
                <a:lnTo>
                  <a:pt x="127" y="99"/>
                </a:lnTo>
                <a:lnTo>
                  <a:pt x="128" y="107"/>
                </a:lnTo>
                <a:lnTo>
                  <a:pt x="129" y="112"/>
                </a:lnTo>
                <a:lnTo>
                  <a:pt x="130" y="118"/>
                </a:lnTo>
                <a:lnTo>
                  <a:pt x="132" y="122"/>
                </a:lnTo>
                <a:lnTo>
                  <a:pt x="134" y="127"/>
                </a:lnTo>
                <a:lnTo>
                  <a:pt x="136" y="131"/>
                </a:lnTo>
                <a:lnTo>
                  <a:pt x="138" y="135"/>
                </a:lnTo>
                <a:lnTo>
                  <a:pt x="139" y="139"/>
                </a:lnTo>
                <a:lnTo>
                  <a:pt x="140" y="145"/>
                </a:lnTo>
                <a:lnTo>
                  <a:pt x="149" y="119"/>
                </a:lnTo>
                <a:lnTo>
                  <a:pt x="149" y="118"/>
                </a:lnTo>
                <a:lnTo>
                  <a:pt x="149" y="117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2" name="Freeform 71"/>
          <p:cNvSpPr>
            <a:spLocks/>
          </p:cNvSpPr>
          <p:nvPr/>
        </p:nvSpPr>
        <p:spPr bwMode="auto">
          <a:xfrm>
            <a:off x="527050" y="5245102"/>
            <a:ext cx="11113" cy="119063"/>
          </a:xfrm>
          <a:custGeom>
            <a:avLst/>
            <a:gdLst>
              <a:gd name="T0" fmla="*/ 11113 w 7"/>
              <a:gd name="T1" fmla="*/ 111125 h 75"/>
              <a:gd name="T2" fmla="*/ 0 w 7"/>
              <a:gd name="T3" fmla="*/ 0 h 75"/>
              <a:gd name="T4" fmla="*/ 0 w 7"/>
              <a:gd name="T5" fmla="*/ 17463 h 75"/>
              <a:gd name="T6" fmla="*/ 0 w 7"/>
              <a:gd name="T7" fmla="*/ 33338 h 75"/>
              <a:gd name="T8" fmla="*/ 1588 w 7"/>
              <a:gd name="T9" fmla="*/ 52388 h 75"/>
              <a:gd name="T10" fmla="*/ 4763 w 7"/>
              <a:gd name="T11" fmla="*/ 71438 h 75"/>
              <a:gd name="T12" fmla="*/ 4763 w 7"/>
              <a:gd name="T13" fmla="*/ 84138 h 75"/>
              <a:gd name="T14" fmla="*/ 4763 w 7"/>
              <a:gd name="T15" fmla="*/ 95250 h 75"/>
              <a:gd name="T16" fmla="*/ 4763 w 7"/>
              <a:gd name="T17" fmla="*/ 106363 h 75"/>
              <a:gd name="T18" fmla="*/ 6350 w 7"/>
              <a:gd name="T19" fmla="*/ 119063 h 75"/>
              <a:gd name="T20" fmla="*/ 7938 w 7"/>
              <a:gd name="T21" fmla="*/ 119063 h 75"/>
              <a:gd name="T22" fmla="*/ 7938 w 7"/>
              <a:gd name="T23" fmla="*/ 119063 h 75"/>
              <a:gd name="T24" fmla="*/ 9525 w 7"/>
              <a:gd name="T25" fmla="*/ 119063 h 75"/>
              <a:gd name="T26" fmla="*/ 11113 w 7"/>
              <a:gd name="T27" fmla="*/ 117475 h 75"/>
              <a:gd name="T28" fmla="*/ 11113 w 7"/>
              <a:gd name="T29" fmla="*/ 115888 h 75"/>
              <a:gd name="T30" fmla="*/ 11113 w 7"/>
              <a:gd name="T31" fmla="*/ 114300 h 75"/>
              <a:gd name="T32" fmla="*/ 11113 w 7"/>
              <a:gd name="T33" fmla="*/ 111125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"/>
              <a:gd name="T52" fmla="*/ 0 h 75"/>
              <a:gd name="T53" fmla="*/ 7 w 7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" h="75">
                <a:moveTo>
                  <a:pt x="7" y="70"/>
                </a:moveTo>
                <a:lnTo>
                  <a:pt x="0" y="0"/>
                </a:lnTo>
                <a:lnTo>
                  <a:pt x="0" y="11"/>
                </a:lnTo>
                <a:lnTo>
                  <a:pt x="0" y="21"/>
                </a:lnTo>
                <a:lnTo>
                  <a:pt x="1" y="33"/>
                </a:lnTo>
                <a:lnTo>
                  <a:pt x="3" y="45"/>
                </a:lnTo>
                <a:lnTo>
                  <a:pt x="3" y="53"/>
                </a:lnTo>
                <a:lnTo>
                  <a:pt x="3" y="60"/>
                </a:lnTo>
                <a:lnTo>
                  <a:pt x="3" y="67"/>
                </a:lnTo>
                <a:lnTo>
                  <a:pt x="4" y="75"/>
                </a:lnTo>
                <a:lnTo>
                  <a:pt x="5" y="75"/>
                </a:lnTo>
                <a:lnTo>
                  <a:pt x="6" y="75"/>
                </a:lnTo>
                <a:lnTo>
                  <a:pt x="7" y="74"/>
                </a:lnTo>
                <a:lnTo>
                  <a:pt x="7" y="73"/>
                </a:lnTo>
                <a:lnTo>
                  <a:pt x="7" y="72"/>
                </a:lnTo>
                <a:lnTo>
                  <a:pt x="7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3" name="Freeform 72"/>
          <p:cNvSpPr>
            <a:spLocks/>
          </p:cNvSpPr>
          <p:nvPr/>
        </p:nvSpPr>
        <p:spPr bwMode="auto">
          <a:xfrm>
            <a:off x="465138" y="5614988"/>
            <a:ext cx="9525" cy="19050"/>
          </a:xfrm>
          <a:custGeom>
            <a:avLst/>
            <a:gdLst>
              <a:gd name="T0" fmla="*/ 9525 w 6"/>
              <a:gd name="T1" fmla="*/ 19050 h 12"/>
              <a:gd name="T2" fmla="*/ 9525 w 6"/>
              <a:gd name="T3" fmla="*/ 14288 h 12"/>
              <a:gd name="T4" fmla="*/ 9525 w 6"/>
              <a:gd name="T5" fmla="*/ 11112 h 12"/>
              <a:gd name="T6" fmla="*/ 7938 w 6"/>
              <a:gd name="T7" fmla="*/ 4763 h 12"/>
              <a:gd name="T8" fmla="*/ 4763 w 6"/>
              <a:gd name="T9" fmla="*/ 0 h 12"/>
              <a:gd name="T10" fmla="*/ 0 w 6"/>
              <a:gd name="T11" fmla="*/ 19050 h 12"/>
              <a:gd name="T12" fmla="*/ 0 w 6"/>
              <a:gd name="T13" fmla="*/ 17463 h 12"/>
              <a:gd name="T14" fmla="*/ 1588 w 6"/>
              <a:gd name="T15" fmla="*/ 14288 h 12"/>
              <a:gd name="T16" fmla="*/ 3175 w 6"/>
              <a:gd name="T17" fmla="*/ 12700 h 12"/>
              <a:gd name="T18" fmla="*/ 3175 w 6"/>
              <a:gd name="T19" fmla="*/ 11112 h 12"/>
              <a:gd name="T20" fmla="*/ 3175 w 6"/>
              <a:gd name="T21" fmla="*/ 11112 h 12"/>
              <a:gd name="T22" fmla="*/ 4763 w 6"/>
              <a:gd name="T23" fmla="*/ 11112 h 12"/>
              <a:gd name="T24" fmla="*/ 4763 w 6"/>
              <a:gd name="T25" fmla="*/ 12700 h 12"/>
              <a:gd name="T26" fmla="*/ 4763 w 6"/>
              <a:gd name="T27" fmla="*/ 14288 h 12"/>
              <a:gd name="T28" fmla="*/ 7938 w 6"/>
              <a:gd name="T29" fmla="*/ 14288 h 12"/>
              <a:gd name="T30" fmla="*/ 7938 w 6"/>
              <a:gd name="T31" fmla="*/ 17463 h 12"/>
              <a:gd name="T32" fmla="*/ 9525 w 6"/>
              <a:gd name="T33" fmla="*/ 19050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"/>
              <a:gd name="T52" fmla="*/ 0 h 12"/>
              <a:gd name="T53" fmla="*/ 6 w 6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" h="12">
                <a:moveTo>
                  <a:pt x="6" y="12"/>
                </a:moveTo>
                <a:lnTo>
                  <a:pt x="6" y="9"/>
                </a:lnTo>
                <a:lnTo>
                  <a:pt x="6" y="7"/>
                </a:lnTo>
                <a:lnTo>
                  <a:pt x="5" y="3"/>
                </a:lnTo>
                <a:lnTo>
                  <a:pt x="3" y="0"/>
                </a:lnTo>
                <a:lnTo>
                  <a:pt x="0" y="12"/>
                </a:lnTo>
                <a:lnTo>
                  <a:pt x="0" y="11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5" y="9"/>
                </a:lnTo>
                <a:lnTo>
                  <a:pt x="5" y="11"/>
                </a:lnTo>
                <a:lnTo>
                  <a:pt x="6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4" name="Freeform 73"/>
          <p:cNvSpPr>
            <a:spLocks/>
          </p:cNvSpPr>
          <p:nvPr/>
        </p:nvSpPr>
        <p:spPr bwMode="auto">
          <a:xfrm>
            <a:off x="465138" y="5638800"/>
            <a:ext cx="7937" cy="6350"/>
          </a:xfrm>
          <a:custGeom>
            <a:avLst/>
            <a:gdLst>
              <a:gd name="T0" fmla="*/ 7937 w 5"/>
              <a:gd name="T1" fmla="*/ 1588 h 4"/>
              <a:gd name="T2" fmla="*/ 4762 w 5"/>
              <a:gd name="T3" fmla="*/ 1588 h 4"/>
              <a:gd name="T4" fmla="*/ 4762 w 5"/>
              <a:gd name="T5" fmla="*/ 0 h 4"/>
              <a:gd name="T6" fmla="*/ 3175 w 5"/>
              <a:gd name="T7" fmla="*/ 0 h 4"/>
              <a:gd name="T8" fmla="*/ 1587 w 5"/>
              <a:gd name="T9" fmla="*/ 0 h 4"/>
              <a:gd name="T10" fmla="*/ 0 w 5"/>
              <a:gd name="T11" fmla="*/ 0 h 4"/>
              <a:gd name="T12" fmla="*/ 0 w 5"/>
              <a:gd name="T13" fmla="*/ 1588 h 4"/>
              <a:gd name="T14" fmla="*/ 0 w 5"/>
              <a:gd name="T15" fmla="*/ 3175 h 4"/>
              <a:gd name="T16" fmla="*/ 0 w 5"/>
              <a:gd name="T17" fmla="*/ 4762 h 4"/>
              <a:gd name="T18" fmla="*/ 1587 w 5"/>
              <a:gd name="T19" fmla="*/ 6350 h 4"/>
              <a:gd name="T20" fmla="*/ 3175 w 5"/>
              <a:gd name="T21" fmla="*/ 6350 h 4"/>
              <a:gd name="T22" fmla="*/ 4762 w 5"/>
              <a:gd name="T23" fmla="*/ 6350 h 4"/>
              <a:gd name="T24" fmla="*/ 7937 w 5"/>
              <a:gd name="T25" fmla="*/ 4762 h 4"/>
              <a:gd name="T26" fmla="*/ 7937 w 5"/>
              <a:gd name="T27" fmla="*/ 3175 h 4"/>
              <a:gd name="T28" fmla="*/ 7937 w 5"/>
              <a:gd name="T29" fmla="*/ 1588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"/>
              <a:gd name="T46" fmla="*/ 0 h 4"/>
              <a:gd name="T47" fmla="*/ 5 w 5"/>
              <a:gd name="T48" fmla="*/ 4 h 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" h="4">
                <a:moveTo>
                  <a:pt x="5" y="1"/>
                </a:move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1" y="4"/>
                </a:lnTo>
                <a:lnTo>
                  <a:pt x="2" y="4"/>
                </a:lnTo>
                <a:lnTo>
                  <a:pt x="3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5" name="Freeform 74"/>
          <p:cNvSpPr>
            <a:spLocks/>
          </p:cNvSpPr>
          <p:nvPr/>
        </p:nvSpPr>
        <p:spPr bwMode="auto">
          <a:xfrm>
            <a:off x="1422400" y="4664075"/>
            <a:ext cx="171450" cy="520700"/>
          </a:xfrm>
          <a:custGeom>
            <a:avLst/>
            <a:gdLst>
              <a:gd name="T0" fmla="*/ 66675 w 108"/>
              <a:gd name="T1" fmla="*/ 461963 h 328"/>
              <a:gd name="T2" fmla="*/ 63500 w 108"/>
              <a:gd name="T3" fmla="*/ 401637 h 328"/>
              <a:gd name="T4" fmla="*/ 57150 w 108"/>
              <a:gd name="T5" fmla="*/ 327025 h 328"/>
              <a:gd name="T6" fmla="*/ 63500 w 108"/>
              <a:gd name="T7" fmla="*/ 307975 h 328"/>
              <a:gd name="T8" fmla="*/ 76200 w 108"/>
              <a:gd name="T9" fmla="*/ 325437 h 328"/>
              <a:gd name="T10" fmla="*/ 92075 w 108"/>
              <a:gd name="T11" fmla="*/ 327025 h 328"/>
              <a:gd name="T12" fmla="*/ 106363 w 108"/>
              <a:gd name="T13" fmla="*/ 328612 h 328"/>
              <a:gd name="T14" fmla="*/ 114300 w 108"/>
              <a:gd name="T15" fmla="*/ 328612 h 328"/>
              <a:gd name="T16" fmla="*/ 106363 w 108"/>
              <a:gd name="T17" fmla="*/ 315912 h 328"/>
              <a:gd name="T18" fmla="*/ 92075 w 108"/>
              <a:gd name="T19" fmla="*/ 298450 h 328"/>
              <a:gd name="T20" fmla="*/ 80963 w 108"/>
              <a:gd name="T21" fmla="*/ 290512 h 328"/>
              <a:gd name="T22" fmla="*/ 84138 w 108"/>
              <a:gd name="T23" fmla="*/ 271462 h 328"/>
              <a:gd name="T24" fmla="*/ 104775 w 108"/>
              <a:gd name="T25" fmla="*/ 285750 h 328"/>
              <a:gd name="T26" fmla="*/ 120650 w 108"/>
              <a:gd name="T27" fmla="*/ 314325 h 328"/>
              <a:gd name="T28" fmla="*/ 125413 w 108"/>
              <a:gd name="T29" fmla="*/ 330200 h 328"/>
              <a:gd name="T30" fmla="*/ 141288 w 108"/>
              <a:gd name="T31" fmla="*/ 339725 h 328"/>
              <a:gd name="T32" fmla="*/ 153988 w 108"/>
              <a:gd name="T33" fmla="*/ 357187 h 328"/>
              <a:gd name="T34" fmla="*/ 163513 w 108"/>
              <a:gd name="T35" fmla="*/ 369887 h 328"/>
              <a:gd name="T36" fmla="*/ 144463 w 108"/>
              <a:gd name="T37" fmla="*/ 303212 h 328"/>
              <a:gd name="T38" fmla="*/ 125413 w 108"/>
              <a:gd name="T39" fmla="*/ 282575 h 328"/>
              <a:gd name="T40" fmla="*/ 103188 w 108"/>
              <a:gd name="T41" fmla="*/ 268287 h 328"/>
              <a:gd name="T42" fmla="*/ 87312 w 108"/>
              <a:gd name="T43" fmla="*/ 254000 h 328"/>
              <a:gd name="T44" fmla="*/ 73025 w 108"/>
              <a:gd name="T45" fmla="*/ 239713 h 328"/>
              <a:gd name="T46" fmla="*/ 82550 w 108"/>
              <a:gd name="T47" fmla="*/ 230188 h 328"/>
              <a:gd name="T48" fmla="*/ 90487 w 108"/>
              <a:gd name="T49" fmla="*/ 225425 h 328"/>
              <a:gd name="T50" fmla="*/ 95250 w 108"/>
              <a:gd name="T51" fmla="*/ 200025 h 328"/>
              <a:gd name="T52" fmla="*/ 112713 w 108"/>
              <a:gd name="T53" fmla="*/ 192087 h 328"/>
              <a:gd name="T54" fmla="*/ 131763 w 108"/>
              <a:gd name="T55" fmla="*/ 182562 h 328"/>
              <a:gd name="T56" fmla="*/ 147638 w 108"/>
              <a:gd name="T57" fmla="*/ 166687 h 328"/>
              <a:gd name="T58" fmla="*/ 168275 w 108"/>
              <a:gd name="T59" fmla="*/ 134937 h 328"/>
              <a:gd name="T60" fmla="*/ 152400 w 108"/>
              <a:gd name="T61" fmla="*/ 134937 h 328"/>
              <a:gd name="T62" fmla="*/ 131763 w 108"/>
              <a:gd name="T63" fmla="*/ 142875 h 328"/>
              <a:gd name="T64" fmla="*/ 109538 w 108"/>
              <a:gd name="T65" fmla="*/ 150812 h 328"/>
              <a:gd name="T66" fmla="*/ 98425 w 108"/>
              <a:gd name="T67" fmla="*/ 150812 h 328"/>
              <a:gd name="T68" fmla="*/ 82550 w 108"/>
              <a:gd name="T69" fmla="*/ 161925 h 328"/>
              <a:gd name="T70" fmla="*/ 63500 w 108"/>
              <a:gd name="T71" fmla="*/ 174625 h 328"/>
              <a:gd name="T72" fmla="*/ 42863 w 108"/>
              <a:gd name="T73" fmla="*/ 192087 h 328"/>
              <a:gd name="T74" fmla="*/ 34925 w 108"/>
              <a:gd name="T75" fmla="*/ 195262 h 328"/>
              <a:gd name="T76" fmla="*/ 34925 w 108"/>
              <a:gd name="T77" fmla="*/ 169862 h 328"/>
              <a:gd name="T78" fmla="*/ 33338 w 108"/>
              <a:gd name="T79" fmla="*/ 127000 h 328"/>
              <a:gd name="T80" fmla="*/ 22225 w 108"/>
              <a:gd name="T81" fmla="*/ 52388 h 328"/>
              <a:gd name="T82" fmla="*/ 14288 w 108"/>
              <a:gd name="T83" fmla="*/ 11112 h 328"/>
              <a:gd name="T84" fmla="*/ 0 w 108"/>
              <a:gd name="T85" fmla="*/ 84137 h 328"/>
              <a:gd name="T86" fmla="*/ 23812 w 108"/>
              <a:gd name="T87" fmla="*/ 193675 h 328"/>
              <a:gd name="T88" fmla="*/ 25400 w 108"/>
              <a:gd name="T89" fmla="*/ 207963 h 328"/>
              <a:gd name="T90" fmla="*/ 36513 w 108"/>
              <a:gd name="T91" fmla="*/ 211138 h 328"/>
              <a:gd name="T92" fmla="*/ 53975 w 108"/>
              <a:gd name="T93" fmla="*/ 200025 h 328"/>
              <a:gd name="T94" fmla="*/ 68263 w 108"/>
              <a:gd name="T95" fmla="*/ 196850 h 328"/>
              <a:gd name="T96" fmla="*/ 84138 w 108"/>
              <a:gd name="T97" fmla="*/ 195262 h 328"/>
              <a:gd name="T98" fmla="*/ 87312 w 108"/>
              <a:gd name="T99" fmla="*/ 211138 h 328"/>
              <a:gd name="T100" fmla="*/ 71438 w 108"/>
              <a:gd name="T101" fmla="*/ 236538 h 328"/>
              <a:gd name="T102" fmla="*/ 65088 w 108"/>
              <a:gd name="T103" fmla="*/ 268287 h 328"/>
              <a:gd name="T104" fmla="*/ 53975 w 108"/>
              <a:gd name="T105" fmla="*/ 254000 h 328"/>
              <a:gd name="T106" fmla="*/ 55563 w 108"/>
              <a:gd name="T107" fmla="*/ 225425 h 328"/>
              <a:gd name="T108" fmla="*/ 47625 w 108"/>
              <a:gd name="T109" fmla="*/ 228600 h 328"/>
              <a:gd name="T110" fmla="*/ 42863 w 108"/>
              <a:gd name="T111" fmla="*/ 252413 h 328"/>
              <a:gd name="T112" fmla="*/ 36513 w 108"/>
              <a:gd name="T113" fmla="*/ 250825 h 328"/>
              <a:gd name="T114" fmla="*/ 39688 w 108"/>
              <a:gd name="T115" fmla="*/ 303212 h 328"/>
              <a:gd name="T116" fmla="*/ 39688 w 108"/>
              <a:gd name="T117" fmla="*/ 415925 h 328"/>
              <a:gd name="T118" fmla="*/ 53975 w 108"/>
              <a:gd name="T119" fmla="*/ 477838 h 328"/>
              <a:gd name="T120" fmla="*/ 65088 w 108"/>
              <a:gd name="T121" fmla="*/ 512763 h 3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"/>
              <a:gd name="T184" fmla="*/ 0 h 328"/>
              <a:gd name="T185" fmla="*/ 108 w 108"/>
              <a:gd name="T186" fmla="*/ 328 h 3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" h="328">
                <a:moveTo>
                  <a:pt x="46" y="328"/>
                </a:moveTo>
                <a:lnTo>
                  <a:pt x="45" y="328"/>
                </a:lnTo>
                <a:lnTo>
                  <a:pt x="45" y="326"/>
                </a:lnTo>
                <a:lnTo>
                  <a:pt x="43" y="314"/>
                </a:lnTo>
                <a:lnTo>
                  <a:pt x="42" y="302"/>
                </a:lnTo>
                <a:lnTo>
                  <a:pt x="42" y="291"/>
                </a:lnTo>
                <a:lnTo>
                  <a:pt x="42" y="278"/>
                </a:lnTo>
                <a:lnTo>
                  <a:pt x="42" y="273"/>
                </a:lnTo>
                <a:lnTo>
                  <a:pt x="41" y="269"/>
                </a:lnTo>
                <a:lnTo>
                  <a:pt x="41" y="265"/>
                </a:lnTo>
                <a:lnTo>
                  <a:pt x="41" y="260"/>
                </a:lnTo>
                <a:lnTo>
                  <a:pt x="40" y="253"/>
                </a:lnTo>
                <a:lnTo>
                  <a:pt x="39" y="244"/>
                </a:lnTo>
                <a:lnTo>
                  <a:pt x="39" y="235"/>
                </a:lnTo>
                <a:lnTo>
                  <a:pt x="37" y="228"/>
                </a:lnTo>
                <a:lnTo>
                  <a:pt x="36" y="221"/>
                </a:lnTo>
                <a:lnTo>
                  <a:pt x="36" y="213"/>
                </a:lnTo>
                <a:lnTo>
                  <a:pt x="36" y="206"/>
                </a:lnTo>
                <a:lnTo>
                  <a:pt x="36" y="198"/>
                </a:lnTo>
                <a:lnTo>
                  <a:pt x="36" y="197"/>
                </a:lnTo>
                <a:lnTo>
                  <a:pt x="36" y="195"/>
                </a:lnTo>
                <a:lnTo>
                  <a:pt x="36" y="194"/>
                </a:lnTo>
                <a:lnTo>
                  <a:pt x="37" y="193"/>
                </a:lnTo>
                <a:lnTo>
                  <a:pt x="40" y="194"/>
                </a:lnTo>
                <a:lnTo>
                  <a:pt x="41" y="197"/>
                </a:lnTo>
                <a:lnTo>
                  <a:pt x="42" y="198"/>
                </a:lnTo>
                <a:lnTo>
                  <a:pt x="43" y="199"/>
                </a:lnTo>
                <a:lnTo>
                  <a:pt x="46" y="201"/>
                </a:lnTo>
                <a:lnTo>
                  <a:pt x="46" y="204"/>
                </a:lnTo>
                <a:lnTo>
                  <a:pt x="48" y="205"/>
                </a:lnTo>
                <a:lnTo>
                  <a:pt x="49" y="207"/>
                </a:lnTo>
                <a:lnTo>
                  <a:pt x="52" y="207"/>
                </a:lnTo>
                <a:lnTo>
                  <a:pt x="53" y="207"/>
                </a:lnTo>
                <a:lnTo>
                  <a:pt x="54" y="207"/>
                </a:lnTo>
                <a:lnTo>
                  <a:pt x="57" y="206"/>
                </a:lnTo>
                <a:lnTo>
                  <a:pt x="58" y="206"/>
                </a:lnTo>
                <a:lnTo>
                  <a:pt x="59" y="206"/>
                </a:lnTo>
                <a:lnTo>
                  <a:pt x="61" y="206"/>
                </a:lnTo>
                <a:lnTo>
                  <a:pt x="63" y="206"/>
                </a:lnTo>
                <a:lnTo>
                  <a:pt x="64" y="207"/>
                </a:lnTo>
                <a:lnTo>
                  <a:pt x="66" y="207"/>
                </a:lnTo>
                <a:lnTo>
                  <a:pt x="67" y="207"/>
                </a:lnTo>
                <a:lnTo>
                  <a:pt x="70" y="207"/>
                </a:lnTo>
                <a:lnTo>
                  <a:pt x="71" y="207"/>
                </a:lnTo>
                <a:lnTo>
                  <a:pt x="72" y="207"/>
                </a:lnTo>
                <a:lnTo>
                  <a:pt x="73" y="207"/>
                </a:lnTo>
                <a:lnTo>
                  <a:pt x="72" y="207"/>
                </a:lnTo>
                <a:lnTo>
                  <a:pt x="72" y="206"/>
                </a:lnTo>
                <a:lnTo>
                  <a:pt x="72" y="205"/>
                </a:lnTo>
                <a:lnTo>
                  <a:pt x="71" y="204"/>
                </a:lnTo>
                <a:lnTo>
                  <a:pt x="70" y="201"/>
                </a:lnTo>
                <a:lnTo>
                  <a:pt x="69" y="200"/>
                </a:lnTo>
                <a:lnTo>
                  <a:pt x="67" y="199"/>
                </a:lnTo>
                <a:lnTo>
                  <a:pt x="65" y="197"/>
                </a:lnTo>
                <a:lnTo>
                  <a:pt x="64" y="194"/>
                </a:lnTo>
                <a:lnTo>
                  <a:pt x="62" y="192"/>
                </a:lnTo>
                <a:lnTo>
                  <a:pt x="60" y="190"/>
                </a:lnTo>
                <a:lnTo>
                  <a:pt x="58" y="188"/>
                </a:lnTo>
                <a:lnTo>
                  <a:pt x="57" y="186"/>
                </a:lnTo>
                <a:lnTo>
                  <a:pt x="54" y="185"/>
                </a:lnTo>
                <a:lnTo>
                  <a:pt x="52" y="184"/>
                </a:lnTo>
                <a:lnTo>
                  <a:pt x="51" y="184"/>
                </a:lnTo>
                <a:lnTo>
                  <a:pt x="51" y="183"/>
                </a:lnTo>
                <a:lnTo>
                  <a:pt x="49" y="173"/>
                </a:lnTo>
                <a:lnTo>
                  <a:pt x="49" y="172"/>
                </a:lnTo>
                <a:lnTo>
                  <a:pt x="51" y="172"/>
                </a:lnTo>
                <a:lnTo>
                  <a:pt x="51" y="171"/>
                </a:lnTo>
                <a:lnTo>
                  <a:pt x="52" y="171"/>
                </a:lnTo>
                <a:lnTo>
                  <a:pt x="53" y="171"/>
                </a:lnTo>
                <a:lnTo>
                  <a:pt x="57" y="172"/>
                </a:lnTo>
                <a:lnTo>
                  <a:pt x="58" y="173"/>
                </a:lnTo>
                <a:lnTo>
                  <a:pt x="61" y="174"/>
                </a:lnTo>
                <a:lnTo>
                  <a:pt x="63" y="177"/>
                </a:lnTo>
                <a:lnTo>
                  <a:pt x="65" y="179"/>
                </a:lnTo>
                <a:lnTo>
                  <a:pt x="66" y="180"/>
                </a:lnTo>
                <a:lnTo>
                  <a:pt x="67" y="185"/>
                </a:lnTo>
                <a:lnTo>
                  <a:pt x="69" y="187"/>
                </a:lnTo>
                <a:lnTo>
                  <a:pt x="71" y="190"/>
                </a:lnTo>
                <a:lnTo>
                  <a:pt x="72" y="192"/>
                </a:lnTo>
                <a:lnTo>
                  <a:pt x="73" y="194"/>
                </a:lnTo>
                <a:lnTo>
                  <a:pt x="76" y="198"/>
                </a:lnTo>
                <a:lnTo>
                  <a:pt x="77" y="200"/>
                </a:lnTo>
                <a:lnTo>
                  <a:pt x="77" y="202"/>
                </a:lnTo>
                <a:lnTo>
                  <a:pt x="79" y="206"/>
                </a:lnTo>
                <a:lnTo>
                  <a:pt x="79" y="207"/>
                </a:lnTo>
                <a:lnTo>
                  <a:pt x="79" y="208"/>
                </a:lnTo>
                <a:lnTo>
                  <a:pt x="79" y="210"/>
                </a:lnTo>
                <a:lnTo>
                  <a:pt x="83" y="210"/>
                </a:lnTo>
                <a:lnTo>
                  <a:pt x="84" y="211"/>
                </a:lnTo>
                <a:lnTo>
                  <a:pt x="85" y="212"/>
                </a:lnTo>
                <a:lnTo>
                  <a:pt x="88" y="213"/>
                </a:lnTo>
                <a:lnTo>
                  <a:pt x="89" y="214"/>
                </a:lnTo>
                <a:lnTo>
                  <a:pt x="91" y="216"/>
                </a:lnTo>
                <a:lnTo>
                  <a:pt x="92" y="218"/>
                </a:lnTo>
                <a:lnTo>
                  <a:pt x="94" y="220"/>
                </a:lnTo>
                <a:lnTo>
                  <a:pt x="95" y="221"/>
                </a:lnTo>
                <a:lnTo>
                  <a:pt x="97" y="223"/>
                </a:lnTo>
                <a:lnTo>
                  <a:pt x="97" y="225"/>
                </a:lnTo>
                <a:lnTo>
                  <a:pt x="98" y="226"/>
                </a:lnTo>
                <a:lnTo>
                  <a:pt x="100" y="227"/>
                </a:lnTo>
                <a:lnTo>
                  <a:pt x="101" y="229"/>
                </a:lnTo>
                <a:lnTo>
                  <a:pt x="102" y="231"/>
                </a:lnTo>
                <a:lnTo>
                  <a:pt x="103" y="232"/>
                </a:lnTo>
                <a:lnTo>
                  <a:pt x="103" y="233"/>
                </a:lnTo>
                <a:lnTo>
                  <a:pt x="104" y="235"/>
                </a:lnTo>
                <a:lnTo>
                  <a:pt x="104" y="236"/>
                </a:lnTo>
                <a:lnTo>
                  <a:pt x="106" y="238"/>
                </a:lnTo>
                <a:lnTo>
                  <a:pt x="98" y="202"/>
                </a:lnTo>
                <a:lnTo>
                  <a:pt x="93" y="194"/>
                </a:lnTo>
                <a:lnTo>
                  <a:pt x="91" y="191"/>
                </a:lnTo>
                <a:lnTo>
                  <a:pt x="90" y="189"/>
                </a:lnTo>
                <a:lnTo>
                  <a:pt x="88" y="186"/>
                </a:lnTo>
                <a:lnTo>
                  <a:pt x="86" y="184"/>
                </a:lnTo>
                <a:lnTo>
                  <a:pt x="84" y="181"/>
                </a:lnTo>
                <a:lnTo>
                  <a:pt x="82" y="179"/>
                </a:lnTo>
                <a:lnTo>
                  <a:pt x="79" y="178"/>
                </a:lnTo>
                <a:lnTo>
                  <a:pt x="77" y="177"/>
                </a:lnTo>
                <a:lnTo>
                  <a:pt x="75" y="174"/>
                </a:lnTo>
                <a:lnTo>
                  <a:pt x="72" y="172"/>
                </a:lnTo>
                <a:lnTo>
                  <a:pt x="70" y="171"/>
                </a:lnTo>
                <a:lnTo>
                  <a:pt x="67" y="170"/>
                </a:lnTo>
                <a:lnTo>
                  <a:pt x="65" y="169"/>
                </a:lnTo>
                <a:lnTo>
                  <a:pt x="63" y="167"/>
                </a:lnTo>
                <a:lnTo>
                  <a:pt x="61" y="165"/>
                </a:lnTo>
                <a:lnTo>
                  <a:pt x="58" y="163"/>
                </a:lnTo>
                <a:lnTo>
                  <a:pt x="57" y="162"/>
                </a:lnTo>
                <a:lnTo>
                  <a:pt x="55" y="160"/>
                </a:lnTo>
                <a:lnTo>
                  <a:pt x="54" y="160"/>
                </a:lnTo>
                <a:lnTo>
                  <a:pt x="53" y="159"/>
                </a:lnTo>
                <a:lnTo>
                  <a:pt x="52" y="159"/>
                </a:lnTo>
                <a:lnTo>
                  <a:pt x="52" y="158"/>
                </a:lnTo>
                <a:lnTo>
                  <a:pt x="46" y="152"/>
                </a:lnTo>
                <a:lnTo>
                  <a:pt x="46" y="151"/>
                </a:lnTo>
                <a:lnTo>
                  <a:pt x="47" y="150"/>
                </a:lnTo>
                <a:lnTo>
                  <a:pt x="47" y="149"/>
                </a:lnTo>
                <a:lnTo>
                  <a:pt x="48" y="147"/>
                </a:lnTo>
                <a:lnTo>
                  <a:pt x="49" y="146"/>
                </a:lnTo>
                <a:lnTo>
                  <a:pt x="51" y="146"/>
                </a:lnTo>
                <a:lnTo>
                  <a:pt x="52" y="145"/>
                </a:lnTo>
                <a:lnTo>
                  <a:pt x="52" y="144"/>
                </a:lnTo>
                <a:lnTo>
                  <a:pt x="53" y="144"/>
                </a:lnTo>
                <a:lnTo>
                  <a:pt x="54" y="143"/>
                </a:lnTo>
                <a:lnTo>
                  <a:pt x="55" y="143"/>
                </a:lnTo>
                <a:lnTo>
                  <a:pt x="57" y="143"/>
                </a:lnTo>
                <a:lnTo>
                  <a:pt x="57" y="142"/>
                </a:lnTo>
                <a:lnTo>
                  <a:pt x="58" y="142"/>
                </a:lnTo>
                <a:lnTo>
                  <a:pt x="59" y="142"/>
                </a:lnTo>
                <a:lnTo>
                  <a:pt x="59" y="140"/>
                </a:lnTo>
                <a:lnTo>
                  <a:pt x="59" y="136"/>
                </a:lnTo>
                <a:lnTo>
                  <a:pt x="59" y="131"/>
                </a:lnTo>
                <a:lnTo>
                  <a:pt x="60" y="126"/>
                </a:lnTo>
                <a:lnTo>
                  <a:pt x="61" y="123"/>
                </a:lnTo>
                <a:lnTo>
                  <a:pt x="64" y="123"/>
                </a:lnTo>
                <a:lnTo>
                  <a:pt x="65" y="123"/>
                </a:lnTo>
                <a:lnTo>
                  <a:pt x="67" y="122"/>
                </a:lnTo>
                <a:lnTo>
                  <a:pt x="69" y="122"/>
                </a:lnTo>
                <a:lnTo>
                  <a:pt x="71" y="121"/>
                </a:lnTo>
                <a:lnTo>
                  <a:pt x="72" y="121"/>
                </a:lnTo>
                <a:lnTo>
                  <a:pt x="75" y="119"/>
                </a:lnTo>
                <a:lnTo>
                  <a:pt x="77" y="118"/>
                </a:lnTo>
                <a:lnTo>
                  <a:pt x="78" y="117"/>
                </a:lnTo>
                <a:lnTo>
                  <a:pt x="80" y="116"/>
                </a:lnTo>
                <a:lnTo>
                  <a:pt x="83" y="115"/>
                </a:lnTo>
                <a:lnTo>
                  <a:pt x="84" y="114"/>
                </a:lnTo>
                <a:lnTo>
                  <a:pt x="86" y="114"/>
                </a:lnTo>
                <a:lnTo>
                  <a:pt x="88" y="111"/>
                </a:lnTo>
                <a:lnTo>
                  <a:pt x="89" y="109"/>
                </a:lnTo>
                <a:lnTo>
                  <a:pt x="91" y="108"/>
                </a:lnTo>
                <a:lnTo>
                  <a:pt x="93" y="105"/>
                </a:lnTo>
                <a:lnTo>
                  <a:pt x="95" y="102"/>
                </a:lnTo>
                <a:lnTo>
                  <a:pt x="98" y="98"/>
                </a:lnTo>
                <a:lnTo>
                  <a:pt x="100" y="95"/>
                </a:lnTo>
                <a:lnTo>
                  <a:pt x="102" y="91"/>
                </a:lnTo>
                <a:lnTo>
                  <a:pt x="103" y="88"/>
                </a:lnTo>
                <a:lnTo>
                  <a:pt x="106" y="85"/>
                </a:lnTo>
                <a:lnTo>
                  <a:pt x="108" y="81"/>
                </a:lnTo>
                <a:lnTo>
                  <a:pt x="106" y="81"/>
                </a:lnTo>
                <a:lnTo>
                  <a:pt x="103" y="83"/>
                </a:lnTo>
                <a:lnTo>
                  <a:pt x="101" y="84"/>
                </a:lnTo>
                <a:lnTo>
                  <a:pt x="98" y="85"/>
                </a:lnTo>
                <a:lnTo>
                  <a:pt x="96" y="85"/>
                </a:lnTo>
                <a:lnTo>
                  <a:pt x="94" y="86"/>
                </a:lnTo>
                <a:lnTo>
                  <a:pt x="91" y="87"/>
                </a:lnTo>
                <a:lnTo>
                  <a:pt x="89" y="88"/>
                </a:lnTo>
                <a:lnTo>
                  <a:pt x="88" y="89"/>
                </a:lnTo>
                <a:lnTo>
                  <a:pt x="84" y="89"/>
                </a:lnTo>
                <a:lnTo>
                  <a:pt x="83" y="90"/>
                </a:lnTo>
                <a:lnTo>
                  <a:pt x="79" y="91"/>
                </a:lnTo>
                <a:lnTo>
                  <a:pt x="77" y="93"/>
                </a:lnTo>
                <a:lnTo>
                  <a:pt x="75" y="93"/>
                </a:lnTo>
                <a:lnTo>
                  <a:pt x="72" y="94"/>
                </a:lnTo>
                <a:lnTo>
                  <a:pt x="70" y="95"/>
                </a:lnTo>
                <a:lnTo>
                  <a:pt x="69" y="95"/>
                </a:lnTo>
                <a:lnTo>
                  <a:pt x="67" y="95"/>
                </a:lnTo>
                <a:lnTo>
                  <a:pt x="66" y="95"/>
                </a:lnTo>
                <a:lnTo>
                  <a:pt x="65" y="95"/>
                </a:lnTo>
                <a:lnTo>
                  <a:pt x="64" y="95"/>
                </a:lnTo>
                <a:lnTo>
                  <a:pt x="63" y="95"/>
                </a:lnTo>
                <a:lnTo>
                  <a:pt x="62" y="95"/>
                </a:lnTo>
                <a:lnTo>
                  <a:pt x="61" y="95"/>
                </a:lnTo>
                <a:lnTo>
                  <a:pt x="59" y="96"/>
                </a:lnTo>
                <a:lnTo>
                  <a:pt x="57" y="97"/>
                </a:lnTo>
                <a:lnTo>
                  <a:pt x="55" y="98"/>
                </a:lnTo>
                <a:lnTo>
                  <a:pt x="53" y="100"/>
                </a:lnTo>
                <a:lnTo>
                  <a:pt x="52" y="102"/>
                </a:lnTo>
                <a:lnTo>
                  <a:pt x="51" y="103"/>
                </a:lnTo>
                <a:lnTo>
                  <a:pt x="48" y="105"/>
                </a:lnTo>
                <a:lnTo>
                  <a:pt x="46" y="105"/>
                </a:lnTo>
                <a:lnTo>
                  <a:pt x="45" y="107"/>
                </a:lnTo>
                <a:lnTo>
                  <a:pt x="41" y="109"/>
                </a:lnTo>
                <a:lnTo>
                  <a:pt x="40" y="110"/>
                </a:lnTo>
                <a:lnTo>
                  <a:pt x="37" y="112"/>
                </a:lnTo>
                <a:lnTo>
                  <a:pt x="35" y="114"/>
                </a:lnTo>
                <a:lnTo>
                  <a:pt x="33" y="116"/>
                </a:lnTo>
                <a:lnTo>
                  <a:pt x="31" y="118"/>
                </a:lnTo>
                <a:lnTo>
                  <a:pt x="28" y="121"/>
                </a:lnTo>
                <a:lnTo>
                  <a:pt x="27" y="121"/>
                </a:lnTo>
                <a:lnTo>
                  <a:pt x="26" y="122"/>
                </a:lnTo>
                <a:lnTo>
                  <a:pt x="25" y="122"/>
                </a:lnTo>
                <a:lnTo>
                  <a:pt x="25" y="123"/>
                </a:lnTo>
                <a:lnTo>
                  <a:pt x="24" y="123"/>
                </a:lnTo>
                <a:lnTo>
                  <a:pt x="23" y="123"/>
                </a:lnTo>
                <a:lnTo>
                  <a:pt x="22" y="123"/>
                </a:lnTo>
                <a:lnTo>
                  <a:pt x="21" y="124"/>
                </a:lnTo>
                <a:lnTo>
                  <a:pt x="21" y="123"/>
                </a:lnTo>
                <a:lnTo>
                  <a:pt x="21" y="118"/>
                </a:lnTo>
                <a:lnTo>
                  <a:pt x="21" y="112"/>
                </a:lnTo>
                <a:lnTo>
                  <a:pt x="22" y="107"/>
                </a:lnTo>
                <a:lnTo>
                  <a:pt x="22" y="102"/>
                </a:lnTo>
                <a:lnTo>
                  <a:pt x="22" y="97"/>
                </a:lnTo>
                <a:lnTo>
                  <a:pt x="21" y="95"/>
                </a:lnTo>
                <a:lnTo>
                  <a:pt x="21" y="91"/>
                </a:lnTo>
                <a:lnTo>
                  <a:pt x="21" y="88"/>
                </a:lnTo>
                <a:lnTo>
                  <a:pt x="21" y="80"/>
                </a:lnTo>
                <a:lnTo>
                  <a:pt x="19" y="71"/>
                </a:lnTo>
                <a:lnTo>
                  <a:pt x="18" y="63"/>
                </a:lnTo>
                <a:lnTo>
                  <a:pt x="17" y="56"/>
                </a:lnTo>
                <a:lnTo>
                  <a:pt x="16" y="48"/>
                </a:lnTo>
                <a:lnTo>
                  <a:pt x="15" y="40"/>
                </a:lnTo>
                <a:lnTo>
                  <a:pt x="14" y="33"/>
                </a:lnTo>
                <a:lnTo>
                  <a:pt x="12" y="25"/>
                </a:lnTo>
                <a:lnTo>
                  <a:pt x="10" y="21"/>
                </a:lnTo>
                <a:lnTo>
                  <a:pt x="10" y="18"/>
                </a:lnTo>
                <a:lnTo>
                  <a:pt x="10" y="14"/>
                </a:lnTo>
                <a:lnTo>
                  <a:pt x="9" y="11"/>
                </a:lnTo>
                <a:lnTo>
                  <a:pt x="9" y="7"/>
                </a:lnTo>
                <a:lnTo>
                  <a:pt x="8" y="5"/>
                </a:lnTo>
                <a:lnTo>
                  <a:pt x="8" y="3"/>
                </a:lnTo>
                <a:lnTo>
                  <a:pt x="6" y="0"/>
                </a:lnTo>
                <a:lnTo>
                  <a:pt x="3" y="28"/>
                </a:lnTo>
                <a:lnTo>
                  <a:pt x="0" y="39"/>
                </a:lnTo>
                <a:lnTo>
                  <a:pt x="0" y="53"/>
                </a:lnTo>
                <a:lnTo>
                  <a:pt x="0" y="64"/>
                </a:lnTo>
                <a:lnTo>
                  <a:pt x="2" y="77"/>
                </a:lnTo>
                <a:lnTo>
                  <a:pt x="4" y="89"/>
                </a:lnTo>
                <a:lnTo>
                  <a:pt x="6" y="102"/>
                </a:lnTo>
                <a:lnTo>
                  <a:pt x="10" y="112"/>
                </a:lnTo>
                <a:lnTo>
                  <a:pt x="15" y="122"/>
                </a:lnTo>
                <a:lnTo>
                  <a:pt x="16" y="123"/>
                </a:lnTo>
                <a:lnTo>
                  <a:pt x="16" y="125"/>
                </a:lnTo>
                <a:lnTo>
                  <a:pt x="16" y="126"/>
                </a:lnTo>
                <a:lnTo>
                  <a:pt x="15" y="129"/>
                </a:lnTo>
                <a:lnTo>
                  <a:pt x="15" y="130"/>
                </a:lnTo>
                <a:lnTo>
                  <a:pt x="16" y="131"/>
                </a:lnTo>
                <a:lnTo>
                  <a:pt x="17" y="132"/>
                </a:lnTo>
                <a:lnTo>
                  <a:pt x="18" y="134"/>
                </a:lnTo>
                <a:lnTo>
                  <a:pt x="18" y="135"/>
                </a:lnTo>
                <a:lnTo>
                  <a:pt x="18" y="137"/>
                </a:lnTo>
                <a:lnTo>
                  <a:pt x="18" y="139"/>
                </a:lnTo>
                <a:lnTo>
                  <a:pt x="23" y="133"/>
                </a:lnTo>
                <a:lnTo>
                  <a:pt x="26" y="134"/>
                </a:lnTo>
                <a:lnTo>
                  <a:pt x="28" y="132"/>
                </a:lnTo>
                <a:lnTo>
                  <a:pt x="29" y="131"/>
                </a:lnTo>
                <a:lnTo>
                  <a:pt x="31" y="130"/>
                </a:lnTo>
                <a:lnTo>
                  <a:pt x="32" y="129"/>
                </a:lnTo>
                <a:lnTo>
                  <a:pt x="34" y="126"/>
                </a:lnTo>
                <a:lnTo>
                  <a:pt x="36" y="126"/>
                </a:lnTo>
                <a:lnTo>
                  <a:pt x="36" y="125"/>
                </a:lnTo>
                <a:lnTo>
                  <a:pt x="39" y="125"/>
                </a:lnTo>
                <a:lnTo>
                  <a:pt x="41" y="124"/>
                </a:lnTo>
                <a:lnTo>
                  <a:pt x="42" y="124"/>
                </a:lnTo>
                <a:lnTo>
                  <a:pt x="43" y="124"/>
                </a:lnTo>
                <a:lnTo>
                  <a:pt x="46" y="124"/>
                </a:lnTo>
                <a:lnTo>
                  <a:pt x="47" y="123"/>
                </a:lnTo>
                <a:lnTo>
                  <a:pt x="49" y="123"/>
                </a:lnTo>
                <a:lnTo>
                  <a:pt x="52" y="123"/>
                </a:lnTo>
                <a:lnTo>
                  <a:pt x="53" y="123"/>
                </a:lnTo>
                <a:lnTo>
                  <a:pt x="54" y="123"/>
                </a:lnTo>
                <a:lnTo>
                  <a:pt x="54" y="124"/>
                </a:lnTo>
                <a:lnTo>
                  <a:pt x="55" y="124"/>
                </a:lnTo>
                <a:lnTo>
                  <a:pt x="55" y="128"/>
                </a:lnTo>
                <a:lnTo>
                  <a:pt x="57" y="131"/>
                </a:lnTo>
                <a:lnTo>
                  <a:pt x="55" y="133"/>
                </a:lnTo>
                <a:lnTo>
                  <a:pt x="54" y="135"/>
                </a:lnTo>
                <a:lnTo>
                  <a:pt x="52" y="137"/>
                </a:lnTo>
                <a:lnTo>
                  <a:pt x="51" y="139"/>
                </a:lnTo>
                <a:lnTo>
                  <a:pt x="47" y="142"/>
                </a:lnTo>
                <a:lnTo>
                  <a:pt x="46" y="144"/>
                </a:lnTo>
                <a:lnTo>
                  <a:pt x="45" y="149"/>
                </a:lnTo>
                <a:lnTo>
                  <a:pt x="43" y="151"/>
                </a:lnTo>
                <a:lnTo>
                  <a:pt x="41" y="155"/>
                </a:lnTo>
                <a:lnTo>
                  <a:pt x="41" y="159"/>
                </a:lnTo>
                <a:lnTo>
                  <a:pt x="41" y="165"/>
                </a:lnTo>
                <a:lnTo>
                  <a:pt x="41" y="167"/>
                </a:lnTo>
                <a:lnTo>
                  <a:pt x="41" y="169"/>
                </a:lnTo>
                <a:lnTo>
                  <a:pt x="40" y="169"/>
                </a:lnTo>
                <a:lnTo>
                  <a:pt x="39" y="170"/>
                </a:lnTo>
                <a:lnTo>
                  <a:pt x="36" y="169"/>
                </a:lnTo>
                <a:lnTo>
                  <a:pt x="36" y="166"/>
                </a:lnTo>
                <a:lnTo>
                  <a:pt x="35" y="164"/>
                </a:lnTo>
                <a:lnTo>
                  <a:pt x="34" y="160"/>
                </a:lnTo>
                <a:lnTo>
                  <a:pt x="34" y="157"/>
                </a:lnTo>
                <a:lnTo>
                  <a:pt x="33" y="152"/>
                </a:lnTo>
                <a:lnTo>
                  <a:pt x="33" y="149"/>
                </a:lnTo>
                <a:lnTo>
                  <a:pt x="34" y="144"/>
                </a:lnTo>
                <a:lnTo>
                  <a:pt x="35" y="143"/>
                </a:lnTo>
                <a:lnTo>
                  <a:pt x="35" y="142"/>
                </a:lnTo>
                <a:lnTo>
                  <a:pt x="34" y="140"/>
                </a:lnTo>
                <a:lnTo>
                  <a:pt x="28" y="136"/>
                </a:lnTo>
                <a:lnTo>
                  <a:pt x="29" y="138"/>
                </a:lnTo>
                <a:lnTo>
                  <a:pt x="30" y="142"/>
                </a:lnTo>
                <a:lnTo>
                  <a:pt x="30" y="144"/>
                </a:lnTo>
                <a:lnTo>
                  <a:pt x="30" y="147"/>
                </a:lnTo>
                <a:lnTo>
                  <a:pt x="29" y="150"/>
                </a:lnTo>
                <a:lnTo>
                  <a:pt x="29" y="152"/>
                </a:lnTo>
                <a:lnTo>
                  <a:pt x="28" y="155"/>
                </a:lnTo>
                <a:lnTo>
                  <a:pt x="27" y="158"/>
                </a:lnTo>
                <a:lnTo>
                  <a:pt x="27" y="159"/>
                </a:lnTo>
                <a:lnTo>
                  <a:pt x="26" y="159"/>
                </a:lnTo>
                <a:lnTo>
                  <a:pt x="25" y="159"/>
                </a:lnTo>
                <a:lnTo>
                  <a:pt x="25" y="158"/>
                </a:lnTo>
                <a:lnTo>
                  <a:pt x="21" y="149"/>
                </a:lnTo>
                <a:lnTo>
                  <a:pt x="21" y="152"/>
                </a:lnTo>
                <a:lnTo>
                  <a:pt x="23" y="158"/>
                </a:lnTo>
                <a:lnTo>
                  <a:pt x="24" y="163"/>
                </a:lnTo>
                <a:lnTo>
                  <a:pt x="25" y="169"/>
                </a:lnTo>
                <a:lnTo>
                  <a:pt x="26" y="174"/>
                </a:lnTo>
                <a:lnTo>
                  <a:pt x="26" y="179"/>
                </a:lnTo>
                <a:lnTo>
                  <a:pt x="26" y="186"/>
                </a:lnTo>
                <a:lnTo>
                  <a:pt x="25" y="191"/>
                </a:lnTo>
                <a:lnTo>
                  <a:pt x="23" y="202"/>
                </a:lnTo>
                <a:lnTo>
                  <a:pt x="22" y="214"/>
                </a:lnTo>
                <a:lnTo>
                  <a:pt x="22" y="226"/>
                </a:lnTo>
                <a:lnTo>
                  <a:pt x="22" y="238"/>
                </a:lnTo>
                <a:lnTo>
                  <a:pt x="23" y="250"/>
                </a:lnTo>
                <a:lnTo>
                  <a:pt x="25" y="262"/>
                </a:lnTo>
                <a:lnTo>
                  <a:pt x="27" y="273"/>
                </a:lnTo>
                <a:lnTo>
                  <a:pt x="30" y="284"/>
                </a:lnTo>
                <a:lnTo>
                  <a:pt x="31" y="289"/>
                </a:lnTo>
                <a:lnTo>
                  <a:pt x="32" y="294"/>
                </a:lnTo>
                <a:lnTo>
                  <a:pt x="33" y="297"/>
                </a:lnTo>
                <a:lnTo>
                  <a:pt x="34" y="301"/>
                </a:lnTo>
                <a:lnTo>
                  <a:pt x="36" y="305"/>
                </a:lnTo>
                <a:lnTo>
                  <a:pt x="36" y="310"/>
                </a:lnTo>
                <a:lnTo>
                  <a:pt x="37" y="314"/>
                </a:lnTo>
                <a:lnTo>
                  <a:pt x="39" y="318"/>
                </a:lnTo>
                <a:lnTo>
                  <a:pt x="40" y="320"/>
                </a:lnTo>
                <a:lnTo>
                  <a:pt x="41" y="323"/>
                </a:lnTo>
                <a:lnTo>
                  <a:pt x="41" y="325"/>
                </a:lnTo>
                <a:lnTo>
                  <a:pt x="43" y="328"/>
                </a:lnTo>
                <a:lnTo>
                  <a:pt x="45" y="328"/>
                </a:lnTo>
                <a:lnTo>
                  <a:pt x="46" y="328"/>
                </a:lnTo>
                <a:close/>
              </a:path>
            </a:pathLst>
          </a:custGeom>
          <a:solidFill>
            <a:srgbClr val="FF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6" name="Freeform 75"/>
          <p:cNvSpPr>
            <a:spLocks/>
          </p:cNvSpPr>
          <p:nvPr/>
        </p:nvSpPr>
        <p:spPr bwMode="auto">
          <a:xfrm>
            <a:off x="1503363" y="4937125"/>
            <a:ext cx="42862" cy="57150"/>
          </a:xfrm>
          <a:custGeom>
            <a:avLst/>
            <a:gdLst>
              <a:gd name="T0" fmla="*/ 41275 w 27"/>
              <a:gd name="T1" fmla="*/ 55563 h 36"/>
              <a:gd name="T2" fmla="*/ 42862 w 27"/>
              <a:gd name="T3" fmla="*/ 55563 h 36"/>
              <a:gd name="T4" fmla="*/ 42862 w 27"/>
              <a:gd name="T5" fmla="*/ 55563 h 36"/>
              <a:gd name="T6" fmla="*/ 42862 w 27"/>
              <a:gd name="T7" fmla="*/ 53975 h 36"/>
              <a:gd name="T8" fmla="*/ 41275 w 27"/>
              <a:gd name="T9" fmla="*/ 52388 h 36"/>
              <a:gd name="T10" fmla="*/ 41275 w 27"/>
              <a:gd name="T11" fmla="*/ 47625 h 36"/>
              <a:gd name="T12" fmla="*/ 39687 w 27"/>
              <a:gd name="T13" fmla="*/ 44450 h 36"/>
              <a:gd name="T14" fmla="*/ 38100 w 27"/>
              <a:gd name="T15" fmla="*/ 41275 h 36"/>
              <a:gd name="T16" fmla="*/ 34925 w 27"/>
              <a:gd name="T17" fmla="*/ 36512 h 36"/>
              <a:gd name="T18" fmla="*/ 33337 w 27"/>
              <a:gd name="T19" fmla="*/ 33337 h 36"/>
              <a:gd name="T20" fmla="*/ 31750 w 27"/>
              <a:gd name="T21" fmla="*/ 30162 h 36"/>
              <a:gd name="T22" fmla="*/ 30162 w 27"/>
              <a:gd name="T23" fmla="*/ 26988 h 36"/>
              <a:gd name="T24" fmla="*/ 28575 w 27"/>
              <a:gd name="T25" fmla="*/ 22225 h 36"/>
              <a:gd name="T26" fmla="*/ 25400 w 27"/>
              <a:gd name="T27" fmla="*/ 19050 h 36"/>
              <a:gd name="T28" fmla="*/ 23812 w 27"/>
              <a:gd name="T29" fmla="*/ 12700 h 36"/>
              <a:gd name="T30" fmla="*/ 20637 w 27"/>
              <a:gd name="T31" fmla="*/ 11112 h 36"/>
              <a:gd name="T32" fmla="*/ 17462 w 27"/>
              <a:gd name="T33" fmla="*/ 7937 h 36"/>
              <a:gd name="T34" fmla="*/ 15875 w 27"/>
              <a:gd name="T35" fmla="*/ 3175 h 36"/>
              <a:gd name="T36" fmla="*/ 12700 w 27"/>
              <a:gd name="T37" fmla="*/ 1588 h 36"/>
              <a:gd name="T38" fmla="*/ 9525 w 27"/>
              <a:gd name="T39" fmla="*/ 0 h 36"/>
              <a:gd name="T40" fmla="*/ 1587 w 27"/>
              <a:gd name="T41" fmla="*/ 0 h 36"/>
              <a:gd name="T42" fmla="*/ 1587 w 27"/>
              <a:gd name="T43" fmla="*/ 3175 h 36"/>
              <a:gd name="T44" fmla="*/ 1587 w 27"/>
              <a:gd name="T45" fmla="*/ 6350 h 36"/>
              <a:gd name="T46" fmla="*/ 0 w 27"/>
              <a:gd name="T47" fmla="*/ 9525 h 36"/>
              <a:gd name="T48" fmla="*/ 0 w 27"/>
              <a:gd name="T49" fmla="*/ 11112 h 36"/>
              <a:gd name="T50" fmla="*/ 1587 w 27"/>
              <a:gd name="T51" fmla="*/ 14288 h 36"/>
              <a:gd name="T52" fmla="*/ 4762 w 27"/>
              <a:gd name="T53" fmla="*/ 19050 h 36"/>
              <a:gd name="T54" fmla="*/ 9525 w 27"/>
              <a:gd name="T55" fmla="*/ 22225 h 36"/>
              <a:gd name="T56" fmla="*/ 12700 w 27"/>
              <a:gd name="T57" fmla="*/ 25400 h 36"/>
              <a:gd name="T58" fmla="*/ 15875 w 27"/>
              <a:gd name="T59" fmla="*/ 28575 h 36"/>
              <a:gd name="T60" fmla="*/ 19050 w 27"/>
              <a:gd name="T61" fmla="*/ 31750 h 36"/>
              <a:gd name="T62" fmla="*/ 22225 w 27"/>
              <a:gd name="T63" fmla="*/ 36512 h 36"/>
              <a:gd name="T64" fmla="*/ 25400 w 27"/>
              <a:gd name="T65" fmla="*/ 41275 h 36"/>
              <a:gd name="T66" fmla="*/ 28575 w 27"/>
              <a:gd name="T67" fmla="*/ 41275 h 36"/>
              <a:gd name="T68" fmla="*/ 30162 w 27"/>
              <a:gd name="T69" fmla="*/ 44450 h 36"/>
              <a:gd name="T70" fmla="*/ 33337 w 27"/>
              <a:gd name="T71" fmla="*/ 46037 h 36"/>
              <a:gd name="T72" fmla="*/ 33337 w 27"/>
              <a:gd name="T73" fmla="*/ 47625 h 36"/>
              <a:gd name="T74" fmla="*/ 34925 w 27"/>
              <a:gd name="T75" fmla="*/ 52388 h 36"/>
              <a:gd name="T76" fmla="*/ 38100 w 27"/>
              <a:gd name="T77" fmla="*/ 53975 h 36"/>
              <a:gd name="T78" fmla="*/ 39687 w 27"/>
              <a:gd name="T79" fmla="*/ 55563 h 36"/>
              <a:gd name="T80" fmla="*/ 41275 w 27"/>
              <a:gd name="T81" fmla="*/ 57150 h 36"/>
              <a:gd name="T82" fmla="*/ 41275 w 27"/>
              <a:gd name="T83" fmla="*/ 55563 h 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"/>
              <a:gd name="T127" fmla="*/ 0 h 36"/>
              <a:gd name="T128" fmla="*/ 27 w 27"/>
              <a:gd name="T129" fmla="*/ 36 h 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" h="36">
                <a:moveTo>
                  <a:pt x="26" y="35"/>
                </a:moveTo>
                <a:lnTo>
                  <a:pt x="27" y="35"/>
                </a:lnTo>
                <a:lnTo>
                  <a:pt x="27" y="34"/>
                </a:lnTo>
                <a:lnTo>
                  <a:pt x="26" y="33"/>
                </a:lnTo>
                <a:lnTo>
                  <a:pt x="26" y="30"/>
                </a:lnTo>
                <a:lnTo>
                  <a:pt x="25" y="28"/>
                </a:lnTo>
                <a:lnTo>
                  <a:pt x="24" y="26"/>
                </a:lnTo>
                <a:lnTo>
                  <a:pt x="22" y="23"/>
                </a:lnTo>
                <a:lnTo>
                  <a:pt x="21" y="21"/>
                </a:lnTo>
                <a:lnTo>
                  <a:pt x="20" y="19"/>
                </a:lnTo>
                <a:lnTo>
                  <a:pt x="19" y="17"/>
                </a:lnTo>
                <a:lnTo>
                  <a:pt x="18" y="14"/>
                </a:lnTo>
                <a:lnTo>
                  <a:pt x="16" y="12"/>
                </a:lnTo>
                <a:lnTo>
                  <a:pt x="15" y="8"/>
                </a:lnTo>
                <a:lnTo>
                  <a:pt x="13" y="7"/>
                </a:lnTo>
                <a:lnTo>
                  <a:pt x="11" y="5"/>
                </a:lnTo>
                <a:lnTo>
                  <a:pt x="10" y="2"/>
                </a:lnTo>
                <a:lnTo>
                  <a:pt x="8" y="1"/>
                </a:lnTo>
                <a:lnTo>
                  <a:pt x="6" y="0"/>
                </a:lnTo>
                <a:lnTo>
                  <a:pt x="1" y="0"/>
                </a:lnTo>
                <a:lnTo>
                  <a:pt x="1" y="2"/>
                </a:lnTo>
                <a:lnTo>
                  <a:pt x="1" y="4"/>
                </a:lnTo>
                <a:lnTo>
                  <a:pt x="0" y="6"/>
                </a:lnTo>
                <a:lnTo>
                  <a:pt x="0" y="7"/>
                </a:lnTo>
                <a:lnTo>
                  <a:pt x="1" y="9"/>
                </a:lnTo>
                <a:lnTo>
                  <a:pt x="3" y="12"/>
                </a:lnTo>
                <a:lnTo>
                  <a:pt x="6" y="14"/>
                </a:lnTo>
                <a:lnTo>
                  <a:pt x="8" y="16"/>
                </a:lnTo>
                <a:lnTo>
                  <a:pt x="10" y="18"/>
                </a:lnTo>
                <a:lnTo>
                  <a:pt x="12" y="20"/>
                </a:lnTo>
                <a:lnTo>
                  <a:pt x="14" y="23"/>
                </a:lnTo>
                <a:lnTo>
                  <a:pt x="16" y="26"/>
                </a:lnTo>
                <a:lnTo>
                  <a:pt x="18" y="26"/>
                </a:lnTo>
                <a:lnTo>
                  <a:pt x="19" y="28"/>
                </a:lnTo>
                <a:lnTo>
                  <a:pt x="21" y="29"/>
                </a:lnTo>
                <a:lnTo>
                  <a:pt x="21" y="30"/>
                </a:lnTo>
                <a:lnTo>
                  <a:pt x="22" y="33"/>
                </a:lnTo>
                <a:lnTo>
                  <a:pt x="24" y="34"/>
                </a:lnTo>
                <a:lnTo>
                  <a:pt x="25" y="35"/>
                </a:lnTo>
                <a:lnTo>
                  <a:pt x="26" y="36"/>
                </a:lnTo>
                <a:lnTo>
                  <a:pt x="26" y="35"/>
                </a:lnTo>
                <a:close/>
              </a:path>
            </a:pathLst>
          </a:custGeom>
          <a:solidFill>
            <a:srgbClr val="99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7" name="Freeform 76"/>
          <p:cNvSpPr>
            <a:spLocks/>
          </p:cNvSpPr>
          <p:nvPr/>
        </p:nvSpPr>
        <p:spPr bwMode="auto">
          <a:xfrm>
            <a:off x="1466850" y="4860927"/>
            <a:ext cx="42863" cy="73025"/>
          </a:xfrm>
          <a:custGeom>
            <a:avLst/>
            <a:gdLst>
              <a:gd name="T0" fmla="*/ 19050 w 27"/>
              <a:gd name="T1" fmla="*/ 73025 h 46"/>
              <a:gd name="T2" fmla="*/ 20638 w 27"/>
              <a:gd name="T3" fmla="*/ 71438 h 46"/>
              <a:gd name="T4" fmla="*/ 20638 w 27"/>
              <a:gd name="T5" fmla="*/ 63500 h 46"/>
              <a:gd name="T6" fmla="*/ 20638 w 27"/>
              <a:gd name="T7" fmla="*/ 57150 h 46"/>
              <a:gd name="T8" fmla="*/ 20638 w 27"/>
              <a:gd name="T9" fmla="*/ 52388 h 46"/>
              <a:gd name="T10" fmla="*/ 22225 w 27"/>
              <a:gd name="T11" fmla="*/ 46037 h 46"/>
              <a:gd name="T12" fmla="*/ 23813 w 27"/>
              <a:gd name="T13" fmla="*/ 41275 h 46"/>
              <a:gd name="T14" fmla="*/ 26988 w 27"/>
              <a:gd name="T15" fmla="*/ 36513 h 46"/>
              <a:gd name="T16" fmla="*/ 28575 w 27"/>
              <a:gd name="T17" fmla="*/ 31750 h 46"/>
              <a:gd name="T18" fmla="*/ 30163 w 27"/>
              <a:gd name="T19" fmla="*/ 28575 h 46"/>
              <a:gd name="T20" fmla="*/ 31750 w 27"/>
              <a:gd name="T21" fmla="*/ 25400 h 46"/>
              <a:gd name="T22" fmla="*/ 36513 w 27"/>
              <a:gd name="T23" fmla="*/ 23812 h 46"/>
              <a:gd name="T24" fmla="*/ 38100 w 27"/>
              <a:gd name="T25" fmla="*/ 22225 h 46"/>
              <a:gd name="T26" fmla="*/ 38100 w 27"/>
              <a:gd name="T27" fmla="*/ 20637 h 46"/>
              <a:gd name="T28" fmla="*/ 39688 w 27"/>
              <a:gd name="T29" fmla="*/ 19050 h 46"/>
              <a:gd name="T30" fmla="*/ 41275 w 27"/>
              <a:gd name="T31" fmla="*/ 17463 h 46"/>
              <a:gd name="T32" fmla="*/ 42863 w 27"/>
              <a:gd name="T33" fmla="*/ 15875 h 46"/>
              <a:gd name="T34" fmla="*/ 41275 w 27"/>
              <a:gd name="T35" fmla="*/ 0 h 46"/>
              <a:gd name="T36" fmla="*/ 1588 w 27"/>
              <a:gd name="T37" fmla="*/ 11112 h 46"/>
              <a:gd name="T38" fmla="*/ 1588 w 27"/>
              <a:gd name="T39" fmla="*/ 12700 h 46"/>
              <a:gd name="T40" fmla="*/ 0 w 27"/>
              <a:gd name="T41" fmla="*/ 14288 h 46"/>
              <a:gd name="T42" fmla="*/ 1588 w 27"/>
              <a:gd name="T43" fmla="*/ 15875 h 46"/>
              <a:gd name="T44" fmla="*/ 3175 w 27"/>
              <a:gd name="T45" fmla="*/ 17463 h 46"/>
              <a:gd name="T46" fmla="*/ 6350 w 27"/>
              <a:gd name="T47" fmla="*/ 17463 h 46"/>
              <a:gd name="T48" fmla="*/ 7938 w 27"/>
              <a:gd name="T49" fmla="*/ 19050 h 46"/>
              <a:gd name="T50" fmla="*/ 9525 w 27"/>
              <a:gd name="T51" fmla="*/ 20637 h 46"/>
              <a:gd name="T52" fmla="*/ 11113 w 27"/>
              <a:gd name="T53" fmla="*/ 22225 h 46"/>
              <a:gd name="T54" fmla="*/ 12700 w 27"/>
              <a:gd name="T55" fmla="*/ 23812 h 46"/>
              <a:gd name="T56" fmla="*/ 12700 w 27"/>
              <a:gd name="T57" fmla="*/ 28575 h 46"/>
              <a:gd name="T58" fmla="*/ 12700 w 27"/>
              <a:gd name="T59" fmla="*/ 28575 h 46"/>
              <a:gd name="T60" fmla="*/ 12700 w 27"/>
              <a:gd name="T61" fmla="*/ 30163 h 46"/>
              <a:gd name="T62" fmla="*/ 11113 w 27"/>
              <a:gd name="T63" fmla="*/ 30163 h 46"/>
              <a:gd name="T64" fmla="*/ 9525 w 27"/>
              <a:gd name="T65" fmla="*/ 30163 h 46"/>
              <a:gd name="T66" fmla="*/ 9525 w 27"/>
              <a:gd name="T67" fmla="*/ 41275 h 46"/>
              <a:gd name="T68" fmla="*/ 9525 w 27"/>
              <a:gd name="T69" fmla="*/ 50800 h 46"/>
              <a:gd name="T70" fmla="*/ 11113 w 27"/>
              <a:gd name="T71" fmla="*/ 60325 h 46"/>
              <a:gd name="T72" fmla="*/ 12700 w 27"/>
              <a:gd name="T73" fmla="*/ 68263 h 46"/>
              <a:gd name="T74" fmla="*/ 17463 w 27"/>
              <a:gd name="T75" fmla="*/ 73025 h 46"/>
              <a:gd name="T76" fmla="*/ 19050 w 27"/>
              <a:gd name="T77" fmla="*/ 73025 h 4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7"/>
              <a:gd name="T118" fmla="*/ 0 h 46"/>
              <a:gd name="T119" fmla="*/ 27 w 27"/>
              <a:gd name="T120" fmla="*/ 46 h 4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7" h="46">
                <a:moveTo>
                  <a:pt x="12" y="46"/>
                </a:moveTo>
                <a:lnTo>
                  <a:pt x="13" y="45"/>
                </a:lnTo>
                <a:lnTo>
                  <a:pt x="13" y="40"/>
                </a:lnTo>
                <a:lnTo>
                  <a:pt x="13" y="36"/>
                </a:lnTo>
                <a:lnTo>
                  <a:pt x="13" y="33"/>
                </a:lnTo>
                <a:lnTo>
                  <a:pt x="14" y="29"/>
                </a:lnTo>
                <a:lnTo>
                  <a:pt x="15" y="26"/>
                </a:lnTo>
                <a:lnTo>
                  <a:pt x="17" y="23"/>
                </a:lnTo>
                <a:lnTo>
                  <a:pt x="18" y="20"/>
                </a:lnTo>
                <a:lnTo>
                  <a:pt x="19" y="18"/>
                </a:lnTo>
                <a:lnTo>
                  <a:pt x="20" y="16"/>
                </a:lnTo>
                <a:lnTo>
                  <a:pt x="23" y="15"/>
                </a:lnTo>
                <a:lnTo>
                  <a:pt x="24" y="14"/>
                </a:lnTo>
                <a:lnTo>
                  <a:pt x="24" y="13"/>
                </a:lnTo>
                <a:lnTo>
                  <a:pt x="25" y="12"/>
                </a:lnTo>
                <a:lnTo>
                  <a:pt x="26" y="11"/>
                </a:lnTo>
                <a:lnTo>
                  <a:pt x="27" y="10"/>
                </a:lnTo>
                <a:lnTo>
                  <a:pt x="26" y="0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1" y="10"/>
                </a:lnTo>
                <a:lnTo>
                  <a:pt x="2" y="11"/>
                </a:lnTo>
                <a:lnTo>
                  <a:pt x="4" y="11"/>
                </a:lnTo>
                <a:lnTo>
                  <a:pt x="5" y="12"/>
                </a:lnTo>
                <a:lnTo>
                  <a:pt x="6" y="13"/>
                </a:lnTo>
                <a:lnTo>
                  <a:pt x="7" y="14"/>
                </a:lnTo>
                <a:lnTo>
                  <a:pt x="8" y="15"/>
                </a:lnTo>
                <a:lnTo>
                  <a:pt x="8" y="18"/>
                </a:lnTo>
                <a:lnTo>
                  <a:pt x="8" y="19"/>
                </a:lnTo>
                <a:lnTo>
                  <a:pt x="7" y="19"/>
                </a:lnTo>
                <a:lnTo>
                  <a:pt x="6" y="19"/>
                </a:lnTo>
                <a:lnTo>
                  <a:pt x="6" y="26"/>
                </a:lnTo>
                <a:lnTo>
                  <a:pt x="6" y="32"/>
                </a:lnTo>
                <a:lnTo>
                  <a:pt x="7" y="38"/>
                </a:lnTo>
                <a:lnTo>
                  <a:pt x="8" y="43"/>
                </a:lnTo>
                <a:lnTo>
                  <a:pt x="11" y="46"/>
                </a:lnTo>
                <a:lnTo>
                  <a:pt x="12" y="4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8" name="Freeform 77"/>
          <p:cNvSpPr>
            <a:spLocks/>
          </p:cNvSpPr>
          <p:nvPr/>
        </p:nvSpPr>
        <p:spPr bwMode="auto">
          <a:xfrm>
            <a:off x="1455738" y="4878388"/>
            <a:ext cx="15875" cy="38100"/>
          </a:xfrm>
          <a:custGeom>
            <a:avLst/>
            <a:gdLst>
              <a:gd name="T0" fmla="*/ 11112 w 10"/>
              <a:gd name="T1" fmla="*/ 36513 h 24"/>
              <a:gd name="T2" fmla="*/ 15875 w 10"/>
              <a:gd name="T3" fmla="*/ 15875 h 24"/>
              <a:gd name="T4" fmla="*/ 9525 w 10"/>
              <a:gd name="T5" fmla="*/ 0 h 24"/>
              <a:gd name="T6" fmla="*/ 4762 w 10"/>
              <a:gd name="T7" fmla="*/ 0 h 24"/>
              <a:gd name="T8" fmla="*/ 1588 w 10"/>
              <a:gd name="T9" fmla="*/ 0 h 24"/>
              <a:gd name="T10" fmla="*/ 0 w 10"/>
              <a:gd name="T11" fmla="*/ 3175 h 24"/>
              <a:gd name="T12" fmla="*/ 0 w 10"/>
              <a:gd name="T13" fmla="*/ 4763 h 24"/>
              <a:gd name="T14" fmla="*/ 0 w 10"/>
              <a:gd name="T15" fmla="*/ 7938 h 24"/>
              <a:gd name="T16" fmla="*/ 7938 w 10"/>
              <a:gd name="T17" fmla="*/ 38100 h 24"/>
              <a:gd name="T18" fmla="*/ 9525 w 10"/>
              <a:gd name="T19" fmla="*/ 38100 h 24"/>
              <a:gd name="T20" fmla="*/ 11112 w 10"/>
              <a:gd name="T21" fmla="*/ 36513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"/>
              <a:gd name="T34" fmla="*/ 0 h 24"/>
              <a:gd name="T35" fmla="*/ 10 w 10"/>
              <a:gd name="T36" fmla="*/ 24 h 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" h="24">
                <a:moveTo>
                  <a:pt x="7" y="23"/>
                </a:moveTo>
                <a:lnTo>
                  <a:pt x="10" y="10"/>
                </a:lnTo>
                <a:lnTo>
                  <a:pt x="6" y="0"/>
                </a:lnTo>
                <a:lnTo>
                  <a:pt x="3" y="0"/>
                </a:ln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5" y="24"/>
                </a:lnTo>
                <a:lnTo>
                  <a:pt x="6" y="24"/>
                </a:lnTo>
                <a:lnTo>
                  <a:pt x="7" y="23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9" name="Freeform 78"/>
          <p:cNvSpPr>
            <a:spLocks/>
          </p:cNvSpPr>
          <p:nvPr/>
        </p:nvSpPr>
        <p:spPr bwMode="auto">
          <a:xfrm>
            <a:off x="1266825" y="4830765"/>
            <a:ext cx="177800" cy="96837"/>
          </a:xfrm>
          <a:custGeom>
            <a:avLst/>
            <a:gdLst>
              <a:gd name="T0" fmla="*/ 171450 w 112"/>
              <a:gd name="T1" fmla="*/ 36512 h 61"/>
              <a:gd name="T2" fmla="*/ 160338 w 112"/>
              <a:gd name="T3" fmla="*/ 33337 h 61"/>
              <a:gd name="T4" fmla="*/ 147638 w 112"/>
              <a:gd name="T5" fmla="*/ 33337 h 61"/>
              <a:gd name="T6" fmla="*/ 138113 w 112"/>
              <a:gd name="T7" fmla="*/ 33337 h 61"/>
              <a:gd name="T8" fmla="*/ 130175 w 112"/>
              <a:gd name="T9" fmla="*/ 33337 h 61"/>
              <a:gd name="T10" fmla="*/ 120650 w 112"/>
              <a:gd name="T11" fmla="*/ 33337 h 61"/>
              <a:gd name="T12" fmla="*/ 112713 w 112"/>
              <a:gd name="T13" fmla="*/ 36512 h 61"/>
              <a:gd name="T14" fmla="*/ 103188 w 112"/>
              <a:gd name="T15" fmla="*/ 39687 h 61"/>
              <a:gd name="T16" fmla="*/ 95250 w 112"/>
              <a:gd name="T17" fmla="*/ 42862 h 61"/>
              <a:gd name="T18" fmla="*/ 87313 w 112"/>
              <a:gd name="T19" fmla="*/ 46037 h 61"/>
              <a:gd name="T20" fmla="*/ 80963 w 112"/>
              <a:gd name="T21" fmla="*/ 49212 h 61"/>
              <a:gd name="T22" fmla="*/ 73025 w 112"/>
              <a:gd name="T23" fmla="*/ 53975 h 61"/>
              <a:gd name="T24" fmla="*/ 65088 w 112"/>
              <a:gd name="T25" fmla="*/ 58737 h 61"/>
              <a:gd name="T26" fmla="*/ 58738 w 112"/>
              <a:gd name="T27" fmla="*/ 58737 h 61"/>
              <a:gd name="T28" fmla="*/ 58738 w 112"/>
              <a:gd name="T29" fmla="*/ 53975 h 61"/>
              <a:gd name="T30" fmla="*/ 65088 w 112"/>
              <a:gd name="T31" fmla="*/ 47625 h 61"/>
              <a:gd name="T32" fmla="*/ 74613 w 112"/>
              <a:gd name="T33" fmla="*/ 39687 h 61"/>
              <a:gd name="T34" fmla="*/ 84138 w 112"/>
              <a:gd name="T35" fmla="*/ 30162 h 61"/>
              <a:gd name="T36" fmla="*/ 92075 w 112"/>
              <a:gd name="T37" fmla="*/ 25400 h 61"/>
              <a:gd name="T38" fmla="*/ 100012 w 112"/>
              <a:gd name="T39" fmla="*/ 14287 h 61"/>
              <a:gd name="T40" fmla="*/ 103188 w 112"/>
              <a:gd name="T41" fmla="*/ 0 h 61"/>
              <a:gd name="T42" fmla="*/ 96837 w 112"/>
              <a:gd name="T43" fmla="*/ 11112 h 61"/>
              <a:gd name="T44" fmla="*/ 88900 w 112"/>
              <a:gd name="T45" fmla="*/ 19050 h 61"/>
              <a:gd name="T46" fmla="*/ 80963 w 112"/>
              <a:gd name="T47" fmla="*/ 28575 h 61"/>
              <a:gd name="T48" fmla="*/ 73025 w 112"/>
              <a:gd name="T49" fmla="*/ 33337 h 61"/>
              <a:gd name="T50" fmla="*/ 65088 w 112"/>
              <a:gd name="T51" fmla="*/ 42862 h 61"/>
              <a:gd name="T52" fmla="*/ 53975 w 112"/>
              <a:gd name="T53" fmla="*/ 50800 h 61"/>
              <a:gd name="T54" fmla="*/ 41275 w 112"/>
              <a:gd name="T55" fmla="*/ 58737 h 61"/>
              <a:gd name="T56" fmla="*/ 28575 w 112"/>
              <a:gd name="T57" fmla="*/ 66675 h 61"/>
              <a:gd name="T58" fmla="*/ 17463 w 112"/>
              <a:gd name="T59" fmla="*/ 79375 h 61"/>
              <a:gd name="T60" fmla="*/ 7938 w 112"/>
              <a:gd name="T61" fmla="*/ 92075 h 61"/>
              <a:gd name="T62" fmla="*/ 36513 w 112"/>
              <a:gd name="T63" fmla="*/ 87312 h 61"/>
              <a:gd name="T64" fmla="*/ 65088 w 112"/>
              <a:gd name="T65" fmla="*/ 65087 h 61"/>
              <a:gd name="T66" fmla="*/ 77788 w 112"/>
              <a:gd name="T67" fmla="*/ 61912 h 61"/>
              <a:gd name="T68" fmla="*/ 93662 w 112"/>
              <a:gd name="T69" fmla="*/ 53975 h 61"/>
              <a:gd name="T70" fmla="*/ 106363 w 112"/>
              <a:gd name="T71" fmla="*/ 46037 h 61"/>
              <a:gd name="T72" fmla="*/ 122238 w 112"/>
              <a:gd name="T73" fmla="*/ 39687 h 61"/>
              <a:gd name="T74" fmla="*/ 136525 w 112"/>
              <a:gd name="T75" fmla="*/ 38100 h 61"/>
              <a:gd name="T76" fmla="*/ 146050 w 112"/>
              <a:gd name="T77" fmla="*/ 36512 h 61"/>
              <a:gd name="T78" fmla="*/ 155575 w 112"/>
              <a:gd name="T79" fmla="*/ 36512 h 61"/>
              <a:gd name="T80" fmla="*/ 163513 w 112"/>
              <a:gd name="T81" fmla="*/ 36512 h 61"/>
              <a:gd name="T82" fmla="*/ 171450 w 112"/>
              <a:gd name="T83" fmla="*/ 38100 h 6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61"/>
              <a:gd name="T128" fmla="*/ 112 w 112"/>
              <a:gd name="T129" fmla="*/ 61 h 6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61">
                <a:moveTo>
                  <a:pt x="112" y="25"/>
                </a:moveTo>
                <a:lnTo>
                  <a:pt x="109" y="24"/>
                </a:lnTo>
                <a:lnTo>
                  <a:pt x="108" y="23"/>
                </a:lnTo>
                <a:lnTo>
                  <a:pt x="106" y="23"/>
                </a:lnTo>
                <a:lnTo>
                  <a:pt x="103" y="21"/>
                </a:lnTo>
                <a:lnTo>
                  <a:pt x="101" y="21"/>
                </a:lnTo>
                <a:lnTo>
                  <a:pt x="98" y="21"/>
                </a:lnTo>
                <a:lnTo>
                  <a:pt x="96" y="21"/>
                </a:lnTo>
                <a:lnTo>
                  <a:pt x="93" y="21"/>
                </a:lnTo>
                <a:lnTo>
                  <a:pt x="91" y="21"/>
                </a:lnTo>
                <a:lnTo>
                  <a:pt x="89" y="23"/>
                </a:lnTo>
                <a:lnTo>
                  <a:pt x="87" y="21"/>
                </a:lnTo>
                <a:lnTo>
                  <a:pt x="85" y="21"/>
                </a:lnTo>
                <a:lnTo>
                  <a:pt x="83" y="21"/>
                </a:lnTo>
                <a:lnTo>
                  <a:pt x="82" y="21"/>
                </a:lnTo>
                <a:lnTo>
                  <a:pt x="79" y="21"/>
                </a:lnTo>
                <a:lnTo>
                  <a:pt x="77" y="21"/>
                </a:lnTo>
                <a:lnTo>
                  <a:pt x="76" y="21"/>
                </a:lnTo>
                <a:lnTo>
                  <a:pt x="73" y="21"/>
                </a:lnTo>
                <a:lnTo>
                  <a:pt x="72" y="23"/>
                </a:lnTo>
                <a:lnTo>
                  <a:pt x="71" y="23"/>
                </a:lnTo>
                <a:lnTo>
                  <a:pt x="69" y="24"/>
                </a:lnTo>
                <a:lnTo>
                  <a:pt x="67" y="24"/>
                </a:lnTo>
                <a:lnTo>
                  <a:pt x="65" y="25"/>
                </a:lnTo>
                <a:lnTo>
                  <a:pt x="64" y="26"/>
                </a:lnTo>
                <a:lnTo>
                  <a:pt x="62" y="26"/>
                </a:lnTo>
                <a:lnTo>
                  <a:pt x="60" y="27"/>
                </a:lnTo>
                <a:lnTo>
                  <a:pt x="59" y="28"/>
                </a:lnTo>
                <a:lnTo>
                  <a:pt x="57" y="29"/>
                </a:lnTo>
                <a:lnTo>
                  <a:pt x="55" y="29"/>
                </a:lnTo>
                <a:lnTo>
                  <a:pt x="53" y="30"/>
                </a:lnTo>
                <a:lnTo>
                  <a:pt x="52" y="30"/>
                </a:lnTo>
                <a:lnTo>
                  <a:pt x="51" y="31"/>
                </a:lnTo>
                <a:lnTo>
                  <a:pt x="48" y="32"/>
                </a:lnTo>
                <a:lnTo>
                  <a:pt x="47" y="33"/>
                </a:lnTo>
                <a:lnTo>
                  <a:pt x="46" y="34"/>
                </a:lnTo>
                <a:lnTo>
                  <a:pt x="45" y="35"/>
                </a:lnTo>
                <a:lnTo>
                  <a:pt x="43" y="35"/>
                </a:lnTo>
                <a:lnTo>
                  <a:pt x="41" y="37"/>
                </a:lnTo>
                <a:lnTo>
                  <a:pt x="39" y="38"/>
                </a:lnTo>
                <a:lnTo>
                  <a:pt x="37" y="37"/>
                </a:lnTo>
                <a:lnTo>
                  <a:pt x="37" y="35"/>
                </a:lnTo>
                <a:lnTo>
                  <a:pt x="37" y="34"/>
                </a:lnTo>
                <a:lnTo>
                  <a:pt x="39" y="33"/>
                </a:lnTo>
                <a:lnTo>
                  <a:pt x="41" y="31"/>
                </a:lnTo>
                <a:lnTo>
                  <a:pt x="41" y="30"/>
                </a:lnTo>
                <a:lnTo>
                  <a:pt x="43" y="28"/>
                </a:lnTo>
                <a:lnTo>
                  <a:pt x="46" y="26"/>
                </a:lnTo>
                <a:lnTo>
                  <a:pt x="47" y="25"/>
                </a:lnTo>
                <a:lnTo>
                  <a:pt x="49" y="24"/>
                </a:lnTo>
                <a:lnTo>
                  <a:pt x="51" y="21"/>
                </a:lnTo>
                <a:lnTo>
                  <a:pt x="53" y="19"/>
                </a:lnTo>
                <a:lnTo>
                  <a:pt x="55" y="18"/>
                </a:lnTo>
                <a:lnTo>
                  <a:pt x="57" y="17"/>
                </a:lnTo>
                <a:lnTo>
                  <a:pt x="58" y="16"/>
                </a:lnTo>
                <a:lnTo>
                  <a:pt x="60" y="13"/>
                </a:lnTo>
                <a:lnTo>
                  <a:pt x="62" y="11"/>
                </a:lnTo>
                <a:lnTo>
                  <a:pt x="63" y="9"/>
                </a:lnTo>
                <a:lnTo>
                  <a:pt x="65" y="7"/>
                </a:lnTo>
                <a:lnTo>
                  <a:pt x="66" y="5"/>
                </a:lnTo>
                <a:lnTo>
                  <a:pt x="65" y="0"/>
                </a:lnTo>
                <a:lnTo>
                  <a:pt x="64" y="3"/>
                </a:lnTo>
                <a:lnTo>
                  <a:pt x="62" y="5"/>
                </a:lnTo>
                <a:lnTo>
                  <a:pt x="61" y="7"/>
                </a:lnTo>
                <a:lnTo>
                  <a:pt x="59" y="9"/>
                </a:lnTo>
                <a:lnTo>
                  <a:pt x="58" y="10"/>
                </a:lnTo>
                <a:lnTo>
                  <a:pt x="56" y="12"/>
                </a:lnTo>
                <a:lnTo>
                  <a:pt x="54" y="13"/>
                </a:lnTo>
                <a:lnTo>
                  <a:pt x="53" y="16"/>
                </a:lnTo>
                <a:lnTo>
                  <a:pt x="51" y="18"/>
                </a:lnTo>
                <a:lnTo>
                  <a:pt x="49" y="19"/>
                </a:lnTo>
                <a:lnTo>
                  <a:pt x="47" y="20"/>
                </a:lnTo>
                <a:lnTo>
                  <a:pt x="46" y="21"/>
                </a:lnTo>
                <a:lnTo>
                  <a:pt x="45" y="24"/>
                </a:lnTo>
                <a:lnTo>
                  <a:pt x="42" y="26"/>
                </a:lnTo>
                <a:lnTo>
                  <a:pt x="41" y="27"/>
                </a:lnTo>
                <a:lnTo>
                  <a:pt x="40" y="29"/>
                </a:lnTo>
                <a:lnTo>
                  <a:pt x="36" y="30"/>
                </a:lnTo>
                <a:lnTo>
                  <a:pt x="34" y="32"/>
                </a:lnTo>
                <a:lnTo>
                  <a:pt x="32" y="33"/>
                </a:lnTo>
                <a:lnTo>
                  <a:pt x="29" y="35"/>
                </a:lnTo>
                <a:lnTo>
                  <a:pt x="26" y="37"/>
                </a:lnTo>
                <a:lnTo>
                  <a:pt x="23" y="38"/>
                </a:lnTo>
                <a:lnTo>
                  <a:pt x="21" y="40"/>
                </a:lnTo>
                <a:lnTo>
                  <a:pt x="18" y="42"/>
                </a:lnTo>
                <a:lnTo>
                  <a:pt x="16" y="45"/>
                </a:lnTo>
                <a:lnTo>
                  <a:pt x="14" y="47"/>
                </a:lnTo>
                <a:lnTo>
                  <a:pt x="11" y="50"/>
                </a:lnTo>
                <a:lnTo>
                  <a:pt x="10" y="53"/>
                </a:lnTo>
                <a:lnTo>
                  <a:pt x="8" y="55"/>
                </a:lnTo>
                <a:lnTo>
                  <a:pt x="5" y="58"/>
                </a:lnTo>
                <a:lnTo>
                  <a:pt x="3" y="60"/>
                </a:lnTo>
                <a:lnTo>
                  <a:pt x="0" y="61"/>
                </a:lnTo>
                <a:lnTo>
                  <a:pt x="23" y="55"/>
                </a:lnTo>
                <a:lnTo>
                  <a:pt x="35" y="41"/>
                </a:lnTo>
                <a:lnTo>
                  <a:pt x="37" y="41"/>
                </a:lnTo>
                <a:lnTo>
                  <a:pt x="41" y="41"/>
                </a:lnTo>
                <a:lnTo>
                  <a:pt x="43" y="41"/>
                </a:lnTo>
                <a:lnTo>
                  <a:pt x="46" y="40"/>
                </a:lnTo>
                <a:lnTo>
                  <a:pt x="49" y="39"/>
                </a:lnTo>
                <a:lnTo>
                  <a:pt x="52" y="37"/>
                </a:lnTo>
                <a:lnTo>
                  <a:pt x="55" y="35"/>
                </a:lnTo>
                <a:lnTo>
                  <a:pt x="59" y="34"/>
                </a:lnTo>
                <a:lnTo>
                  <a:pt x="62" y="32"/>
                </a:lnTo>
                <a:lnTo>
                  <a:pt x="65" y="30"/>
                </a:lnTo>
                <a:lnTo>
                  <a:pt x="67" y="29"/>
                </a:lnTo>
                <a:lnTo>
                  <a:pt x="71" y="27"/>
                </a:lnTo>
                <a:lnTo>
                  <a:pt x="73" y="26"/>
                </a:lnTo>
                <a:lnTo>
                  <a:pt x="77" y="25"/>
                </a:lnTo>
                <a:lnTo>
                  <a:pt x="80" y="25"/>
                </a:lnTo>
                <a:lnTo>
                  <a:pt x="83" y="25"/>
                </a:lnTo>
                <a:lnTo>
                  <a:pt x="86" y="24"/>
                </a:lnTo>
                <a:lnTo>
                  <a:pt x="88" y="24"/>
                </a:lnTo>
                <a:lnTo>
                  <a:pt x="90" y="24"/>
                </a:lnTo>
                <a:lnTo>
                  <a:pt x="92" y="23"/>
                </a:lnTo>
                <a:lnTo>
                  <a:pt x="94" y="23"/>
                </a:lnTo>
                <a:lnTo>
                  <a:pt x="97" y="23"/>
                </a:lnTo>
                <a:lnTo>
                  <a:pt x="98" y="23"/>
                </a:lnTo>
                <a:lnTo>
                  <a:pt x="101" y="23"/>
                </a:lnTo>
                <a:lnTo>
                  <a:pt x="103" y="23"/>
                </a:lnTo>
                <a:lnTo>
                  <a:pt x="106" y="23"/>
                </a:lnTo>
                <a:lnTo>
                  <a:pt x="108" y="24"/>
                </a:lnTo>
                <a:lnTo>
                  <a:pt x="110" y="24"/>
                </a:lnTo>
                <a:lnTo>
                  <a:pt x="112" y="25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60" name="Picture 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6" y="2235200"/>
            <a:ext cx="17176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1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6" y="2235200"/>
            <a:ext cx="17176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2" name="Picture 8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55938"/>
            <a:ext cx="17176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3" name="Picture 8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55938"/>
            <a:ext cx="17176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4" name="Picture 8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125913"/>
            <a:ext cx="17176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5" name="Picture 8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125913"/>
            <a:ext cx="17176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6" name="Picture 8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6" y="4049713"/>
            <a:ext cx="17176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7" name="Picture 8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6" y="4049713"/>
            <a:ext cx="17176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8" name="Picture 9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4375150"/>
            <a:ext cx="1719262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9" name="Picture 9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4375150"/>
            <a:ext cx="1719262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0" name="Picture 9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6" y="5443538"/>
            <a:ext cx="12985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1" name="Picture 9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6" y="5443538"/>
            <a:ext cx="12985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2" name="Picture 9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4470400"/>
            <a:ext cx="5349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4470400"/>
            <a:ext cx="5349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4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5540375"/>
            <a:ext cx="4778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5" name="Picture 9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5540375"/>
            <a:ext cx="4778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6" name="Picture 10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5616575"/>
            <a:ext cx="4762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7" name="Picture 10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5616575"/>
            <a:ext cx="4762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8" name="Picture 10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5291140"/>
            <a:ext cx="4000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9" name="Picture 10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5291140"/>
            <a:ext cx="4000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0" name="Picture 10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788025"/>
            <a:ext cx="4762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1" name="Picture 10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788025"/>
            <a:ext cx="4762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2" name="Picture 10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5443540"/>
            <a:ext cx="4778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3" name="Picture 10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5443540"/>
            <a:ext cx="4778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4" name="Picture 108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5119690"/>
            <a:ext cx="4778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5" name="Picture 10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5119690"/>
            <a:ext cx="4778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" name="Picture 11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43540"/>
            <a:ext cx="40163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" name="Picture 11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43540"/>
            <a:ext cx="40163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8" name="Freeform 112"/>
          <p:cNvSpPr>
            <a:spLocks/>
          </p:cNvSpPr>
          <p:nvPr/>
        </p:nvSpPr>
        <p:spPr bwMode="auto">
          <a:xfrm>
            <a:off x="3579813" y="95250"/>
            <a:ext cx="5421312" cy="1728788"/>
          </a:xfrm>
          <a:custGeom>
            <a:avLst/>
            <a:gdLst>
              <a:gd name="T0" fmla="*/ 5349728 w 4544"/>
              <a:gd name="T1" fmla="*/ 152821 h 1448"/>
              <a:gd name="T2" fmla="*/ 4274771 w 4544"/>
              <a:gd name="T3" fmla="*/ 65665 h 1448"/>
              <a:gd name="T4" fmla="*/ 3502854 w 4544"/>
              <a:gd name="T5" fmla="*/ 0 h 1448"/>
              <a:gd name="T6" fmla="*/ 2796557 w 4544"/>
              <a:gd name="T7" fmla="*/ 65665 h 1448"/>
              <a:gd name="T8" fmla="*/ 2625948 w 4544"/>
              <a:gd name="T9" fmla="*/ 241171 h 1448"/>
              <a:gd name="T10" fmla="*/ 2896775 w 4544"/>
              <a:gd name="T11" fmla="*/ 395186 h 1448"/>
              <a:gd name="T12" fmla="*/ 3029206 w 4544"/>
              <a:gd name="T13" fmla="*/ 415482 h 1448"/>
              <a:gd name="T14" fmla="*/ 2928988 w 4544"/>
              <a:gd name="T15" fmla="*/ 395186 h 1448"/>
              <a:gd name="T16" fmla="*/ 406837 w 4544"/>
              <a:gd name="T17" fmla="*/ 415482 h 1448"/>
              <a:gd name="T18" fmla="*/ 3579 w 4544"/>
              <a:gd name="T19" fmla="*/ 635163 h 1448"/>
              <a:gd name="T20" fmla="*/ 38178 w 4544"/>
              <a:gd name="T21" fmla="*/ 743809 h 1448"/>
              <a:gd name="T22" fmla="*/ 174188 w 4544"/>
              <a:gd name="T23" fmla="*/ 766493 h 1448"/>
              <a:gd name="T24" fmla="*/ 1214545 w 4544"/>
              <a:gd name="T25" fmla="*/ 854843 h 1448"/>
              <a:gd name="T26" fmla="*/ 1718021 w 4544"/>
              <a:gd name="T27" fmla="*/ 832158 h 1448"/>
              <a:gd name="T28" fmla="*/ 1819432 w 4544"/>
              <a:gd name="T29" fmla="*/ 854843 h 1448"/>
              <a:gd name="T30" fmla="*/ 1718021 w 4544"/>
              <a:gd name="T31" fmla="*/ 875139 h 1448"/>
              <a:gd name="T32" fmla="*/ 1550991 w 4544"/>
              <a:gd name="T33" fmla="*/ 940804 h 1448"/>
              <a:gd name="T34" fmla="*/ 1249145 w 4544"/>
              <a:gd name="T35" fmla="*/ 1117504 h 1448"/>
              <a:gd name="T36" fmla="*/ 1147734 w 4544"/>
              <a:gd name="T37" fmla="*/ 1334796 h 1448"/>
              <a:gd name="T38" fmla="*/ 1214545 w 4544"/>
              <a:gd name="T39" fmla="*/ 1466127 h 1448"/>
              <a:gd name="T40" fmla="*/ 2393299 w 4544"/>
              <a:gd name="T41" fmla="*/ 1728788 h 1448"/>
              <a:gd name="T42" fmla="*/ 4138761 w 4544"/>
              <a:gd name="T43" fmla="*/ 1642826 h 1448"/>
              <a:gd name="T44" fmla="*/ 4612409 w 4544"/>
              <a:gd name="T45" fmla="*/ 1597457 h 1448"/>
              <a:gd name="T46" fmla="*/ 4814038 w 4544"/>
              <a:gd name="T47" fmla="*/ 1554477 h 1448"/>
              <a:gd name="T48" fmla="*/ 5015668 w 4544"/>
              <a:gd name="T49" fmla="*/ 1380165 h 1448"/>
              <a:gd name="T50" fmla="*/ 4946470 w 4544"/>
              <a:gd name="T51" fmla="*/ 1160485 h 1448"/>
              <a:gd name="T52" fmla="*/ 4845058 w 4544"/>
              <a:gd name="T53" fmla="*/ 1137800 h 1448"/>
              <a:gd name="T54" fmla="*/ 4643429 w 4544"/>
              <a:gd name="T55" fmla="*/ 1051838 h 1448"/>
              <a:gd name="T56" fmla="*/ 4542018 w 4544"/>
              <a:gd name="T57" fmla="*/ 1006470 h 1448"/>
              <a:gd name="T58" fmla="*/ 4340389 w 4544"/>
              <a:gd name="T59" fmla="*/ 963489 h 1448"/>
              <a:gd name="T60" fmla="*/ 4038543 w 4544"/>
              <a:gd name="T61" fmla="*/ 986173 h 1448"/>
              <a:gd name="T62" fmla="*/ 4374989 w 4544"/>
              <a:gd name="T63" fmla="*/ 963489 h 1448"/>
              <a:gd name="T64" fmla="*/ 4476399 w 4544"/>
              <a:gd name="T65" fmla="*/ 940804 h 1448"/>
              <a:gd name="T66" fmla="*/ 4542018 w 4544"/>
              <a:gd name="T67" fmla="*/ 875139 h 1448"/>
              <a:gd name="T68" fmla="*/ 4240172 w 4544"/>
              <a:gd name="T69" fmla="*/ 635163 h 1448"/>
              <a:gd name="T70" fmla="*/ 5349728 w 4544"/>
              <a:gd name="T71" fmla="*/ 415482 h 1448"/>
              <a:gd name="T72" fmla="*/ 5418926 w 4544"/>
              <a:gd name="T73" fmla="*/ 263855 h 1448"/>
              <a:gd name="T74" fmla="*/ 5349728 w 4544"/>
              <a:gd name="T75" fmla="*/ 218486 h 1448"/>
              <a:gd name="T76" fmla="*/ 5148099 w 4544"/>
              <a:gd name="T77" fmla="*/ 132524 h 144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544"/>
              <a:gd name="T118" fmla="*/ 0 h 1448"/>
              <a:gd name="T119" fmla="*/ 4544 w 4544"/>
              <a:gd name="T120" fmla="*/ 1448 h 144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544" h="1448">
                <a:moveTo>
                  <a:pt x="4484" y="128"/>
                </a:moveTo>
                <a:cubicBezTo>
                  <a:pt x="4193" y="69"/>
                  <a:pt x="3884" y="69"/>
                  <a:pt x="3583" y="55"/>
                </a:cubicBezTo>
                <a:cubicBezTo>
                  <a:pt x="3379" y="11"/>
                  <a:pt x="3147" y="13"/>
                  <a:pt x="2936" y="0"/>
                </a:cubicBezTo>
                <a:cubicBezTo>
                  <a:pt x="2730" y="11"/>
                  <a:pt x="2537" y="13"/>
                  <a:pt x="2344" y="55"/>
                </a:cubicBezTo>
                <a:cubicBezTo>
                  <a:pt x="2270" y="100"/>
                  <a:pt x="2233" y="140"/>
                  <a:pt x="2201" y="202"/>
                </a:cubicBezTo>
                <a:cubicBezTo>
                  <a:pt x="2259" y="313"/>
                  <a:pt x="2246" y="305"/>
                  <a:pt x="2428" y="331"/>
                </a:cubicBezTo>
                <a:cubicBezTo>
                  <a:pt x="2465" y="336"/>
                  <a:pt x="2502" y="348"/>
                  <a:pt x="2539" y="348"/>
                </a:cubicBezTo>
                <a:cubicBezTo>
                  <a:pt x="2568" y="348"/>
                  <a:pt x="2484" y="336"/>
                  <a:pt x="2455" y="331"/>
                </a:cubicBezTo>
                <a:cubicBezTo>
                  <a:pt x="1749" y="353"/>
                  <a:pt x="1049" y="339"/>
                  <a:pt x="341" y="348"/>
                </a:cubicBezTo>
                <a:cubicBezTo>
                  <a:pt x="140" y="382"/>
                  <a:pt x="74" y="396"/>
                  <a:pt x="3" y="532"/>
                </a:cubicBezTo>
                <a:cubicBezTo>
                  <a:pt x="14" y="563"/>
                  <a:pt x="0" y="599"/>
                  <a:pt x="32" y="623"/>
                </a:cubicBezTo>
                <a:cubicBezTo>
                  <a:pt x="59" y="642"/>
                  <a:pt x="109" y="635"/>
                  <a:pt x="146" y="642"/>
                </a:cubicBezTo>
                <a:cubicBezTo>
                  <a:pt x="452" y="702"/>
                  <a:pt x="664" y="704"/>
                  <a:pt x="1018" y="716"/>
                </a:cubicBezTo>
                <a:cubicBezTo>
                  <a:pt x="1158" y="709"/>
                  <a:pt x="1300" y="697"/>
                  <a:pt x="1440" y="697"/>
                </a:cubicBezTo>
                <a:cubicBezTo>
                  <a:pt x="1469" y="697"/>
                  <a:pt x="1525" y="697"/>
                  <a:pt x="1525" y="716"/>
                </a:cubicBezTo>
                <a:cubicBezTo>
                  <a:pt x="1525" y="735"/>
                  <a:pt x="1469" y="728"/>
                  <a:pt x="1440" y="733"/>
                </a:cubicBezTo>
                <a:cubicBezTo>
                  <a:pt x="1250" y="864"/>
                  <a:pt x="1538" y="680"/>
                  <a:pt x="1300" y="788"/>
                </a:cubicBezTo>
                <a:cubicBezTo>
                  <a:pt x="1253" y="810"/>
                  <a:pt x="1092" y="905"/>
                  <a:pt x="1047" y="936"/>
                </a:cubicBezTo>
                <a:cubicBezTo>
                  <a:pt x="978" y="1070"/>
                  <a:pt x="1007" y="1008"/>
                  <a:pt x="962" y="1118"/>
                </a:cubicBezTo>
                <a:cubicBezTo>
                  <a:pt x="981" y="1154"/>
                  <a:pt x="975" y="1201"/>
                  <a:pt x="1018" y="1228"/>
                </a:cubicBezTo>
                <a:cubicBezTo>
                  <a:pt x="1266" y="1390"/>
                  <a:pt x="1673" y="1419"/>
                  <a:pt x="2006" y="1448"/>
                </a:cubicBezTo>
                <a:cubicBezTo>
                  <a:pt x="2521" y="1436"/>
                  <a:pt x="2970" y="1400"/>
                  <a:pt x="3469" y="1376"/>
                </a:cubicBezTo>
                <a:cubicBezTo>
                  <a:pt x="3601" y="1364"/>
                  <a:pt x="3733" y="1350"/>
                  <a:pt x="3866" y="1338"/>
                </a:cubicBezTo>
                <a:cubicBezTo>
                  <a:pt x="3924" y="1333"/>
                  <a:pt x="4035" y="1302"/>
                  <a:pt x="4035" y="1302"/>
                </a:cubicBezTo>
                <a:cubicBezTo>
                  <a:pt x="4161" y="1178"/>
                  <a:pt x="4098" y="1223"/>
                  <a:pt x="4204" y="1156"/>
                </a:cubicBezTo>
                <a:cubicBezTo>
                  <a:pt x="4190" y="1094"/>
                  <a:pt x="4214" y="1017"/>
                  <a:pt x="4146" y="972"/>
                </a:cubicBezTo>
                <a:cubicBezTo>
                  <a:pt x="4124" y="958"/>
                  <a:pt x="4087" y="962"/>
                  <a:pt x="4061" y="953"/>
                </a:cubicBezTo>
                <a:cubicBezTo>
                  <a:pt x="4003" y="933"/>
                  <a:pt x="3947" y="905"/>
                  <a:pt x="3892" y="881"/>
                </a:cubicBezTo>
                <a:cubicBezTo>
                  <a:pt x="3863" y="869"/>
                  <a:pt x="3839" y="850"/>
                  <a:pt x="3807" y="843"/>
                </a:cubicBezTo>
                <a:cubicBezTo>
                  <a:pt x="3752" y="831"/>
                  <a:pt x="3638" y="807"/>
                  <a:pt x="3638" y="807"/>
                </a:cubicBezTo>
                <a:cubicBezTo>
                  <a:pt x="3554" y="814"/>
                  <a:pt x="3300" y="826"/>
                  <a:pt x="3385" y="826"/>
                </a:cubicBezTo>
                <a:cubicBezTo>
                  <a:pt x="3480" y="826"/>
                  <a:pt x="3575" y="817"/>
                  <a:pt x="3667" y="807"/>
                </a:cubicBezTo>
                <a:cubicBezTo>
                  <a:pt x="3696" y="804"/>
                  <a:pt x="3723" y="795"/>
                  <a:pt x="3752" y="788"/>
                </a:cubicBezTo>
                <a:cubicBezTo>
                  <a:pt x="3770" y="769"/>
                  <a:pt x="3792" y="752"/>
                  <a:pt x="3807" y="733"/>
                </a:cubicBezTo>
                <a:cubicBezTo>
                  <a:pt x="3910" y="601"/>
                  <a:pt x="3670" y="604"/>
                  <a:pt x="3554" y="532"/>
                </a:cubicBezTo>
                <a:cubicBezTo>
                  <a:pt x="3887" y="515"/>
                  <a:pt x="4238" y="515"/>
                  <a:pt x="4484" y="348"/>
                </a:cubicBezTo>
                <a:cubicBezTo>
                  <a:pt x="4494" y="329"/>
                  <a:pt x="4544" y="234"/>
                  <a:pt x="4542" y="221"/>
                </a:cubicBezTo>
                <a:cubicBezTo>
                  <a:pt x="4537" y="203"/>
                  <a:pt x="4505" y="193"/>
                  <a:pt x="4484" y="183"/>
                </a:cubicBezTo>
                <a:cubicBezTo>
                  <a:pt x="4431" y="157"/>
                  <a:pt x="4315" y="111"/>
                  <a:pt x="4315" y="111"/>
                </a:cubicBezTo>
              </a:path>
            </a:pathLst>
          </a:custGeom>
          <a:solidFill>
            <a:srgbClr val="CCEC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489" name="Picture 113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95249"/>
            <a:ext cx="19843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90" name="Picture 114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95249"/>
            <a:ext cx="19843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91" name="Freeform 115"/>
          <p:cNvSpPr>
            <a:spLocks/>
          </p:cNvSpPr>
          <p:nvPr/>
        </p:nvSpPr>
        <p:spPr bwMode="auto">
          <a:xfrm>
            <a:off x="1746250" y="119065"/>
            <a:ext cx="3130550" cy="1400175"/>
          </a:xfrm>
          <a:custGeom>
            <a:avLst/>
            <a:gdLst>
              <a:gd name="T0" fmla="*/ 338825 w 2624"/>
              <a:gd name="T1" fmla="*/ 7168 h 1172"/>
              <a:gd name="T2" fmla="*/ 1376774 w 2624"/>
              <a:gd name="T3" fmla="*/ 26283 h 1172"/>
              <a:gd name="T4" fmla="*/ 1758548 w 2624"/>
              <a:gd name="T5" fmla="*/ 97964 h 1172"/>
              <a:gd name="T6" fmla="*/ 1886204 w 2624"/>
              <a:gd name="T7" fmla="*/ 207876 h 1172"/>
              <a:gd name="T8" fmla="*/ 1716792 w 2624"/>
              <a:gd name="T9" fmla="*/ 410973 h 1172"/>
              <a:gd name="T10" fmla="*/ 2182079 w 2624"/>
              <a:gd name="T11" fmla="*/ 501769 h 1172"/>
              <a:gd name="T12" fmla="*/ 2352684 w 2624"/>
              <a:gd name="T13" fmla="*/ 593760 h 1172"/>
              <a:gd name="T14" fmla="*/ 2394441 w 2624"/>
              <a:gd name="T15" fmla="*/ 703672 h 1172"/>
              <a:gd name="T16" fmla="*/ 2371773 w 2624"/>
              <a:gd name="T17" fmla="*/ 758627 h 1172"/>
              <a:gd name="T18" fmla="*/ 2499429 w 2624"/>
              <a:gd name="T19" fmla="*/ 721592 h 1172"/>
              <a:gd name="T20" fmla="*/ 2797691 w 2624"/>
              <a:gd name="T21" fmla="*/ 776548 h 1172"/>
              <a:gd name="T22" fmla="*/ 2988578 w 2624"/>
              <a:gd name="T23" fmla="*/ 850618 h 1172"/>
              <a:gd name="T24" fmla="*/ 3051809 w 2624"/>
              <a:gd name="T25" fmla="*/ 905574 h 1172"/>
              <a:gd name="T26" fmla="*/ 2839447 w 2624"/>
              <a:gd name="T27" fmla="*/ 1198272 h 1172"/>
              <a:gd name="T28" fmla="*/ 2394441 w 2624"/>
              <a:gd name="T29" fmla="*/ 1345219 h 1172"/>
              <a:gd name="T30" fmla="*/ 1758548 w 2624"/>
              <a:gd name="T31" fmla="*/ 1400175 h 1172"/>
              <a:gd name="T32" fmla="*/ 763549 w 2624"/>
              <a:gd name="T33" fmla="*/ 1345219 h 1172"/>
              <a:gd name="T34" fmla="*/ 274400 w 2624"/>
              <a:gd name="T35" fmla="*/ 1180352 h 1172"/>
              <a:gd name="T36" fmla="*/ 190887 w 2624"/>
              <a:gd name="T37" fmla="*/ 1088361 h 1172"/>
              <a:gd name="T38" fmla="*/ 147938 w 2624"/>
              <a:gd name="T39" fmla="*/ 978450 h 1172"/>
              <a:gd name="T40" fmla="*/ 169412 w 2624"/>
              <a:gd name="T41" fmla="*/ 850618 h 1172"/>
              <a:gd name="T42" fmla="*/ 211169 w 2624"/>
              <a:gd name="T43" fmla="*/ 813583 h 1172"/>
              <a:gd name="T44" fmla="*/ 127656 w 2624"/>
              <a:gd name="T45" fmla="*/ 740707 h 1172"/>
              <a:gd name="T46" fmla="*/ 41757 w 2624"/>
              <a:gd name="T47" fmla="*/ 648716 h 1172"/>
              <a:gd name="T48" fmla="*/ 0 w 2624"/>
              <a:gd name="T49" fmla="*/ 538804 h 1172"/>
              <a:gd name="T50" fmla="*/ 255312 w 2624"/>
              <a:gd name="T51" fmla="*/ 191150 h 1172"/>
              <a:gd name="T52" fmla="*/ 297068 w 2624"/>
              <a:gd name="T53" fmla="*/ 152920 h 1172"/>
              <a:gd name="T54" fmla="*/ 338825 w 2624"/>
              <a:gd name="T55" fmla="*/ 43009 h 1172"/>
              <a:gd name="T56" fmla="*/ 423531 w 2624"/>
              <a:gd name="T57" fmla="*/ 26283 h 1172"/>
              <a:gd name="T58" fmla="*/ 338825 w 2624"/>
              <a:gd name="T59" fmla="*/ 7168 h 117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624"/>
              <a:gd name="T91" fmla="*/ 0 h 1172"/>
              <a:gd name="T92" fmla="*/ 2624 w 2624"/>
              <a:gd name="T93" fmla="*/ 1172 h 117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624" h="1172">
                <a:moveTo>
                  <a:pt x="284" y="6"/>
                </a:moveTo>
                <a:cubicBezTo>
                  <a:pt x="572" y="38"/>
                  <a:pt x="863" y="8"/>
                  <a:pt x="1154" y="22"/>
                </a:cubicBezTo>
                <a:cubicBezTo>
                  <a:pt x="1266" y="35"/>
                  <a:pt x="1364" y="61"/>
                  <a:pt x="1474" y="82"/>
                </a:cubicBezTo>
                <a:cubicBezTo>
                  <a:pt x="1532" y="136"/>
                  <a:pt x="1551" y="101"/>
                  <a:pt x="1581" y="174"/>
                </a:cubicBezTo>
                <a:cubicBezTo>
                  <a:pt x="1557" y="255"/>
                  <a:pt x="1531" y="317"/>
                  <a:pt x="1439" y="344"/>
                </a:cubicBezTo>
                <a:cubicBezTo>
                  <a:pt x="1556" y="410"/>
                  <a:pt x="1692" y="407"/>
                  <a:pt x="1829" y="420"/>
                </a:cubicBezTo>
                <a:cubicBezTo>
                  <a:pt x="1955" y="456"/>
                  <a:pt x="1914" y="423"/>
                  <a:pt x="1972" y="497"/>
                </a:cubicBezTo>
                <a:cubicBezTo>
                  <a:pt x="1983" y="527"/>
                  <a:pt x="1995" y="558"/>
                  <a:pt x="2007" y="589"/>
                </a:cubicBezTo>
                <a:cubicBezTo>
                  <a:pt x="2013" y="604"/>
                  <a:pt x="1970" y="632"/>
                  <a:pt x="1988" y="635"/>
                </a:cubicBezTo>
                <a:cubicBezTo>
                  <a:pt x="2025" y="642"/>
                  <a:pt x="2095" y="604"/>
                  <a:pt x="2095" y="604"/>
                </a:cubicBezTo>
                <a:cubicBezTo>
                  <a:pt x="2178" y="623"/>
                  <a:pt x="2263" y="630"/>
                  <a:pt x="2345" y="650"/>
                </a:cubicBezTo>
                <a:cubicBezTo>
                  <a:pt x="2403" y="665"/>
                  <a:pt x="2446" y="695"/>
                  <a:pt x="2505" y="712"/>
                </a:cubicBezTo>
                <a:cubicBezTo>
                  <a:pt x="2523" y="728"/>
                  <a:pt x="2546" y="738"/>
                  <a:pt x="2558" y="758"/>
                </a:cubicBezTo>
                <a:cubicBezTo>
                  <a:pt x="2624" y="875"/>
                  <a:pt x="2493" y="973"/>
                  <a:pt x="2380" y="1003"/>
                </a:cubicBezTo>
                <a:cubicBezTo>
                  <a:pt x="2281" y="1092"/>
                  <a:pt x="2145" y="1108"/>
                  <a:pt x="2007" y="1126"/>
                </a:cubicBezTo>
                <a:cubicBezTo>
                  <a:pt x="1824" y="1151"/>
                  <a:pt x="1665" y="1162"/>
                  <a:pt x="1474" y="1172"/>
                </a:cubicBezTo>
                <a:cubicBezTo>
                  <a:pt x="986" y="1161"/>
                  <a:pt x="971" y="1160"/>
                  <a:pt x="640" y="1126"/>
                </a:cubicBezTo>
                <a:cubicBezTo>
                  <a:pt x="508" y="1088"/>
                  <a:pt x="342" y="1066"/>
                  <a:pt x="230" y="988"/>
                </a:cubicBezTo>
                <a:cubicBezTo>
                  <a:pt x="207" y="971"/>
                  <a:pt x="172" y="934"/>
                  <a:pt x="160" y="911"/>
                </a:cubicBezTo>
                <a:cubicBezTo>
                  <a:pt x="145" y="881"/>
                  <a:pt x="124" y="819"/>
                  <a:pt x="124" y="819"/>
                </a:cubicBezTo>
                <a:cubicBezTo>
                  <a:pt x="130" y="783"/>
                  <a:pt x="129" y="747"/>
                  <a:pt x="142" y="712"/>
                </a:cubicBezTo>
                <a:cubicBezTo>
                  <a:pt x="147" y="698"/>
                  <a:pt x="174" y="695"/>
                  <a:pt x="177" y="681"/>
                </a:cubicBezTo>
                <a:cubicBezTo>
                  <a:pt x="189" y="629"/>
                  <a:pt x="144" y="630"/>
                  <a:pt x="107" y="620"/>
                </a:cubicBezTo>
                <a:cubicBezTo>
                  <a:pt x="77" y="594"/>
                  <a:pt x="54" y="579"/>
                  <a:pt x="35" y="543"/>
                </a:cubicBezTo>
                <a:cubicBezTo>
                  <a:pt x="20" y="512"/>
                  <a:pt x="0" y="451"/>
                  <a:pt x="0" y="451"/>
                </a:cubicBezTo>
                <a:cubicBezTo>
                  <a:pt x="40" y="313"/>
                  <a:pt x="39" y="208"/>
                  <a:pt x="214" y="160"/>
                </a:cubicBezTo>
                <a:cubicBezTo>
                  <a:pt x="225" y="150"/>
                  <a:pt x="242" y="141"/>
                  <a:pt x="249" y="128"/>
                </a:cubicBezTo>
                <a:cubicBezTo>
                  <a:pt x="265" y="100"/>
                  <a:pt x="247" y="44"/>
                  <a:pt x="284" y="36"/>
                </a:cubicBezTo>
                <a:cubicBezTo>
                  <a:pt x="307" y="32"/>
                  <a:pt x="355" y="44"/>
                  <a:pt x="355" y="22"/>
                </a:cubicBezTo>
                <a:cubicBezTo>
                  <a:pt x="355" y="0"/>
                  <a:pt x="307" y="12"/>
                  <a:pt x="284" y="6"/>
                </a:cubicBezTo>
              </a:path>
            </a:pathLst>
          </a:custGeom>
          <a:solidFill>
            <a:srgbClr val="CCEC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492" name="Picture 116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6" y="4278313"/>
            <a:ext cx="17176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93" name="Picture 117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6" y="4278313"/>
            <a:ext cx="17176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94" name="WordArt 118"/>
          <p:cNvSpPr>
            <a:spLocks noChangeArrowheads="1" noChangeShapeType="1" noTextEdit="1"/>
          </p:cNvSpPr>
          <p:nvPr/>
        </p:nvSpPr>
        <p:spPr bwMode="auto">
          <a:xfrm>
            <a:off x="1066800" y="1524000"/>
            <a:ext cx="7010400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TẠM BiỆT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CÁC EM !</a:t>
            </a:r>
          </a:p>
        </p:txBody>
      </p:sp>
    </p:spTree>
    <p:extLst>
      <p:ext uri="{BB962C8B-B14F-4D97-AF65-F5344CB8AC3E}">
        <p14:creationId xmlns:p14="http://schemas.microsoft.com/office/powerpoint/2010/main" val="230854379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657600" y="305435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57200" y="152400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FF3300"/>
                </a:solidFill>
                <a:latin typeface="Times New Roman" panose="02020603050405020304" pitchFamily="18" charset="0"/>
              </a:rPr>
              <a:t>Câu 1</a:t>
            </a:r>
            <a:r>
              <a:rPr lang="en-US"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: Câu kể Ai là gì có mấy bộ phận ? Là những bộ phận nào ?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457200" y="15240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FF3300"/>
                </a:solidFill>
                <a:latin typeface="Times New Roman" panose="02020603050405020304" pitchFamily="18" charset="0"/>
              </a:rPr>
              <a:t>Câu 2</a:t>
            </a:r>
            <a:r>
              <a:rPr lang="en-US"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: Câu kể Ai là gì dùng để làm gì? Đặt một câu kể Ai là gì?</a:t>
            </a:r>
          </a:p>
        </p:txBody>
      </p:sp>
      <p:grpSp>
        <p:nvGrpSpPr>
          <p:cNvPr id="24598" name="Group 22"/>
          <p:cNvGrpSpPr>
            <a:grpSpLocks/>
          </p:cNvGrpSpPr>
          <p:nvPr/>
        </p:nvGrpSpPr>
        <p:grpSpPr bwMode="auto">
          <a:xfrm>
            <a:off x="76200" y="2514600"/>
            <a:ext cx="8534400" cy="1800225"/>
            <a:chOff x="192" y="2592"/>
            <a:chExt cx="5376" cy="1134"/>
          </a:xfrm>
        </p:grpSpPr>
        <p:sp>
          <p:nvSpPr>
            <p:cNvPr id="3082" name="AutoShape 16"/>
            <p:cNvSpPr>
              <a:spLocks noChangeArrowheads="1"/>
            </p:cNvSpPr>
            <p:nvPr/>
          </p:nvSpPr>
          <p:spPr bwMode="auto">
            <a:xfrm>
              <a:off x="192" y="2640"/>
              <a:ext cx="288" cy="240"/>
            </a:xfrm>
            <a:prstGeom prst="rightArrow">
              <a:avLst>
                <a:gd name="adj1" fmla="val 50000"/>
                <a:gd name="adj2" fmla="val 3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083" name="Text Box 20"/>
            <p:cNvSpPr txBox="1">
              <a:spLocks noChangeArrowheads="1"/>
            </p:cNvSpPr>
            <p:nvPr/>
          </p:nvSpPr>
          <p:spPr bwMode="auto">
            <a:xfrm>
              <a:off x="576" y="2592"/>
              <a:ext cx="4992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   Câu kể Ai là gì gồm hai bộ phận. Bộ phận thứ nhất là chủ ngữ trả lời câu hỏi: Ai (cái gì, con gì) ? Bộ phận thứ hai là vị ngữ trả lời câu hỏi: Là gì (là ai, là con gì)?</a:t>
              </a:r>
            </a:p>
          </p:txBody>
        </p:sp>
      </p:grp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152400" y="2546350"/>
            <a:ext cx="8382000" cy="946150"/>
            <a:chOff x="144" y="3600"/>
            <a:chExt cx="5280" cy="596"/>
          </a:xfrm>
        </p:grpSpPr>
        <p:sp>
          <p:nvSpPr>
            <p:cNvPr id="3080" name="Text Box 21"/>
            <p:cNvSpPr txBox="1">
              <a:spLocks noChangeArrowheads="1"/>
            </p:cNvSpPr>
            <p:nvPr/>
          </p:nvSpPr>
          <p:spPr bwMode="auto">
            <a:xfrm>
              <a:off x="432" y="3600"/>
              <a:ext cx="4992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  Câu kể Ai là gì ? được dùng để giới thiệu nêu nhận định về một người , một vật nào đó . </a:t>
              </a:r>
            </a:p>
          </p:txBody>
        </p:sp>
        <p:sp>
          <p:nvSpPr>
            <p:cNvPr id="3081" name="AutoShape 23"/>
            <p:cNvSpPr>
              <a:spLocks noChangeArrowheads="1"/>
            </p:cNvSpPr>
            <p:nvPr/>
          </p:nvSpPr>
          <p:spPr bwMode="auto">
            <a:xfrm>
              <a:off x="144" y="3648"/>
              <a:ext cx="288" cy="240"/>
            </a:xfrm>
            <a:prstGeom prst="rightArrow">
              <a:avLst>
                <a:gd name="adj1" fmla="val 50000"/>
                <a:gd name="adj2" fmla="val 3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/>
      <p:bldP spid="24591" grpId="1"/>
      <p:bldP spid="245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228600" y="2590800"/>
            <a:ext cx="8686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28600" y="3200400"/>
            <a:ext cx="80311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228600" y="609600"/>
            <a:ext cx="8915400" cy="1866900"/>
          </a:xfrm>
          <a:prstGeom prst="rect">
            <a:avLst/>
          </a:prstGeom>
          <a:solidFill>
            <a:srgbClr val="99FFCC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chị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phụ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nữ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nhìn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cười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ai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mà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giúp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chị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chạy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muối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  <a:p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cháu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bác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nghỉ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hè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algn="r"/>
            <a:r>
              <a:rPr lang="en-US" sz="2400" b="1" i="1" dirty="0" err="1">
                <a:latin typeface="Times New Roman" panose="02020603050405020304" pitchFamily="18" charset="0"/>
              </a:rPr>
              <a:t>Nguyễn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Thị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Ngọc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Tú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228600" y="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FF3300"/>
                </a:solidFill>
                <a:latin typeface=".VnArial" panose="020B7200000000000000" pitchFamily="34" charset="0"/>
              </a:rPr>
              <a:t>1.</a:t>
            </a:r>
            <a:r>
              <a:rPr lang="en-US" sz="2800" i="1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vi-VN"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Đọc đoạn văn sau</a:t>
            </a:r>
            <a:endParaRPr lang="en-US" sz="2800" b="1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33363" y="1524000"/>
            <a:ext cx="44910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>
                <a:solidFill>
                  <a:srgbClr val="FF3300"/>
                </a:solidFill>
                <a:latin typeface="Times New Roman" panose="02020603050405020304" pitchFamily="18" charset="0"/>
              </a:rPr>
              <a:t> - Em là cháu bác Tự.</a:t>
            </a:r>
          </a:p>
        </p:txBody>
      </p:sp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2890838" y="4524375"/>
            <a:ext cx="3005137" cy="490538"/>
            <a:chOff x="1821" y="3051"/>
            <a:chExt cx="1893" cy="309"/>
          </a:xfrm>
        </p:grpSpPr>
        <p:sp>
          <p:nvSpPr>
            <p:cNvPr id="5138" name="Line 10"/>
            <p:cNvSpPr>
              <a:spLocks noChangeShapeType="1"/>
            </p:cNvSpPr>
            <p:nvPr/>
          </p:nvSpPr>
          <p:spPr bwMode="auto">
            <a:xfrm flipH="1">
              <a:off x="1821" y="3051"/>
              <a:ext cx="48" cy="309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11"/>
            <p:cNvSpPr>
              <a:spLocks noChangeShapeType="1"/>
            </p:cNvSpPr>
            <p:nvPr/>
          </p:nvSpPr>
          <p:spPr bwMode="auto">
            <a:xfrm>
              <a:off x="1890" y="3312"/>
              <a:ext cx="1824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114800" y="5029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"/>
              </a:rPr>
              <a:t>(</a:t>
            </a:r>
            <a:r>
              <a:rPr lang="vi-VN" sz="2400" dirty="0">
                <a:latin typeface="Time"/>
              </a:rPr>
              <a:t>cụm danh từ)</a:t>
            </a:r>
            <a:endParaRPr lang="en-US" sz="2400" dirty="0">
              <a:latin typeface="Time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971800" y="4953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VNI-Helve" pitchFamily="2" charset="0"/>
              </a:rPr>
              <a:t>Vị ngữ</a:t>
            </a: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2881313" y="4419600"/>
            <a:ext cx="68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>
                <a:solidFill>
                  <a:srgbClr val="FF3300"/>
                </a:solidFill>
                <a:latin typeface="Times New Roman" panose="02020603050405020304" pitchFamily="18" charset="0"/>
              </a:rPr>
              <a:t>là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72 0.04416 L 0.18732 0.426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9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0969" grpId="0"/>
      <p:bldP spid="40969" grpId="1"/>
      <p:bldP spid="37902" grpId="0"/>
      <p:bldP spid="3" grpId="0"/>
      <p:bldP spid="40984" grpId="0"/>
      <p:bldP spid="4098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AutoShape 6"/>
          <p:cNvSpPr>
            <a:spLocks noChangeArrowheads="1"/>
          </p:cNvSpPr>
          <p:nvPr/>
        </p:nvSpPr>
        <p:spPr bwMode="auto">
          <a:xfrm>
            <a:off x="1676400" y="914400"/>
            <a:ext cx="4572000" cy="1447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57200" y="3505200"/>
            <a:ext cx="82296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pattFill prst="wdUpDiag">
                  <a:fgClr>
                    <a:srgbClr val="000000"/>
                  </a:fgClr>
                  <a:bgClr>
                    <a:srgbClr val="FF33CC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animBg="1"/>
      <p:bldP spid="430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0" y="4038600"/>
            <a:ext cx="6821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Lan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2E.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52400" y="1175825"/>
            <a:ext cx="632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trưởng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1905000" y="1699045"/>
            <a:ext cx="182525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1295401" y="456182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2130055" y="1904999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ngữ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2335063" y="4728507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ngữ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:\Users\Administrator\Desktop\bo-suu-tap-tranh-ve-ve-de-tai-hoc-tap-cua-hoc-sinh_1043206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25" y="3820110"/>
            <a:ext cx="4272072" cy="28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istockphoto-522979753-1024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8469"/>
            <a:ext cx="191414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66567" grpId="0"/>
      <p:bldP spid="66568" grpId="0" animBg="1"/>
      <p:bldP spid="66570" grpId="0" animBg="1"/>
      <p:bldP spid="66571" grpId="0"/>
      <p:bldP spid="665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04800" y="609600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câu kể </a:t>
            </a:r>
            <a:r>
              <a:rPr lang="en-US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là gì ?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những câu thơ sau. Xác định vị ngữ của những câu tìm được.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200150" y="3581400"/>
            <a:ext cx="58864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05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05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05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05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05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576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 )  Quê hương là chùm khế</a:t>
            </a:r>
            <a:r>
              <a:rPr 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ngọt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      Cho con trèo hái mỗi ngày.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      Quê hương là đường đi học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      Con về rợp bướm vàng bay.    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Đỗ Trung Quân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838200" y="1981200"/>
            <a:ext cx="67818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a)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Cha,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Anh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lọc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máu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       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Hữu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52400" y="0"/>
            <a:ext cx="2971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0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</a:t>
            </a:r>
            <a:endParaRPr lang="en-US" sz="3000" b="1" i="1" u="sng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962400" y="24384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Vị ngữ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114800" y="39624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Vị ngữ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038600" y="52578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Vị ngữ</a:t>
            </a:r>
          </a:p>
        </p:txBody>
      </p:sp>
      <p:grpSp>
        <p:nvGrpSpPr>
          <p:cNvPr id="44053" name="Group 21"/>
          <p:cNvGrpSpPr>
            <a:grpSpLocks/>
          </p:cNvGrpSpPr>
          <p:nvPr/>
        </p:nvGrpSpPr>
        <p:grpSpPr bwMode="auto">
          <a:xfrm>
            <a:off x="3605212" y="4984750"/>
            <a:ext cx="2390775" cy="471487"/>
            <a:chOff x="2286" y="3093"/>
            <a:chExt cx="1506" cy="297"/>
          </a:xfrm>
        </p:grpSpPr>
        <p:sp>
          <p:nvSpPr>
            <p:cNvPr id="8208" name="Line 10"/>
            <p:cNvSpPr>
              <a:spLocks noChangeShapeType="1"/>
            </p:cNvSpPr>
            <p:nvPr/>
          </p:nvSpPr>
          <p:spPr bwMode="auto">
            <a:xfrm>
              <a:off x="2352" y="3312"/>
              <a:ext cx="144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5"/>
            <p:cNvSpPr>
              <a:spLocks noChangeShapeType="1"/>
            </p:cNvSpPr>
            <p:nvPr/>
          </p:nvSpPr>
          <p:spPr bwMode="auto">
            <a:xfrm flipH="1">
              <a:off x="2286" y="3093"/>
              <a:ext cx="60" cy="29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51" name="Group 19"/>
          <p:cNvGrpSpPr>
            <a:grpSpLocks/>
          </p:cNvGrpSpPr>
          <p:nvPr/>
        </p:nvGrpSpPr>
        <p:grpSpPr bwMode="auto">
          <a:xfrm>
            <a:off x="3581400" y="3689350"/>
            <a:ext cx="2667000" cy="471487"/>
            <a:chOff x="2256" y="2277"/>
            <a:chExt cx="1680" cy="297"/>
          </a:xfrm>
        </p:grpSpPr>
        <p:sp>
          <p:nvSpPr>
            <p:cNvPr id="8206" name="Line 11"/>
            <p:cNvSpPr>
              <a:spLocks noChangeShapeType="1"/>
            </p:cNvSpPr>
            <p:nvPr/>
          </p:nvSpPr>
          <p:spPr bwMode="auto">
            <a:xfrm>
              <a:off x="2352" y="2496"/>
              <a:ext cx="15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6"/>
            <p:cNvSpPr>
              <a:spLocks noChangeShapeType="1"/>
            </p:cNvSpPr>
            <p:nvPr/>
          </p:nvSpPr>
          <p:spPr bwMode="auto">
            <a:xfrm flipH="1">
              <a:off x="2256" y="2277"/>
              <a:ext cx="60" cy="29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50" name="Group 18"/>
          <p:cNvGrpSpPr>
            <a:grpSpLocks/>
          </p:cNvGrpSpPr>
          <p:nvPr/>
        </p:nvGrpSpPr>
        <p:grpSpPr bwMode="auto">
          <a:xfrm>
            <a:off x="2928938" y="2165350"/>
            <a:ext cx="3319462" cy="471487"/>
            <a:chOff x="1845" y="1305"/>
            <a:chExt cx="2091" cy="297"/>
          </a:xfrm>
        </p:grpSpPr>
        <p:sp>
          <p:nvSpPr>
            <p:cNvPr id="8204" name="Line 9"/>
            <p:cNvSpPr>
              <a:spLocks noChangeShapeType="1"/>
            </p:cNvSpPr>
            <p:nvPr/>
          </p:nvSpPr>
          <p:spPr bwMode="auto">
            <a:xfrm>
              <a:off x="1920" y="1536"/>
              <a:ext cx="20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7"/>
            <p:cNvSpPr>
              <a:spLocks noChangeShapeType="1"/>
            </p:cNvSpPr>
            <p:nvPr/>
          </p:nvSpPr>
          <p:spPr bwMode="auto">
            <a:xfrm flipH="1">
              <a:off x="1845" y="1305"/>
              <a:ext cx="60" cy="29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/>
      <p:bldP spid="44045" grpId="0"/>
      <p:bldP spid="440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2"/>
          <p:cNvGrpSpPr>
            <a:grpSpLocks/>
          </p:cNvGrpSpPr>
          <p:nvPr/>
        </p:nvGrpSpPr>
        <p:grpSpPr bwMode="auto">
          <a:xfrm>
            <a:off x="4495800" y="2362200"/>
            <a:ext cx="4495800" cy="4114800"/>
            <a:chOff x="3042" y="2016"/>
            <a:chExt cx="2288" cy="1920"/>
          </a:xfrm>
        </p:grpSpPr>
        <p:sp>
          <p:nvSpPr>
            <p:cNvPr id="9239" name="Text Box 13"/>
            <p:cNvSpPr txBox="1">
              <a:spLocks noChangeArrowheads="1"/>
            </p:cNvSpPr>
            <p:nvPr/>
          </p:nvSpPr>
          <p:spPr bwMode="auto">
            <a:xfrm>
              <a:off x="3042" y="2016"/>
              <a:ext cx="2286" cy="322"/>
            </a:xfrm>
            <a:prstGeom prst="rect">
              <a:avLst/>
            </a:prstGeom>
            <a:solidFill>
              <a:srgbClr val="99FFCC"/>
            </a:solidFill>
            <a:ln w="38100">
              <a:pattFill prst="horzBrick">
                <a:fgClr>
                  <a:schemeClr val="tx2"/>
                </a:fgClr>
                <a:bgClr>
                  <a:srgbClr val="FF99FF"/>
                </a:bgClr>
              </a:patt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là nghệ sĩ múa tài ba </a:t>
              </a:r>
            </a:p>
          </p:txBody>
        </p:sp>
        <p:sp>
          <p:nvSpPr>
            <p:cNvPr id="9240" name="Text Box 14"/>
            <p:cNvSpPr txBox="1">
              <a:spLocks noChangeArrowheads="1"/>
            </p:cNvSpPr>
            <p:nvPr/>
          </p:nvSpPr>
          <p:spPr bwMode="auto">
            <a:xfrm>
              <a:off x="3042" y="2558"/>
              <a:ext cx="2286" cy="322"/>
            </a:xfrm>
            <a:prstGeom prst="rect">
              <a:avLst/>
            </a:prstGeom>
            <a:solidFill>
              <a:srgbClr val="99FFCC"/>
            </a:solidFill>
            <a:ln w="38100">
              <a:pattFill prst="horzBrick">
                <a:fgClr>
                  <a:schemeClr val="tx2"/>
                </a:fgClr>
                <a:bgClr>
                  <a:srgbClr val="FF99FF"/>
                </a:bgClr>
              </a:patt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là dũng sĩ của rừng xanh</a:t>
              </a:r>
            </a:p>
          </p:txBody>
        </p:sp>
        <p:sp>
          <p:nvSpPr>
            <p:cNvPr id="9241" name="Text Box 15"/>
            <p:cNvSpPr txBox="1">
              <a:spLocks noChangeArrowheads="1"/>
            </p:cNvSpPr>
            <p:nvPr/>
          </p:nvSpPr>
          <p:spPr bwMode="auto">
            <a:xfrm>
              <a:off x="3042" y="3086"/>
              <a:ext cx="2286" cy="322"/>
            </a:xfrm>
            <a:prstGeom prst="rect">
              <a:avLst/>
            </a:prstGeom>
            <a:solidFill>
              <a:srgbClr val="99FFCC"/>
            </a:solidFill>
            <a:ln w="38100">
              <a:pattFill prst="horzBrick">
                <a:fgClr>
                  <a:schemeClr val="tx2"/>
                </a:fgClr>
                <a:bgClr>
                  <a:srgbClr val="FF99FF"/>
                </a:bgClr>
              </a:patt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là chúa sơn lâm</a:t>
              </a:r>
            </a:p>
          </p:txBody>
        </p:sp>
        <p:sp>
          <p:nvSpPr>
            <p:cNvPr id="9242" name="Text Box 16"/>
            <p:cNvSpPr txBox="1">
              <a:spLocks noChangeArrowheads="1"/>
            </p:cNvSpPr>
            <p:nvPr/>
          </p:nvSpPr>
          <p:spPr bwMode="auto">
            <a:xfrm>
              <a:off x="3044" y="3614"/>
              <a:ext cx="2286" cy="322"/>
            </a:xfrm>
            <a:prstGeom prst="rect">
              <a:avLst/>
            </a:prstGeom>
            <a:solidFill>
              <a:srgbClr val="99FFCC"/>
            </a:solidFill>
            <a:ln w="38100">
              <a:pattFill prst="horzBrick">
                <a:fgClr>
                  <a:schemeClr val="tx2"/>
                </a:fgClr>
                <a:bgClr>
                  <a:srgbClr val="FF99FF"/>
                </a:bgClr>
              </a:patt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là sứ giả của bình minh</a:t>
              </a:r>
            </a:p>
          </p:txBody>
        </p:sp>
      </p:grpSp>
      <p:sp>
        <p:nvSpPr>
          <p:cNvPr id="9219" name="Oval 14"/>
          <p:cNvSpPr>
            <a:spLocks noChangeArrowheads="1"/>
          </p:cNvSpPr>
          <p:nvPr/>
        </p:nvSpPr>
        <p:spPr bwMode="auto">
          <a:xfrm>
            <a:off x="1447800" y="1752600"/>
            <a:ext cx="838200" cy="4572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220" name="Oval 15"/>
          <p:cNvSpPr>
            <a:spLocks noChangeArrowheads="1"/>
          </p:cNvSpPr>
          <p:nvPr/>
        </p:nvSpPr>
        <p:spPr bwMode="auto">
          <a:xfrm>
            <a:off x="6324600" y="1676400"/>
            <a:ext cx="838200" cy="457200"/>
          </a:xfrm>
          <a:prstGeom prst="ellipse">
            <a:avLst/>
          </a:prstGeom>
          <a:solidFill>
            <a:srgbClr val="99FFCC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7848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8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Nối từ ngữ thích hợp ở cột A với cột B để tạo thành câu kể </a:t>
            </a:r>
            <a:r>
              <a:rPr lang="en-US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là gì ?</a:t>
            </a:r>
          </a:p>
        </p:txBody>
      </p:sp>
      <p:grpSp>
        <p:nvGrpSpPr>
          <p:cNvPr id="9222" name="Group 31"/>
          <p:cNvGrpSpPr>
            <a:grpSpLocks/>
          </p:cNvGrpSpPr>
          <p:nvPr/>
        </p:nvGrpSpPr>
        <p:grpSpPr bwMode="auto">
          <a:xfrm>
            <a:off x="228600" y="2209800"/>
            <a:ext cx="2895600" cy="4114800"/>
            <a:chOff x="288" y="1488"/>
            <a:chExt cx="1824" cy="2592"/>
          </a:xfrm>
        </p:grpSpPr>
        <p:grpSp>
          <p:nvGrpSpPr>
            <p:cNvPr id="9227" name="Group 30"/>
            <p:cNvGrpSpPr>
              <a:grpSpLocks/>
            </p:cNvGrpSpPr>
            <p:nvPr/>
          </p:nvGrpSpPr>
          <p:grpSpPr bwMode="auto">
            <a:xfrm>
              <a:off x="288" y="1488"/>
              <a:ext cx="1824" cy="2592"/>
              <a:chOff x="288" y="1488"/>
              <a:chExt cx="1824" cy="2592"/>
            </a:xfrm>
          </p:grpSpPr>
          <p:grpSp>
            <p:nvGrpSpPr>
              <p:cNvPr id="9229" name="Group 29"/>
              <p:cNvGrpSpPr>
                <a:grpSpLocks/>
              </p:cNvGrpSpPr>
              <p:nvPr/>
            </p:nvGrpSpPr>
            <p:grpSpPr bwMode="auto">
              <a:xfrm>
                <a:off x="288" y="1488"/>
                <a:ext cx="1824" cy="2592"/>
                <a:chOff x="288" y="1488"/>
                <a:chExt cx="1824" cy="2592"/>
              </a:xfrm>
            </p:grpSpPr>
            <p:grpSp>
              <p:nvGrpSpPr>
                <p:cNvPr id="9231" name="Group 28"/>
                <p:cNvGrpSpPr>
                  <a:grpSpLocks/>
                </p:cNvGrpSpPr>
                <p:nvPr/>
              </p:nvGrpSpPr>
              <p:grpSpPr bwMode="auto">
                <a:xfrm>
                  <a:off x="288" y="1584"/>
                  <a:ext cx="1824" cy="2496"/>
                  <a:chOff x="288" y="1584"/>
                  <a:chExt cx="1824" cy="2496"/>
                </a:xfrm>
              </p:grpSpPr>
              <p:grpSp>
                <p:nvGrpSpPr>
                  <p:cNvPr id="923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32" y="1584"/>
                    <a:ext cx="1680" cy="2496"/>
                    <a:chOff x="861" y="2009"/>
                    <a:chExt cx="1229" cy="1920"/>
                  </a:xfrm>
                </p:grpSpPr>
                <p:sp>
                  <p:nvSpPr>
                    <p:cNvPr id="9235" name="Text Box 8">
                      <a:hlinkClick r:id="rId2" action="ppaction://hlinksldjump"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4" y="2009"/>
                      <a:ext cx="1226" cy="322"/>
                    </a:xfrm>
                    <a:prstGeom prst="rect">
                      <a:avLst/>
                    </a:prstGeom>
                    <a:solidFill>
                      <a:srgbClr val="FFCCFF"/>
                    </a:solidFill>
                    <a:ln w="38100">
                      <a:pattFill prst="smConfetti">
                        <a:fgClr>
                          <a:srgbClr val="FFFF66"/>
                        </a:fgClr>
                        <a:bgClr>
                          <a:srgbClr val="3333FF"/>
                        </a:bgClr>
                      </a:patt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sz="25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Sư tử </a:t>
                      </a:r>
                    </a:p>
                  </p:txBody>
                </p:sp>
                <p:sp>
                  <p:nvSpPr>
                    <p:cNvPr id="9236" name="Text Box 9">
                      <a:hlinkClick r:id="rId3" action="ppaction://hlinksldjump"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4" y="2551"/>
                      <a:ext cx="1226" cy="322"/>
                    </a:xfrm>
                    <a:prstGeom prst="rect">
                      <a:avLst/>
                    </a:prstGeom>
                    <a:solidFill>
                      <a:srgbClr val="FFCCFF"/>
                    </a:solidFill>
                    <a:ln w="38100">
                      <a:pattFill prst="smConfetti">
                        <a:fgClr>
                          <a:srgbClr val="FFFF66"/>
                        </a:fgClr>
                        <a:bgClr>
                          <a:srgbClr val="3333FF"/>
                        </a:bgClr>
                      </a:patt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sz="25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Gà trống </a:t>
                      </a:r>
                    </a:p>
                  </p:txBody>
                </p:sp>
                <p:sp>
                  <p:nvSpPr>
                    <p:cNvPr id="9237" name="Text Box 10">
                      <a:hlinkClick r:id="rId3" action="ppaction://hlinksldjump"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4" y="3079"/>
                      <a:ext cx="1226" cy="322"/>
                    </a:xfrm>
                    <a:prstGeom prst="rect">
                      <a:avLst/>
                    </a:prstGeom>
                    <a:solidFill>
                      <a:srgbClr val="FFCCFF"/>
                    </a:solidFill>
                    <a:ln w="38100">
                      <a:pattFill prst="smConfetti">
                        <a:fgClr>
                          <a:srgbClr val="FFFF66"/>
                        </a:fgClr>
                        <a:bgClr>
                          <a:srgbClr val="3333FF"/>
                        </a:bgClr>
                      </a:patt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sz="25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Đại bàng </a:t>
                      </a:r>
                    </a:p>
                  </p:txBody>
                </p:sp>
                <p:sp>
                  <p:nvSpPr>
                    <p:cNvPr id="9238" name="Text Box 11">
                      <a:hlinkClick r:id="rId4" action="ppaction://hlinksldjump"/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1" y="3607"/>
                      <a:ext cx="1226" cy="322"/>
                    </a:xfrm>
                    <a:prstGeom prst="rect">
                      <a:avLst/>
                    </a:prstGeom>
                    <a:solidFill>
                      <a:srgbClr val="FFCCFF"/>
                    </a:solidFill>
                    <a:ln w="38100">
                      <a:pattFill prst="smConfetti">
                        <a:fgClr>
                          <a:srgbClr val="FFFF66"/>
                        </a:fgClr>
                        <a:bgClr>
                          <a:srgbClr val="3333FF"/>
                        </a:bgClr>
                      </a:pattFill>
                      <a:miter lim="800000"/>
                      <a:headEnd/>
                      <a:tailEnd/>
                    </a:ln>
                  </p:spPr>
                  <p:txBody>
                    <a:bodyPr wrap="none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sz="25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Chim công </a:t>
                      </a:r>
                    </a:p>
                  </p:txBody>
                </p:sp>
              </p:grpSp>
              <p:pic>
                <p:nvPicPr>
                  <p:cNvPr id="9234" name="Picture 17" descr="rooster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1252867" flipH="1">
                    <a:off x="288" y="2208"/>
                    <a:ext cx="549" cy="5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9232" name="Picture 7" descr="su tu images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32" y="1488"/>
                  <a:ext cx="480" cy="5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9230" name="Picture 18" descr="Flying Bird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784"/>
                <a:ext cx="576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28" name="Picture 20" descr="imagesCAKQVJN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6" y="3600"/>
              <a:ext cx="41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40" name="Line 36"/>
          <p:cNvSpPr>
            <a:spLocks noChangeShapeType="1"/>
          </p:cNvSpPr>
          <p:nvPr/>
        </p:nvSpPr>
        <p:spPr bwMode="auto">
          <a:xfrm>
            <a:off x="3124200" y="3886200"/>
            <a:ext cx="1447800" cy="1981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>
            <a:off x="3124200" y="2667000"/>
            <a:ext cx="1447800" cy="2057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2" name="Line 38"/>
          <p:cNvSpPr>
            <a:spLocks noChangeShapeType="1"/>
          </p:cNvSpPr>
          <p:nvPr/>
        </p:nvSpPr>
        <p:spPr bwMode="auto">
          <a:xfrm flipV="1">
            <a:off x="3124200" y="2971800"/>
            <a:ext cx="1447800" cy="3048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 flipV="1">
            <a:off x="3124200" y="4114800"/>
            <a:ext cx="1447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5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5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5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0" grpId="0" animBg="1"/>
      <p:bldP spid="47141" grpId="0" animBg="1"/>
      <p:bldP spid="47142" grpId="0" animBg="1"/>
      <p:bldP spid="471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8458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là một thành phố lớn.</a:t>
            </a:r>
          </a:p>
          <a:p>
            <a:pPr eaLnBrk="1" hangingPunct="1"/>
            <a:r>
              <a:rPr lang="en-US" sz="3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là quê hương của những làn điệu dân ca quan họ.</a:t>
            </a:r>
          </a:p>
          <a:p>
            <a:pPr eaLnBrk="1" hangingPunct="1"/>
            <a:r>
              <a:rPr lang="en-US" sz="3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là nhà thơ.</a:t>
            </a:r>
          </a:p>
          <a:p>
            <a:pPr eaLnBrk="1" hangingPunct="1"/>
            <a:r>
              <a:rPr lang="en-US" sz="3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là nhà thơ lớn của Việt Nam.</a:t>
            </a:r>
          </a:p>
        </p:txBody>
      </p:sp>
      <p:sp>
        <p:nvSpPr>
          <p:cNvPr id="10243" name="Rectangle 4"/>
          <p:cNvSpPr txBox="1">
            <a:spLocks noChangeArrowheads="1"/>
          </p:cNvSpPr>
          <p:nvPr/>
        </p:nvSpPr>
        <p:spPr bwMode="auto">
          <a:xfrm>
            <a:off x="4572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i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:</a:t>
            </a:r>
            <a:r>
              <a:rPr lang="en-US" sz="3000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các từ ngữ dưới đây để đặt câu kể </a:t>
            </a:r>
            <a:r>
              <a:rPr lang="en-US" sz="30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là gì ?</a:t>
            </a: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75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4&quot;/&gt;&lt;/object&gt;&lt;object type=&quot;3&quot; unique_id=&quot;10014&quot;&gt;&lt;property id=&quot;20148&quot; value=&quot;5&quot;/&gt;&lt;property id=&quot;20300&quot; value=&quot;Slide 11&quot;/&gt;&lt;property id=&quot;20307&quot; value=&quot;263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635</Words>
  <Application>Microsoft Office PowerPoint</Application>
  <PresentationFormat>On-screen Show (4:3)</PresentationFormat>
  <Paragraphs>81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.VnArial</vt:lpstr>
      <vt:lpstr>.VnTime</vt:lpstr>
      <vt:lpstr>Arial</vt:lpstr>
      <vt:lpstr>Calibri</vt:lpstr>
      <vt:lpstr>Impact</vt:lpstr>
      <vt:lpstr>Tahoma</vt:lpstr>
      <vt:lpstr>Time</vt:lpstr>
      <vt:lpstr>Times New Roman</vt:lpstr>
      <vt:lpstr>VNI-Helve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</dc:creator>
  <cp:lastModifiedBy>a</cp:lastModifiedBy>
  <cp:revision>68</cp:revision>
  <dcterms:created xsi:type="dcterms:W3CDTF">2012-02-20T12:50:17Z</dcterms:created>
  <dcterms:modified xsi:type="dcterms:W3CDTF">2021-02-21T14:32:01Z</dcterms:modified>
</cp:coreProperties>
</file>