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82" r:id="rId2"/>
    <p:sldId id="269" r:id="rId3"/>
    <p:sldId id="285" r:id="rId4"/>
    <p:sldId id="264" r:id="rId5"/>
    <p:sldId id="271" r:id="rId6"/>
    <p:sldId id="286" r:id="rId7"/>
    <p:sldId id="272" r:id="rId8"/>
    <p:sldId id="287" r:id="rId9"/>
    <p:sldId id="288" r:id="rId10"/>
    <p:sldId id="296" r:id="rId11"/>
    <p:sldId id="293" r:id="rId12"/>
    <p:sldId id="295" r:id="rId13"/>
    <p:sldId id="298" r:id="rId14"/>
    <p:sldId id="299" r:id="rId15"/>
    <p:sldId id="300" r:id="rId16"/>
    <p:sldId id="301" r:id="rId17"/>
    <p:sldId id="276" r:id="rId18"/>
    <p:sldId id="290" r:id="rId19"/>
    <p:sldId id="340" r:id="rId20"/>
    <p:sldId id="307" r:id="rId21"/>
    <p:sldId id="308" r:id="rId22"/>
    <p:sldId id="309" r:id="rId23"/>
    <p:sldId id="310" r:id="rId24"/>
    <p:sldId id="311" r:id="rId25"/>
    <p:sldId id="312" r:id="rId26"/>
    <p:sldId id="313" r:id="rId27"/>
    <p:sldId id="314" r:id="rId28"/>
    <p:sldId id="315" r:id="rId29"/>
    <p:sldId id="316" r:id="rId30"/>
    <p:sldId id="317" r:id="rId31"/>
    <p:sldId id="318" r:id="rId32"/>
    <p:sldId id="319" r:id="rId33"/>
    <p:sldId id="321" r:id="rId34"/>
    <p:sldId id="322" r:id="rId35"/>
    <p:sldId id="323" r:id="rId36"/>
    <p:sldId id="324" r:id="rId37"/>
    <p:sldId id="325" r:id="rId38"/>
    <p:sldId id="326" r:id="rId39"/>
    <p:sldId id="327" r:id="rId40"/>
    <p:sldId id="329" r:id="rId41"/>
    <p:sldId id="330" r:id="rId42"/>
    <p:sldId id="331" r:id="rId43"/>
    <p:sldId id="332" r:id="rId44"/>
    <p:sldId id="333" r:id="rId45"/>
    <p:sldId id="334" r:id="rId46"/>
    <p:sldId id="335" r:id="rId47"/>
    <p:sldId id="336" r:id="rId48"/>
    <p:sldId id="337" r:id="rId49"/>
    <p:sldId id="339" r:id="rId50"/>
    <p:sldId id="341" r:id="rId51"/>
  </p:sldIdLst>
  <p:sldSz cx="12192000" cy="6858000"/>
  <p:notesSz cx="6858000" cy="9144000"/>
  <p:custDataLst>
    <p:tags r:id="rId5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FF9933"/>
    <a:srgbClr val="FAC090"/>
    <a:srgbClr val="9D7C7D"/>
    <a:srgbClr val="FDEBB0"/>
    <a:srgbClr val="FCD5B5"/>
    <a:srgbClr val="FF9409"/>
    <a:srgbClr val="FEF9DC"/>
    <a:srgbClr val="FEFB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182" autoAdjust="0"/>
  </p:normalViewPr>
  <p:slideViewPr>
    <p:cSldViewPr snapToGrid="0">
      <p:cViewPr varScale="1">
        <p:scale>
          <a:sx n="69" d="100"/>
          <a:sy n="69" d="100"/>
        </p:scale>
        <p:origin x="-780"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inpin heiti" charset="-122"/>
                <a:ea typeface="inpin heiti"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inpin heiti" charset="-122"/>
                <a:ea typeface="inpin heiti" charset="-122"/>
              </a:defRPr>
            </a:lvl1pPr>
          </a:lstStyle>
          <a:p>
            <a:fld id="{AD53C164-F3C7-4FEE-8799-75A23E4533F5}" type="datetimeFigureOut">
              <a:rPr lang="zh-CN" altLang="en-US" smtClean="0"/>
              <a:pPr/>
              <a:t>2021/10/5</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inpin heiti" charset="-122"/>
                <a:ea typeface="inpin heiti"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inpin heiti" charset="-122"/>
                <a:ea typeface="inpin heiti" charset="-122"/>
              </a:defRPr>
            </a:lvl1pPr>
          </a:lstStyle>
          <a:p>
            <a:fld id="{9BABEF33-434B-40DE-935B-300954A35B39}" type="slidenum">
              <a:rPr lang="zh-CN" altLang="en-US" smtClean="0"/>
              <a:pPr/>
              <a:t>‹#›</a:t>
            </a:fld>
            <a:endParaRPr lang="zh-CN" altLang="en-US" dirty="0"/>
          </a:p>
        </p:txBody>
      </p:sp>
    </p:spTree>
    <p:extLst>
      <p:ext uri="{BB962C8B-B14F-4D97-AF65-F5344CB8AC3E}">
        <p14:creationId xmlns:p14="http://schemas.microsoft.com/office/powerpoint/2010/main" val="3322063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inpin heiti" charset="-122"/>
        <a:ea typeface="inpin heiti" charset="-122"/>
        <a:cs typeface="+mn-cs"/>
      </a:defRPr>
    </a:lvl1pPr>
    <a:lvl2pPr marL="457200" algn="l" defTabSz="914400" rtl="0" eaLnBrk="1" latinLnBrk="0" hangingPunct="1">
      <a:defRPr sz="1200" b="0" i="0" kern="1200">
        <a:solidFill>
          <a:schemeClr val="tx1"/>
        </a:solidFill>
        <a:latin typeface="inpin heiti" charset="-122"/>
        <a:ea typeface="inpin heiti" charset="-122"/>
        <a:cs typeface="+mn-cs"/>
      </a:defRPr>
    </a:lvl2pPr>
    <a:lvl3pPr marL="914400" algn="l" defTabSz="914400" rtl="0" eaLnBrk="1" latinLnBrk="0" hangingPunct="1">
      <a:defRPr sz="1200" b="0" i="0" kern="1200">
        <a:solidFill>
          <a:schemeClr val="tx1"/>
        </a:solidFill>
        <a:latin typeface="inpin heiti" charset="-122"/>
        <a:ea typeface="inpin heiti" charset="-122"/>
        <a:cs typeface="+mn-cs"/>
      </a:defRPr>
    </a:lvl3pPr>
    <a:lvl4pPr marL="1371600" algn="l" defTabSz="914400" rtl="0" eaLnBrk="1" latinLnBrk="0" hangingPunct="1">
      <a:defRPr sz="1200" b="0" i="0" kern="1200">
        <a:solidFill>
          <a:schemeClr val="tx1"/>
        </a:solidFill>
        <a:latin typeface="inpin heiti" charset="-122"/>
        <a:ea typeface="inpin heiti" charset="-122"/>
        <a:cs typeface="+mn-cs"/>
      </a:defRPr>
    </a:lvl4pPr>
    <a:lvl5pPr marL="1828800" algn="l" defTabSz="914400" rtl="0" eaLnBrk="1" latinLnBrk="0" hangingPunct="1">
      <a:defRPr sz="1200" b="0" i="0" kern="1200">
        <a:solidFill>
          <a:schemeClr val="tx1"/>
        </a:solidFill>
        <a:latin typeface="inpin heiti" charset="-122"/>
        <a:ea typeface="inpin heiti"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ABEF33-434B-40DE-935B-300954A35B39}"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1332600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ABEF33-434B-40DE-935B-300954A35B39}"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4187893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ABEF33-434B-40DE-935B-300954A35B39}"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2335195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ABEF33-434B-40DE-935B-300954A35B39}"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4230628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ABEF33-434B-40DE-935B-300954A35B39}"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1366075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ABEF33-434B-40DE-935B-300954A35B39}"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2106103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ABEF33-434B-40DE-935B-300954A35B39}"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480654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ABEF33-434B-40DE-935B-300954A35B39}"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2833647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ABEF33-434B-40DE-935B-300954A35B39}" type="slidenum">
              <a:rPr lang="zh-CN" altLang="en-US" smtClean="0"/>
              <a:t>17</a:t>
            </a:fld>
            <a:endParaRPr lang="zh-CN" altLang="en-US"/>
          </a:p>
        </p:txBody>
      </p:sp>
    </p:spTree>
    <p:extLst>
      <p:ext uri="{BB962C8B-B14F-4D97-AF65-F5344CB8AC3E}">
        <p14:creationId xmlns:p14="http://schemas.microsoft.com/office/powerpoint/2010/main" val="1114149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ABEF33-434B-40DE-935B-300954A35B39}"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1422355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e60b9703f5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e60b9703f5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ABEF33-434B-40DE-935B-300954A35B39}" type="slidenum">
              <a:rPr lang="zh-CN" altLang="en-US" smtClean="0"/>
              <a:t>2</a:t>
            </a:fld>
            <a:endParaRPr lang="zh-CN" altLang="en-US"/>
          </a:p>
        </p:txBody>
      </p:sp>
    </p:spTree>
    <p:extLst>
      <p:ext uri="{BB962C8B-B14F-4D97-AF65-F5344CB8AC3E}">
        <p14:creationId xmlns:p14="http://schemas.microsoft.com/office/powerpoint/2010/main" val="2531001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CE9A3AA-FFD1-40B0-9A60-6C08B5491871}"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4247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e60b9703f5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e60b9703f5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3920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e3c1c4f298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e3c1c4f298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53058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e60b9703f5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e60b9703f5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46005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CA4FDE0-C4E3-4031-81EA-F55D728E846B}"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668326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e3c1c4f298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4" name="Google Shape;604;ge3c1c4f298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65526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e2e42d7770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e2e42d7770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3646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ABEF33-434B-40DE-935B-300954A35B39}"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3660423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ABEF33-434B-40DE-935B-300954A35B39}" type="slidenum">
              <a:rPr lang="zh-CN" altLang="en-US" smtClean="0"/>
              <a:t>4</a:t>
            </a:fld>
            <a:endParaRPr lang="zh-CN" altLang="en-US"/>
          </a:p>
        </p:txBody>
      </p:sp>
    </p:spTree>
    <p:extLst>
      <p:ext uri="{BB962C8B-B14F-4D97-AF65-F5344CB8AC3E}">
        <p14:creationId xmlns:p14="http://schemas.microsoft.com/office/powerpoint/2010/main" val="447403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ABEF33-434B-40DE-935B-300954A35B39}" type="slidenum">
              <a:rPr lang="zh-CN" altLang="en-US" smtClean="0"/>
              <a:t>5</a:t>
            </a:fld>
            <a:endParaRPr lang="zh-CN" altLang="en-US"/>
          </a:p>
        </p:txBody>
      </p:sp>
    </p:spTree>
    <p:extLst>
      <p:ext uri="{BB962C8B-B14F-4D97-AF65-F5344CB8AC3E}">
        <p14:creationId xmlns:p14="http://schemas.microsoft.com/office/powerpoint/2010/main" val="1014344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ABEF33-434B-40DE-935B-300954A35B39}"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515433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ABEF33-434B-40DE-935B-300954A35B39}" type="slidenum">
              <a:rPr lang="zh-CN" altLang="en-US" smtClean="0"/>
              <a:t>7</a:t>
            </a:fld>
            <a:endParaRPr lang="zh-CN" altLang="en-US"/>
          </a:p>
        </p:txBody>
      </p:sp>
    </p:spTree>
    <p:extLst>
      <p:ext uri="{BB962C8B-B14F-4D97-AF65-F5344CB8AC3E}">
        <p14:creationId xmlns:p14="http://schemas.microsoft.com/office/powerpoint/2010/main" val="2989480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ABEF33-434B-40DE-935B-300954A35B39}"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486807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ABEF33-434B-40DE-935B-300954A35B39}"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2029977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spd="slow" advClick="0" advTm="4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30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661725949"/>
      </p:ext>
    </p:extLst>
  </p:cSld>
  <p:clrMapOvr>
    <a:masterClrMapping/>
  </p:clrMapOvr>
  <p:transition spd="slow" advClick="0" advTm="4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29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121274"/>
      </p:ext>
    </p:extLst>
  </p:cSld>
  <p:clrMapOvr>
    <a:masterClrMapping/>
  </p:clrMapOvr>
  <p:transition spd="slow" advClick="0" advTm="40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28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7344907"/>
      </p:ext>
    </p:extLst>
  </p:cSld>
  <p:clrMapOvr>
    <a:masterClrMapping/>
  </p:clrMapOvr>
  <p:transition spd="slow" advClick="0" advTm="4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27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1743712"/>
      </p:ext>
    </p:extLst>
  </p:cSld>
  <p:clrMapOvr>
    <a:masterClrMapping/>
  </p:clrMapOvr>
  <p:transition spd="slow" advClick="0" advTm="4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26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0562439"/>
      </p:ext>
    </p:extLst>
  </p:cSld>
  <p:clrMapOvr>
    <a:masterClrMapping/>
  </p:clrMapOvr>
  <p:transition spd="slow" advClick="0" advTm="400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5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5279871"/>
      </p:ext>
    </p:extLst>
  </p:cSld>
  <p:clrMapOvr>
    <a:masterClrMapping/>
  </p:clrMapOvr>
  <p:transition spd="slow" advClick="0" advTm="400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2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5435623"/>
      </p:ext>
    </p:extLst>
  </p:cSld>
  <p:clrMapOvr>
    <a:masterClrMapping/>
  </p:clrMapOvr>
  <p:transition spd="slow" advClick="0" advTm="400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2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3457369"/>
      </p:ext>
    </p:extLst>
  </p:cSld>
  <p:clrMapOvr>
    <a:masterClrMapping/>
  </p:clrMapOvr>
  <p:transition spd="slow" advClick="0" advTm="400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2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1952236"/>
      </p:ext>
    </p:extLst>
  </p:cSld>
  <p:clrMapOvr>
    <a:masterClrMapping/>
  </p:clrMapOvr>
  <p:transition spd="slow" advClick="0" advTm="400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2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6418165"/>
      </p:ext>
    </p:extLst>
  </p:cSld>
  <p:clrMapOvr>
    <a:masterClrMapping/>
  </p:clrMapOvr>
  <p:transition spd="slow" advClick="0" advTm="4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8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1937035"/>
      </p:ext>
    </p:extLst>
  </p:cSld>
  <p:clrMapOvr>
    <a:masterClrMapping/>
  </p:clrMapOvr>
  <p:transition spd="slow" advClick="0" advTm="400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20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7514523"/>
      </p:ext>
    </p:extLst>
  </p:cSld>
  <p:clrMapOvr>
    <a:masterClrMapping/>
  </p:clrMapOvr>
  <p:transition spd="slow" advClick="0" advTm="400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19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1847424"/>
      </p:ext>
    </p:extLst>
  </p:cSld>
  <p:clrMapOvr>
    <a:masterClrMapping/>
  </p:clrMapOvr>
  <p:transition spd="slow" advClick="0" advTm="400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8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0743057"/>
      </p:ext>
    </p:extLst>
  </p:cSld>
  <p:clrMapOvr>
    <a:masterClrMapping/>
  </p:clrMapOvr>
  <p:transition spd="slow" advClick="0" advTm="400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7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850515"/>
      </p:ext>
    </p:extLst>
  </p:cSld>
  <p:clrMapOvr>
    <a:masterClrMapping/>
  </p:clrMapOvr>
  <p:transition spd="slow" advClick="0" advTm="400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16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62455240"/>
      </p:ext>
    </p:extLst>
  </p:cSld>
  <p:clrMapOvr>
    <a:masterClrMapping/>
  </p:clrMapOvr>
  <p:transition spd="slow" advClick="0" advTm="400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15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0111045"/>
      </p:ext>
    </p:extLst>
  </p:cSld>
  <p:clrMapOvr>
    <a:masterClrMapping/>
  </p:clrMapOvr>
  <p:transition spd="slow" advClick="0" advTm="400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5503839"/>
      </p:ext>
    </p:extLst>
  </p:cSld>
  <p:clrMapOvr>
    <a:masterClrMapping/>
  </p:clrMapOvr>
  <p:transition spd="slow" advClick="0" advTm="4000">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1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288612"/>
      </p:ext>
    </p:extLst>
  </p:cSld>
  <p:clrMapOvr>
    <a:masterClrMapping/>
  </p:clrMapOvr>
  <p:transition spd="slow" advClick="0" advTm="4000">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1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8357501"/>
      </p:ext>
    </p:extLst>
  </p:cSld>
  <p:clrMapOvr>
    <a:masterClrMapping/>
  </p:clrMapOvr>
  <p:transition spd="slow" advClick="0" advTm="4000">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1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5888301"/>
      </p:ext>
    </p:extLst>
  </p:cSld>
  <p:clrMapOvr>
    <a:masterClrMapping/>
  </p:clrMapOvr>
  <p:transition spd="slow" advClick="0" advTm="4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7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077679"/>
      </p:ext>
    </p:extLst>
  </p:cSld>
  <p:clrMapOvr>
    <a:masterClrMapping/>
  </p:clrMapOvr>
  <p:transition spd="slow" advClick="0" advTm="4000">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10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884331"/>
      </p:ext>
    </p:extLst>
  </p:cSld>
  <p:clrMapOvr>
    <a:masterClrMapping/>
  </p:clrMapOvr>
  <p:transition spd="slow" advClick="0" advTm="4000">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9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656203"/>
      </p:ext>
    </p:extLst>
  </p:cSld>
  <p:clrMapOvr>
    <a:masterClrMapping/>
  </p:clrMapOvr>
  <p:transition spd="slow" advClick="0" advTm="4000">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8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6814130"/>
      </p:ext>
    </p:extLst>
  </p:cSld>
  <p:clrMapOvr>
    <a:masterClrMapping/>
  </p:clrMapOvr>
  <p:transition spd="slow" advClick="0" advTm="4000">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7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5444510"/>
      </p:ext>
    </p:extLst>
  </p:cSld>
  <p:clrMapOvr>
    <a:masterClrMapping/>
  </p:clrMapOvr>
  <p:transition spd="slow" advClick="0" advTm="4000">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6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2775815"/>
      </p:ext>
    </p:extLst>
  </p:cSld>
  <p:clrMapOvr>
    <a:masterClrMapping/>
  </p:clrMapOvr>
  <p:transition spd="slow" advClick="0" advTm="4000">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5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29558"/>
      </p:ext>
    </p:extLst>
  </p:cSld>
  <p:clrMapOvr>
    <a:masterClrMapping/>
  </p:clrMapOvr>
  <p:transition spd="slow" advClick="0" advTm="4000">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9792157"/>
      </p:ext>
    </p:extLst>
  </p:cSld>
  <p:clrMapOvr>
    <a:masterClrMapping/>
  </p:clrMapOvr>
  <p:transition spd="slow" advClick="0" advTm="4000">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182170"/>
      </p:ext>
    </p:extLst>
  </p:cSld>
  <p:clrMapOvr>
    <a:masterClrMapping/>
  </p:clrMapOvr>
  <p:transition spd="slow" advClick="0" advTm="4000">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0749674"/>
      </p:ext>
    </p:extLst>
  </p:cSld>
  <p:clrMapOvr>
    <a:masterClrMapping/>
  </p:clrMapOvr>
  <p:transition spd="slow" advClick="0" advTm="4000">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0830292"/>
      </p:ext>
    </p:extLst>
  </p:cSld>
  <p:clrMapOvr>
    <a:masterClrMapping/>
  </p:clrMapOvr>
  <p:transition spd="slow" advClick="0" advTm="4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6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9014142"/>
      </p:ext>
    </p:extLst>
  </p:cSld>
  <p:clrMapOvr>
    <a:masterClrMapping/>
  </p:clrMapOvr>
  <p:transition spd="slow" advClick="0" advTm="4000">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lIns="121917" tIns="60958" rIns="121917" bIns="60958"/>
          <a:lstStyle>
            <a:lvl1pPr>
              <a:defRPr/>
            </a:lvl1pPr>
          </a:lstStyle>
          <a:p>
            <a:pPr defTabSz="914377" eaLnBrk="0" fontAlgn="base" hangingPunct="0">
              <a:spcBef>
                <a:spcPct val="0"/>
              </a:spcBef>
              <a:spcAft>
                <a:spcPct val="0"/>
              </a:spcAft>
              <a:defRPr/>
            </a:pPr>
            <a:endParaRPr lang="en-US" altLang="en-US">
              <a:solidFill>
                <a:prstClr val="black">
                  <a:tint val="75000"/>
                </a:prstClr>
              </a:solidFill>
              <a:latin typeface="Arial" panose="020B0604020202020204" pitchFamily="34" charset="0"/>
            </a:endParaRPr>
          </a:p>
        </p:txBody>
      </p:sp>
      <p:sp>
        <p:nvSpPr>
          <p:cNvPr id="3" name="Footer Placeholder 4"/>
          <p:cNvSpPr>
            <a:spLocks noGrp="1"/>
          </p:cNvSpPr>
          <p:nvPr>
            <p:ph type="ftr" sz="quarter" idx="11"/>
          </p:nvPr>
        </p:nvSpPr>
        <p:spPr/>
        <p:txBody>
          <a:bodyPr lIns="121917" tIns="60958" rIns="121917" bIns="60958"/>
          <a:lstStyle>
            <a:lvl1pPr>
              <a:defRPr/>
            </a:lvl1pPr>
          </a:lstStyle>
          <a:p>
            <a:pPr defTabSz="914377" eaLnBrk="0" fontAlgn="base" hangingPunct="0">
              <a:spcBef>
                <a:spcPct val="0"/>
              </a:spcBef>
              <a:spcAft>
                <a:spcPct val="0"/>
              </a:spcAft>
              <a:defRPr/>
            </a:pPr>
            <a:endParaRPr lang="en-US" altLang="en-US">
              <a:solidFill>
                <a:prstClr val="black">
                  <a:tint val="75000"/>
                </a:prstClr>
              </a:solidFill>
              <a:latin typeface="Arial" panose="020B0604020202020204" pitchFamily="34" charset="0"/>
            </a:endParaRPr>
          </a:p>
        </p:txBody>
      </p:sp>
      <p:sp>
        <p:nvSpPr>
          <p:cNvPr id="4" name="Slide Number Placeholder 5"/>
          <p:cNvSpPr>
            <a:spLocks noGrp="1"/>
          </p:cNvSpPr>
          <p:nvPr>
            <p:ph type="sldNum" sz="quarter" idx="12"/>
          </p:nvPr>
        </p:nvSpPr>
        <p:spPr/>
        <p:txBody>
          <a:bodyPr lIns="121917" tIns="60958" rIns="121917" bIns="60958"/>
          <a:lstStyle>
            <a:lvl1pPr>
              <a:defRPr/>
            </a:lvl1pPr>
          </a:lstStyle>
          <a:p>
            <a:pPr defTabSz="914377" eaLnBrk="0" fontAlgn="base" hangingPunct="0">
              <a:spcBef>
                <a:spcPct val="0"/>
              </a:spcBef>
              <a:spcAft>
                <a:spcPct val="0"/>
              </a:spcAft>
            </a:pPr>
            <a:fld id="{FC522878-065C-4800-B660-DE147135952C}" type="slidenum">
              <a:rPr lang="en-US" altLang="en-US" smtClean="0">
                <a:latin typeface="Arial" panose="020B0604020202020204" pitchFamily="34" charset="0"/>
              </a:rPr>
              <a:pPr defTabSz="914377" eaLnBrk="0" fontAlgn="base" hangingPunct="0">
                <a:spcBef>
                  <a:spcPct val="0"/>
                </a:spcBef>
                <a:spcAft>
                  <a:spcPct val="0"/>
                </a:spcAft>
              </a:pPr>
              <a:t>‹#›</a:t>
            </a:fld>
            <a:endParaRPr lang="en-US" altLang="en-US">
              <a:latin typeface="Arial" panose="020B0604020202020204" pitchFamily="34" charset="0"/>
            </a:endParaRPr>
          </a:p>
        </p:txBody>
      </p:sp>
    </p:spTree>
    <p:extLst>
      <p:ext uri="{BB962C8B-B14F-4D97-AF65-F5344CB8AC3E}">
        <p14:creationId xmlns:p14="http://schemas.microsoft.com/office/powerpoint/2010/main" val="15411728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2834600" y="4117700"/>
            <a:ext cx="6522800" cy="9532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2" name="Google Shape;22;p3"/>
          <p:cNvSpPr txBox="1">
            <a:spLocks noGrp="1"/>
          </p:cNvSpPr>
          <p:nvPr>
            <p:ph type="title" idx="2" hasCustomPrompt="1"/>
          </p:nvPr>
        </p:nvSpPr>
        <p:spPr>
          <a:xfrm>
            <a:off x="5084600" y="1104985"/>
            <a:ext cx="2022800" cy="11224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6000"/>
              <a:buNone/>
              <a:defRPr sz="8000">
                <a:solidFill>
                  <a:schemeClr val="accent5"/>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3" name="Google Shape;23;p3"/>
          <p:cNvSpPr txBox="1">
            <a:spLocks noGrp="1"/>
          </p:cNvSpPr>
          <p:nvPr>
            <p:ph type="subTitle" idx="1"/>
          </p:nvPr>
        </p:nvSpPr>
        <p:spPr>
          <a:xfrm>
            <a:off x="3189200" y="5071000"/>
            <a:ext cx="5813600" cy="682800"/>
          </a:xfrm>
          <a:prstGeom prst="rect">
            <a:avLst/>
          </a:prstGeom>
        </p:spPr>
        <p:txBody>
          <a:bodyPr spcFirstLastPara="1" wrap="square" lIns="121897" tIns="121897" rIns="121897" bIns="121897"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5124212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178F42-097B-416F-8946-30DDCEE119C1}"/>
              </a:ext>
            </a:extLst>
          </p:cNvPr>
          <p:cNvSpPr>
            <a:spLocks noGrp="1"/>
          </p:cNvSpPr>
          <p:nvPr>
            <p:ph type="title"/>
          </p:nvPr>
        </p:nvSpPr>
        <p:spPr>
          <a:xfrm>
            <a:off x="946133" y="717167"/>
            <a:ext cx="10299600" cy="640000"/>
          </a:xfrm>
          <a:prstGeom prst="rect">
            <a:avLst/>
          </a:prstGeom>
        </p:spPr>
        <p:txBody>
          <a:bodyPr lIns="121917" tIns="60958" rIns="121917" bIns="60958"/>
          <a:lstStyle/>
          <a:p>
            <a:r>
              <a:rPr lang="en-US"/>
              <a:t>Click to edit Master title style</a:t>
            </a:r>
          </a:p>
        </p:txBody>
      </p:sp>
      <p:sp>
        <p:nvSpPr>
          <p:cNvPr id="3" name="Content Placeholder 2">
            <a:extLst>
              <a:ext uri="{FF2B5EF4-FFF2-40B4-BE49-F238E27FC236}">
                <a16:creationId xmlns="" xmlns:a16="http://schemas.microsoft.com/office/drawing/2014/main" id="{8F51C547-E4BC-423F-AD8B-29D63A2A2A6D}"/>
              </a:ext>
            </a:extLst>
          </p:cNvPr>
          <p:cNvSpPr>
            <a:spLocks noGrp="1"/>
          </p:cNvSpPr>
          <p:nvPr>
            <p:ph idx="1"/>
          </p:nvPr>
        </p:nvSpPr>
        <p:spPr>
          <a:xfrm>
            <a:off x="946133" y="1566767"/>
            <a:ext cx="10299600" cy="4574400"/>
          </a:xfrm>
          <a:prstGeom prst="rect">
            <a:avLst/>
          </a:prstGeom>
        </p:spPr>
        <p:txBody>
          <a:bodyPr lIns="121917" tIns="60958" rIns="121917" bIns="6095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AC94566-CDA4-4741-B964-6576CAC6BD05}"/>
              </a:ext>
            </a:extLst>
          </p:cNvPr>
          <p:cNvSpPr>
            <a:spLocks noGrp="1"/>
          </p:cNvSpPr>
          <p:nvPr>
            <p:ph type="dt" sz="half" idx="10"/>
          </p:nvPr>
        </p:nvSpPr>
        <p:spPr/>
        <p:txBody>
          <a:bodyPr lIns="121917" tIns="60958" rIns="121917" bIns="60958"/>
          <a:lstStyle/>
          <a:p>
            <a:fld id="{B28593A9-40E4-4715-BB88-DD783705E2B1}" type="datetimeFigureOut">
              <a:rPr lang="en-US" smtClean="0"/>
              <a:t>10/5/2021</a:t>
            </a:fld>
            <a:endParaRPr lang="en-US"/>
          </a:p>
        </p:txBody>
      </p:sp>
      <p:sp>
        <p:nvSpPr>
          <p:cNvPr id="5" name="Footer Placeholder 4">
            <a:extLst>
              <a:ext uri="{FF2B5EF4-FFF2-40B4-BE49-F238E27FC236}">
                <a16:creationId xmlns="" xmlns:a16="http://schemas.microsoft.com/office/drawing/2014/main" id="{7AD5C0DB-9765-4A30-8E83-3ABFBAED1EE6}"/>
              </a:ext>
            </a:extLst>
          </p:cNvPr>
          <p:cNvSpPr>
            <a:spLocks noGrp="1"/>
          </p:cNvSpPr>
          <p:nvPr>
            <p:ph type="ftr" sz="quarter" idx="11"/>
          </p:nvPr>
        </p:nvSpPr>
        <p:spPr/>
        <p:txBody>
          <a:bodyPr lIns="121917" tIns="60958" rIns="121917" bIns="60958"/>
          <a:lstStyle/>
          <a:p>
            <a:endParaRPr lang="en-US"/>
          </a:p>
        </p:txBody>
      </p:sp>
      <p:sp>
        <p:nvSpPr>
          <p:cNvPr id="6" name="Slide Number Placeholder 5">
            <a:extLst>
              <a:ext uri="{FF2B5EF4-FFF2-40B4-BE49-F238E27FC236}">
                <a16:creationId xmlns="" xmlns:a16="http://schemas.microsoft.com/office/drawing/2014/main" id="{42DAF23C-6EDE-43B4-B49B-DA449F0EC284}"/>
              </a:ext>
            </a:extLst>
          </p:cNvPr>
          <p:cNvSpPr>
            <a:spLocks noGrp="1"/>
          </p:cNvSpPr>
          <p:nvPr>
            <p:ph type="sldNum" sz="quarter" idx="12"/>
          </p:nvPr>
        </p:nvSpPr>
        <p:spPr/>
        <p:txBody>
          <a:bodyPr lIns="121917" tIns="60958" rIns="121917" bIns="60958"/>
          <a:lstStyle/>
          <a:p>
            <a:fld id="{A1D6A31A-DEAA-4B37-8FF5-84366831316E}" type="slidenum">
              <a:rPr lang="en-US" smtClean="0"/>
              <a:t>‹#›</a:t>
            </a:fld>
            <a:endParaRPr lang="en-US"/>
          </a:p>
        </p:txBody>
      </p:sp>
    </p:spTree>
    <p:extLst>
      <p:ext uri="{BB962C8B-B14F-4D97-AF65-F5344CB8AC3E}">
        <p14:creationId xmlns:p14="http://schemas.microsoft.com/office/powerpoint/2010/main" val="24237817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58"/>
        <p:cNvGrpSpPr/>
        <p:nvPr/>
      </p:nvGrpSpPr>
      <p:grpSpPr>
        <a:xfrm>
          <a:off x="0" y="0"/>
          <a:ext cx="0" cy="0"/>
          <a:chOff x="0" y="0"/>
          <a:chExt cx="0" cy="0"/>
        </a:xfrm>
      </p:grpSpPr>
      <p:sp>
        <p:nvSpPr>
          <p:cNvPr id="159" name="Google Shape;159;p13"/>
          <p:cNvSpPr txBox="1">
            <a:spLocks noGrp="1"/>
          </p:cNvSpPr>
          <p:nvPr>
            <p:ph type="title"/>
          </p:nvPr>
        </p:nvSpPr>
        <p:spPr>
          <a:xfrm>
            <a:off x="2715800" y="710567"/>
            <a:ext cx="6760400" cy="6044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grpSp>
        <p:nvGrpSpPr>
          <p:cNvPr id="164" name="Google Shape;164;p13"/>
          <p:cNvGrpSpPr/>
          <p:nvPr/>
        </p:nvGrpSpPr>
        <p:grpSpPr>
          <a:xfrm>
            <a:off x="10024003" y="217775"/>
            <a:ext cx="2865239" cy="932565"/>
            <a:chOff x="5613363" y="1242210"/>
            <a:chExt cx="1489519" cy="484802"/>
          </a:xfrm>
        </p:grpSpPr>
        <p:sp>
          <p:nvSpPr>
            <p:cNvPr id="165" name="Google Shape;165;p13"/>
            <p:cNvSpPr/>
            <p:nvPr/>
          </p:nvSpPr>
          <p:spPr>
            <a:xfrm>
              <a:off x="5613363" y="1242210"/>
              <a:ext cx="1489519" cy="484802"/>
            </a:xfrm>
            <a:custGeom>
              <a:avLst/>
              <a:gdLst/>
              <a:ahLst/>
              <a:cxnLst/>
              <a:rect l="l" t="t" r="r" b="b"/>
              <a:pathLst>
                <a:path w="34743" h="11308" extrusionOk="0">
                  <a:moveTo>
                    <a:pt x="15413" y="1"/>
                  </a:moveTo>
                  <a:cubicBezTo>
                    <a:pt x="13537" y="1"/>
                    <a:pt x="11682" y="935"/>
                    <a:pt x="10639" y="2736"/>
                  </a:cubicBezTo>
                  <a:cubicBezTo>
                    <a:pt x="8724" y="2736"/>
                    <a:pt x="6870" y="3526"/>
                    <a:pt x="5532" y="4864"/>
                  </a:cubicBezTo>
                  <a:lnTo>
                    <a:pt x="5046" y="4864"/>
                  </a:lnTo>
                  <a:cubicBezTo>
                    <a:pt x="5027" y="4864"/>
                    <a:pt x="5008" y="4864"/>
                    <a:pt x="4990" y="4864"/>
                  </a:cubicBezTo>
                  <a:cubicBezTo>
                    <a:pt x="2280" y="4864"/>
                    <a:pt x="91" y="7040"/>
                    <a:pt x="31" y="9727"/>
                  </a:cubicBezTo>
                  <a:cubicBezTo>
                    <a:pt x="0" y="10153"/>
                    <a:pt x="152" y="10548"/>
                    <a:pt x="456" y="10852"/>
                  </a:cubicBezTo>
                  <a:cubicBezTo>
                    <a:pt x="730" y="11156"/>
                    <a:pt x="1125" y="11308"/>
                    <a:pt x="1550" y="11308"/>
                  </a:cubicBezTo>
                  <a:lnTo>
                    <a:pt x="33253" y="11308"/>
                  </a:lnTo>
                  <a:cubicBezTo>
                    <a:pt x="34074" y="11308"/>
                    <a:pt x="34742" y="10578"/>
                    <a:pt x="34742" y="9758"/>
                  </a:cubicBezTo>
                  <a:cubicBezTo>
                    <a:pt x="34682" y="6463"/>
                    <a:pt x="32007" y="3800"/>
                    <a:pt x="28719" y="3800"/>
                  </a:cubicBezTo>
                  <a:cubicBezTo>
                    <a:pt x="28701" y="3800"/>
                    <a:pt x="28682" y="3800"/>
                    <a:pt x="28663" y="3800"/>
                  </a:cubicBezTo>
                  <a:cubicBezTo>
                    <a:pt x="28420" y="3800"/>
                    <a:pt x="28207" y="3800"/>
                    <a:pt x="27964" y="3830"/>
                  </a:cubicBezTo>
                  <a:cubicBezTo>
                    <a:pt x="26414" y="2311"/>
                    <a:pt x="24317" y="1460"/>
                    <a:pt x="22128" y="1460"/>
                  </a:cubicBezTo>
                  <a:cubicBezTo>
                    <a:pt x="21247" y="1460"/>
                    <a:pt x="20396" y="1612"/>
                    <a:pt x="19575" y="1855"/>
                  </a:cubicBezTo>
                  <a:cubicBezTo>
                    <a:pt x="18449" y="607"/>
                    <a:pt x="16924" y="1"/>
                    <a:pt x="15413"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5679815" y="1263046"/>
              <a:ext cx="1359230" cy="398800"/>
            </a:xfrm>
            <a:custGeom>
              <a:avLst/>
              <a:gdLst/>
              <a:ahLst/>
              <a:cxnLst/>
              <a:rect l="l" t="t" r="r" b="b"/>
              <a:pathLst>
                <a:path w="31704" h="9302" extrusionOk="0">
                  <a:moveTo>
                    <a:pt x="31703" y="9302"/>
                  </a:moveTo>
                  <a:cubicBezTo>
                    <a:pt x="31642" y="6809"/>
                    <a:pt x="29606" y="4834"/>
                    <a:pt x="27144" y="4834"/>
                  </a:cubicBezTo>
                  <a:cubicBezTo>
                    <a:pt x="26718" y="4834"/>
                    <a:pt x="26293" y="4895"/>
                    <a:pt x="25897" y="5016"/>
                  </a:cubicBezTo>
                  <a:cubicBezTo>
                    <a:pt x="23861" y="2524"/>
                    <a:pt x="20365" y="1794"/>
                    <a:pt x="17478" y="3253"/>
                  </a:cubicBezTo>
                  <a:cubicBezTo>
                    <a:pt x="15867" y="1"/>
                    <a:pt x="11095" y="396"/>
                    <a:pt x="10031" y="3861"/>
                  </a:cubicBezTo>
                  <a:cubicBezTo>
                    <a:pt x="9727" y="3831"/>
                    <a:pt x="9393" y="3800"/>
                    <a:pt x="9058" y="3800"/>
                  </a:cubicBezTo>
                  <a:cubicBezTo>
                    <a:pt x="7295" y="3800"/>
                    <a:pt x="5624" y="4621"/>
                    <a:pt x="4560" y="6080"/>
                  </a:cubicBezTo>
                  <a:cubicBezTo>
                    <a:pt x="4225" y="5958"/>
                    <a:pt x="3861" y="5898"/>
                    <a:pt x="3496" y="5898"/>
                  </a:cubicBezTo>
                  <a:cubicBezTo>
                    <a:pt x="1581" y="5898"/>
                    <a:pt x="31" y="7387"/>
                    <a:pt x="0" y="930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 name="Google Shape;167;p13"/>
          <p:cNvGrpSpPr/>
          <p:nvPr/>
        </p:nvGrpSpPr>
        <p:grpSpPr>
          <a:xfrm>
            <a:off x="-2493146" y="1984840"/>
            <a:ext cx="3453137" cy="3452904"/>
            <a:chOff x="6566263" y="155551"/>
            <a:chExt cx="4427100" cy="4426800"/>
          </a:xfrm>
        </p:grpSpPr>
        <p:sp>
          <p:nvSpPr>
            <p:cNvPr id="168" name="Google Shape;168;p13"/>
            <p:cNvSpPr/>
            <p:nvPr/>
          </p:nvSpPr>
          <p:spPr>
            <a:xfrm>
              <a:off x="6566263" y="155551"/>
              <a:ext cx="4427100" cy="4426800"/>
            </a:xfrm>
            <a:prstGeom prst="ellipse">
              <a:avLst/>
            </a:prstGeom>
            <a:solidFill>
              <a:schemeClr val="lt1"/>
            </a:solidFill>
            <a:ln>
              <a:noFill/>
            </a:ln>
            <a:effectLst>
              <a:outerShdw blurRad="85725" dist="38100" dir="10140000" algn="bl" rotWithShape="0">
                <a:schemeClr val="accent1">
                  <a:alpha val="6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6942217" y="723627"/>
              <a:ext cx="3675177" cy="3290633"/>
            </a:xfrm>
            <a:custGeom>
              <a:avLst/>
              <a:gdLst/>
              <a:ahLst/>
              <a:cxnLst/>
              <a:rect l="l" t="t" r="r" b="b"/>
              <a:pathLst>
                <a:path w="47509" h="42538" extrusionOk="0">
                  <a:moveTo>
                    <a:pt x="23748" y="1"/>
                  </a:moveTo>
                  <a:cubicBezTo>
                    <a:pt x="14632" y="1"/>
                    <a:pt x="6186" y="5923"/>
                    <a:pt x="3404" y="15114"/>
                  </a:cubicBezTo>
                  <a:cubicBezTo>
                    <a:pt x="0" y="26361"/>
                    <a:pt x="6353" y="38215"/>
                    <a:pt x="17599" y="41619"/>
                  </a:cubicBezTo>
                  <a:cubicBezTo>
                    <a:pt x="19655" y="42241"/>
                    <a:pt x="21731" y="42538"/>
                    <a:pt x="23772" y="42538"/>
                  </a:cubicBezTo>
                  <a:cubicBezTo>
                    <a:pt x="32897" y="42538"/>
                    <a:pt x="41322" y="36615"/>
                    <a:pt x="44104" y="27424"/>
                  </a:cubicBezTo>
                  <a:cubicBezTo>
                    <a:pt x="47509" y="16178"/>
                    <a:pt x="41156" y="4324"/>
                    <a:pt x="29909" y="919"/>
                  </a:cubicBezTo>
                  <a:cubicBezTo>
                    <a:pt x="27859" y="297"/>
                    <a:pt x="25787" y="1"/>
                    <a:pt x="23748" y="1"/>
                  </a:cubicBezTo>
                  <a:close/>
                </a:path>
              </a:pathLst>
            </a:custGeom>
            <a:solidFill>
              <a:schemeClr val="accent4"/>
            </a:solidFill>
            <a:ln w="1143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3"/>
            <p:cNvSpPr/>
            <p:nvPr/>
          </p:nvSpPr>
          <p:spPr>
            <a:xfrm>
              <a:off x="6773033" y="382594"/>
              <a:ext cx="4031527" cy="3928484"/>
            </a:xfrm>
            <a:custGeom>
              <a:avLst/>
              <a:gdLst/>
              <a:ahLst/>
              <a:cxnLst/>
              <a:rect l="l" t="t" r="r" b="b"/>
              <a:pathLst>
                <a:path w="39242" h="38239" fill="none" extrusionOk="0">
                  <a:moveTo>
                    <a:pt x="19181" y="38238"/>
                  </a:moveTo>
                  <a:cubicBezTo>
                    <a:pt x="20488" y="38238"/>
                    <a:pt x="21764" y="38086"/>
                    <a:pt x="23010" y="37843"/>
                  </a:cubicBezTo>
                  <a:cubicBezTo>
                    <a:pt x="24257" y="37600"/>
                    <a:pt x="25442" y="37235"/>
                    <a:pt x="26597" y="36749"/>
                  </a:cubicBezTo>
                  <a:cubicBezTo>
                    <a:pt x="28846" y="35776"/>
                    <a:pt x="30913" y="34378"/>
                    <a:pt x="32646" y="32645"/>
                  </a:cubicBezTo>
                  <a:cubicBezTo>
                    <a:pt x="33497" y="31794"/>
                    <a:pt x="34287" y="30852"/>
                    <a:pt x="34986" y="29819"/>
                  </a:cubicBezTo>
                  <a:cubicBezTo>
                    <a:pt x="35655" y="28816"/>
                    <a:pt x="36263" y="27721"/>
                    <a:pt x="36719" y="26597"/>
                  </a:cubicBezTo>
                  <a:cubicBezTo>
                    <a:pt x="39242" y="20670"/>
                    <a:pt x="38573" y="13861"/>
                    <a:pt x="34986" y="8542"/>
                  </a:cubicBezTo>
                  <a:cubicBezTo>
                    <a:pt x="34287" y="7539"/>
                    <a:pt x="33497" y="6596"/>
                    <a:pt x="32646" y="5715"/>
                  </a:cubicBezTo>
                  <a:cubicBezTo>
                    <a:pt x="30913" y="3982"/>
                    <a:pt x="28846" y="2584"/>
                    <a:pt x="26597" y="1642"/>
                  </a:cubicBezTo>
                  <a:cubicBezTo>
                    <a:pt x="25442" y="1156"/>
                    <a:pt x="24257" y="760"/>
                    <a:pt x="23010" y="517"/>
                  </a:cubicBezTo>
                  <a:cubicBezTo>
                    <a:pt x="20488" y="1"/>
                    <a:pt x="17874" y="1"/>
                    <a:pt x="15351" y="517"/>
                  </a:cubicBezTo>
                  <a:cubicBezTo>
                    <a:pt x="10457" y="1520"/>
                    <a:pt x="6171" y="4408"/>
                    <a:pt x="3405" y="8542"/>
                  </a:cubicBezTo>
                  <a:moveTo>
                    <a:pt x="518" y="15350"/>
                  </a:moveTo>
                  <a:cubicBezTo>
                    <a:pt x="1" y="17873"/>
                    <a:pt x="1" y="20487"/>
                    <a:pt x="518" y="23040"/>
                  </a:cubicBezTo>
                  <a:cubicBezTo>
                    <a:pt x="791" y="24256"/>
                    <a:pt x="1156" y="25442"/>
                    <a:pt x="1642" y="26597"/>
                  </a:cubicBezTo>
                  <a:cubicBezTo>
                    <a:pt x="3071" y="30001"/>
                    <a:pt x="5472" y="32919"/>
                    <a:pt x="8542" y="34986"/>
                  </a:cubicBezTo>
                </a:path>
              </a:pathLst>
            </a:custGeom>
            <a:noFill/>
            <a:ln w="381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 name="Google Shape;171;p13"/>
          <p:cNvGrpSpPr/>
          <p:nvPr/>
        </p:nvGrpSpPr>
        <p:grpSpPr>
          <a:xfrm>
            <a:off x="11218324" y="6082497"/>
            <a:ext cx="476589" cy="459585"/>
            <a:chOff x="5320000" y="4110550"/>
            <a:chExt cx="474375" cy="457450"/>
          </a:xfrm>
        </p:grpSpPr>
        <p:sp>
          <p:nvSpPr>
            <p:cNvPr id="172" name="Google Shape;172;p13"/>
            <p:cNvSpPr/>
            <p:nvPr/>
          </p:nvSpPr>
          <p:spPr>
            <a:xfrm>
              <a:off x="5320000" y="4110550"/>
              <a:ext cx="474375" cy="457450"/>
            </a:xfrm>
            <a:custGeom>
              <a:avLst/>
              <a:gdLst/>
              <a:ahLst/>
              <a:cxnLst/>
              <a:rect l="l" t="t" r="r" b="b"/>
              <a:pathLst>
                <a:path w="18975" h="18298" extrusionOk="0">
                  <a:moveTo>
                    <a:pt x="9488" y="0"/>
                  </a:moveTo>
                  <a:cubicBezTo>
                    <a:pt x="8835" y="0"/>
                    <a:pt x="8258" y="427"/>
                    <a:pt x="8032" y="1029"/>
                  </a:cubicBezTo>
                  <a:lnTo>
                    <a:pt x="6275" y="5923"/>
                  </a:lnTo>
                  <a:lnTo>
                    <a:pt x="1381" y="7680"/>
                  </a:lnTo>
                  <a:cubicBezTo>
                    <a:pt x="0" y="8182"/>
                    <a:pt x="0" y="10140"/>
                    <a:pt x="1381" y="10617"/>
                  </a:cubicBezTo>
                  <a:lnTo>
                    <a:pt x="6275" y="12374"/>
                  </a:lnTo>
                  <a:lnTo>
                    <a:pt x="8032" y="17268"/>
                  </a:lnTo>
                  <a:cubicBezTo>
                    <a:pt x="8258" y="17870"/>
                    <a:pt x="8835" y="18297"/>
                    <a:pt x="9488" y="18297"/>
                  </a:cubicBezTo>
                  <a:cubicBezTo>
                    <a:pt x="10165" y="18297"/>
                    <a:pt x="10743" y="17870"/>
                    <a:pt x="10968" y="17268"/>
                  </a:cubicBezTo>
                  <a:lnTo>
                    <a:pt x="12725" y="12374"/>
                  </a:lnTo>
                  <a:lnTo>
                    <a:pt x="17595" y="10617"/>
                  </a:lnTo>
                  <a:cubicBezTo>
                    <a:pt x="18975" y="10140"/>
                    <a:pt x="18975" y="8182"/>
                    <a:pt x="17595" y="7680"/>
                  </a:cubicBezTo>
                  <a:lnTo>
                    <a:pt x="12725" y="5923"/>
                  </a:lnTo>
                  <a:lnTo>
                    <a:pt x="10968" y="1029"/>
                  </a:lnTo>
                  <a:cubicBezTo>
                    <a:pt x="10743" y="427"/>
                    <a:pt x="10165" y="0"/>
                    <a:pt x="9488"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5368300" y="4150075"/>
              <a:ext cx="378400" cy="378375"/>
            </a:xfrm>
            <a:custGeom>
              <a:avLst/>
              <a:gdLst/>
              <a:ahLst/>
              <a:cxnLst/>
              <a:rect l="l" t="t" r="r" b="b"/>
              <a:pathLst>
                <a:path w="15136" h="15135" extrusionOk="0">
                  <a:moveTo>
                    <a:pt x="7556" y="0"/>
                  </a:moveTo>
                  <a:lnTo>
                    <a:pt x="5548" y="5572"/>
                  </a:lnTo>
                  <a:lnTo>
                    <a:pt x="1" y="7580"/>
                  </a:lnTo>
                  <a:lnTo>
                    <a:pt x="5548" y="9588"/>
                  </a:lnTo>
                  <a:lnTo>
                    <a:pt x="7556" y="15135"/>
                  </a:lnTo>
                  <a:lnTo>
                    <a:pt x="9589" y="9588"/>
                  </a:lnTo>
                  <a:lnTo>
                    <a:pt x="15135" y="7580"/>
                  </a:lnTo>
                  <a:lnTo>
                    <a:pt x="9589" y="5572"/>
                  </a:lnTo>
                  <a:lnTo>
                    <a:pt x="75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13"/>
          <p:cNvGrpSpPr/>
          <p:nvPr/>
        </p:nvGrpSpPr>
        <p:grpSpPr>
          <a:xfrm rot="350988">
            <a:off x="11615725" y="5460812"/>
            <a:ext cx="476604" cy="459600"/>
            <a:chOff x="5320000" y="4110550"/>
            <a:chExt cx="474375" cy="457450"/>
          </a:xfrm>
        </p:grpSpPr>
        <p:sp>
          <p:nvSpPr>
            <p:cNvPr id="175" name="Google Shape;175;p13"/>
            <p:cNvSpPr/>
            <p:nvPr/>
          </p:nvSpPr>
          <p:spPr>
            <a:xfrm>
              <a:off x="5320000" y="4110550"/>
              <a:ext cx="474375" cy="457450"/>
            </a:xfrm>
            <a:custGeom>
              <a:avLst/>
              <a:gdLst/>
              <a:ahLst/>
              <a:cxnLst/>
              <a:rect l="l" t="t" r="r" b="b"/>
              <a:pathLst>
                <a:path w="18975" h="18298" extrusionOk="0">
                  <a:moveTo>
                    <a:pt x="9488" y="0"/>
                  </a:moveTo>
                  <a:cubicBezTo>
                    <a:pt x="8835" y="0"/>
                    <a:pt x="8258" y="427"/>
                    <a:pt x="8032" y="1029"/>
                  </a:cubicBezTo>
                  <a:lnTo>
                    <a:pt x="6275" y="5923"/>
                  </a:lnTo>
                  <a:lnTo>
                    <a:pt x="1381" y="7680"/>
                  </a:lnTo>
                  <a:cubicBezTo>
                    <a:pt x="0" y="8182"/>
                    <a:pt x="0" y="10140"/>
                    <a:pt x="1381" y="10617"/>
                  </a:cubicBezTo>
                  <a:lnTo>
                    <a:pt x="6275" y="12374"/>
                  </a:lnTo>
                  <a:lnTo>
                    <a:pt x="8032" y="17268"/>
                  </a:lnTo>
                  <a:cubicBezTo>
                    <a:pt x="8258" y="17870"/>
                    <a:pt x="8835" y="18297"/>
                    <a:pt x="9488" y="18297"/>
                  </a:cubicBezTo>
                  <a:cubicBezTo>
                    <a:pt x="10165" y="18297"/>
                    <a:pt x="10743" y="17870"/>
                    <a:pt x="10968" y="17268"/>
                  </a:cubicBezTo>
                  <a:lnTo>
                    <a:pt x="12725" y="12374"/>
                  </a:lnTo>
                  <a:lnTo>
                    <a:pt x="17595" y="10617"/>
                  </a:lnTo>
                  <a:cubicBezTo>
                    <a:pt x="18975" y="10140"/>
                    <a:pt x="18975" y="8182"/>
                    <a:pt x="17595" y="7680"/>
                  </a:cubicBezTo>
                  <a:lnTo>
                    <a:pt x="12725" y="5923"/>
                  </a:lnTo>
                  <a:lnTo>
                    <a:pt x="10968" y="1029"/>
                  </a:lnTo>
                  <a:cubicBezTo>
                    <a:pt x="10743" y="427"/>
                    <a:pt x="10165" y="0"/>
                    <a:pt x="9488"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5368300" y="4150075"/>
              <a:ext cx="378400" cy="378375"/>
            </a:xfrm>
            <a:custGeom>
              <a:avLst/>
              <a:gdLst/>
              <a:ahLst/>
              <a:cxnLst/>
              <a:rect l="l" t="t" r="r" b="b"/>
              <a:pathLst>
                <a:path w="15136" h="15135" extrusionOk="0">
                  <a:moveTo>
                    <a:pt x="7556" y="0"/>
                  </a:moveTo>
                  <a:lnTo>
                    <a:pt x="5548" y="5572"/>
                  </a:lnTo>
                  <a:lnTo>
                    <a:pt x="1" y="7580"/>
                  </a:lnTo>
                  <a:lnTo>
                    <a:pt x="5548" y="9588"/>
                  </a:lnTo>
                  <a:lnTo>
                    <a:pt x="7556" y="15135"/>
                  </a:lnTo>
                  <a:lnTo>
                    <a:pt x="9589" y="9588"/>
                  </a:lnTo>
                  <a:lnTo>
                    <a:pt x="15135" y="7580"/>
                  </a:lnTo>
                  <a:lnTo>
                    <a:pt x="9589" y="5572"/>
                  </a:lnTo>
                  <a:lnTo>
                    <a:pt x="75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 name="Google Shape;177;p13"/>
          <p:cNvSpPr txBox="1">
            <a:spLocks noGrp="1"/>
          </p:cNvSpPr>
          <p:nvPr>
            <p:ph type="title" idx="2"/>
          </p:nvPr>
        </p:nvSpPr>
        <p:spPr>
          <a:xfrm>
            <a:off x="960000" y="3493864"/>
            <a:ext cx="3115200" cy="7432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2500"/>
              <a:buNone/>
              <a:defRPr sz="2700"/>
            </a:lvl1pPr>
            <a:lvl2pPr lvl="1" algn="ctr" rtl="0">
              <a:spcBef>
                <a:spcPts val="0"/>
              </a:spcBef>
              <a:spcAft>
                <a:spcPts val="0"/>
              </a:spcAft>
              <a:buSzPts val="2500"/>
              <a:buNone/>
              <a:defRPr sz="3300"/>
            </a:lvl2pPr>
            <a:lvl3pPr lvl="2" algn="ctr" rtl="0">
              <a:spcBef>
                <a:spcPts val="0"/>
              </a:spcBef>
              <a:spcAft>
                <a:spcPts val="0"/>
              </a:spcAft>
              <a:buSzPts val="2500"/>
              <a:buNone/>
              <a:defRPr sz="3300"/>
            </a:lvl3pPr>
            <a:lvl4pPr lvl="3" algn="ctr" rtl="0">
              <a:spcBef>
                <a:spcPts val="0"/>
              </a:spcBef>
              <a:spcAft>
                <a:spcPts val="0"/>
              </a:spcAft>
              <a:buSzPts val="2500"/>
              <a:buNone/>
              <a:defRPr sz="3300"/>
            </a:lvl4pPr>
            <a:lvl5pPr lvl="4" algn="ctr" rtl="0">
              <a:spcBef>
                <a:spcPts val="0"/>
              </a:spcBef>
              <a:spcAft>
                <a:spcPts val="0"/>
              </a:spcAft>
              <a:buSzPts val="2500"/>
              <a:buNone/>
              <a:defRPr sz="3300"/>
            </a:lvl5pPr>
            <a:lvl6pPr lvl="5" algn="ctr" rtl="0">
              <a:spcBef>
                <a:spcPts val="0"/>
              </a:spcBef>
              <a:spcAft>
                <a:spcPts val="0"/>
              </a:spcAft>
              <a:buSzPts val="2500"/>
              <a:buNone/>
              <a:defRPr sz="3300"/>
            </a:lvl6pPr>
            <a:lvl7pPr lvl="6" algn="ctr" rtl="0">
              <a:spcBef>
                <a:spcPts val="0"/>
              </a:spcBef>
              <a:spcAft>
                <a:spcPts val="0"/>
              </a:spcAft>
              <a:buSzPts val="2500"/>
              <a:buNone/>
              <a:defRPr sz="3300"/>
            </a:lvl7pPr>
            <a:lvl8pPr lvl="7" algn="ctr" rtl="0">
              <a:spcBef>
                <a:spcPts val="0"/>
              </a:spcBef>
              <a:spcAft>
                <a:spcPts val="0"/>
              </a:spcAft>
              <a:buSzPts val="2500"/>
              <a:buNone/>
              <a:defRPr sz="3300"/>
            </a:lvl8pPr>
            <a:lvl9pPr lvl="8" algn="ctr" rtl="0">
              <a:spcBef>
                <a:spcPts val="0"/>
              </a:spcBef>
              <a:spcAft>
                <a:spcPts val="0"/>
              </a:spcAft>
              <a:buSzPts val="2500"/>
              <a:buNone/>
              <a:defRPr sz="3300"/>
            </a:lvl9pPr>
          </a:lstStyle>
          <a:p>
            <a:endParaRPr/>
          </a:p>
        </p:txBody>
      </p:sp>
      <p:sp>
        <p:nvSpPr>
          <p:cNvPr id="178" name="Google Shape;178;p13"/>
          <p:cNvSpPr txBox="1">
            <a:spLocks noGrp="1"/>
          </p:cNvSpPr>
          <p:nvPr>
            <p:ph type="subTitle" idx="1"/>
          </p:nvPr>
        </p:nvSpPr>
        <p:spPr>
          <a:xfrm>
            <a:off x="960000" y="4179721"/>
            <a:ext cx="3115200" cy="930400"/>
          </a:xfrm>
          <a:prstGeom prst="rect">
            <a:avLst/>
          </a:prstGeom>
        </p:spPr>
        <p:txBody>
          <a:bodyPr spcFirstLastPara="1" wrap="square" lIns="121897" tIns="121897" rIns="121897" bIns="121897" anchor="ctr"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9" name="Google Shape;179;p13"/>
          <p:cNvSpPr txBox="1">
            <a:spLocks noGrp="1"/>
          </p:cNvSpPr>
          <p:nvPr>
            <p:ph type="title" idx="3"/>
          </p:nvPr>
        </p:nvSpPr>
        <p:spPr>
          <a:xfrm>
            <a:off x="4538400" y="3493965"/>
            <a:ext cx="3115200" cy="7432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2500"/>
              <a:buNone/>
              <a:defRPr sz="2700"/>
            </a:lvl1pPr>
            <a:lvl2pPr lvl="1" algn="ctr" rtl="0">
              <a:spcBef>
                <a:spcPts val="0"/>
              </a:spcBef>
              <a:spcAft>
                <a:spcPts val="0"/>
              </a:spcAft>
              <a:buSzPts val="2500"/>
              <a:buNone/>
              <a:defRPr sz="3300"/>
            </a:lvl2pPr>
            <a:lvl3pPr lvl="2" algn="ctr" rtl="0">
              <a:spcBef>
                <a:spcPts val="0"/>
              </a:spcBef>
              <a:spcAft>
                <a:spcPts val="0"/>
              </a:spcAft>
              <a:buSzPts val="2500"/>
              <a:buNone/>
              <a:defRPr sz="3300"/>
            </a:lvl3pPr>
            <a:lvl4pPr lvl="3" algn="ctr" rtl="0">
              <a:spcBef>
                <a:spcPts val="0"/>
              </a:spcBef>
              <a:spcAft>
                <a:spcPts val="0"/>
              </a:spcAft>
              <a:buSzPts val="2500"/>
              <a:buNone/>
              <a:defRPr sz="3300"/>
            </a:lvl4pPr>
            <a:lvl5pPr lvl="4" algn="ctr" rtl="0">
              <a:spcBef>
                <a:spcPts val="0"/>
              </a:spcBef>
              <a:spcAft>
                <a:spcPts val="0"/>
              </a:spcAft>
              <a:buSzPts val="2500"/>
              <a:buNone/>
              <a:defRPr sz="3300"/>
            </a:lvl5pPr>
            <a:lvl6pPr lvl="5" algn="ctr" rtl="0">
              <a:spcBef>
                <a:spcPts val="0"/>
              </a:spcBef>
              <a:spcAft>
                <a:spcPts val="0"/>
              </a:spcAft>
              <a:buSzPts val="2500"/>
              <a:buNone/>
              <a:defRPr sz="3300"/>
            </a:lvl6pPr>
            <a:lvl7pPr lvl="6" algn="ctr" rtl="0">
              <a:spcBef>
                <a:spcPts val="0"/>
              </a:spcBef>
              <a:spcAft>
                <a:spcPts val="0"/>
              </a:spcAft>
              <a:buSzPts val="2500"/>
              <a:buNone/>
              <a:defRPr sz="3300"/>
            </a:lvl7pPr>
            <a:lvl8pPr lvl="7" algn="ctr" rtl="0">
              <a:spcBef>
                <a:spcPts val="0"/>
              </a:spcBef>
              <a:spcAft>
                <a:spcPts val="0"/>
              </a:spcAft>
              <a:buSzPts val="2500"/>
              <a:buNone/>
              <a:defRPr sz="3300"/>
            </a:lvl8pPr>
            <a:lvl9pPr lvl="8" algn="ctr" rtl="0">
              <a:spcBef>
                <a:spcPts val="0"/>
              </a:spcBef>
              <a:spcAft>
                <a:spcPts val="0"/>
              </a:spcAft>
              <a:buSzPts val="2500"/>
              <a:buNone/>
              <a:defRPr sz="3300"/>
            </a:lvl9pPr>
          </a:lstStyle>
          <a:p>
            <a:endParaRPr/>
          </a:p>
        </p:txBody>
      </p:sp>
      <p:sp>
        <p:nvSpPr>
          <p:cNvPr id="180" name="Google Shape;180;p13"/>
          <p:cNvSpPr txBox="1">
            <a:spLocks noGrp="1"/>
          </p:cNvSpPr>
          <p:nvPr>
            <p:ph type="subTitle" idx="4"/>
          </p:nvPr>
        </p:nvSpPr>
        <p:spPr>
          <a:xfrm>
            <a:off x="4538400" y="4179697"/>
            <a:ext cx="3115200" cy="930400"/>
          </a:xfrm>
          <a:prstGeom prst="rect">
            <a:avLst/>
          </a:prstGeom>
        </p:spPr>
        <p:txBody>
          <a:bodyPr spcFirstLastPara="1" wrap="square" lIns="121897" tIns="121897" rIns="121897" bIns="121897" anchor="ctr"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1" name="Google Shape;181;p13"/>
          <p:cNvSpPr txBox="1">
            <a:spLocks noGrp="1"/>
          </p:cNvSpPr>
          <p:nvPr>
            <p:ph type="title" idx="5"/>
          </p:nvPr>
        </p:nvSpPr>
        <p:spPr>
          <a:xfrm>
            <a:off x="8116800" y="3493965"/>
            <a:ext cx="3115200" cy="7432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2500"/>
              <a:buNone/>
              <a:defRPr sz="2700"/>
            </a:lvl1pPr>
            <a:lvl2pPr lvl="1" algn="ctr" rtl="0">
              <a:spcBef>
                <a:spcPts val="0"/>
              </a:spcBef>
              <a:spcAft>
                <a:spcPts val="0"/>
              </a:spcAft>
              <a:buSzPts val="2500"/>
              <a:buNone/>
              <a:defRPr sz="3300"/>
            </a:lvl2pPr>
            <a:lvl3pPr lvl="2" algn="ctr" rtl="0">
              <a:spcBef>
                <a:spcPts val="0"/>
              </a:spcBef>
              <a:spcAft>
                <a:spcPts val="0"/>
              </a:spcAft>
              <a:buSzPts val="2500"/>
              <a:buNone/>
              <a:defRPr sz="3300"/>
            </a:lvl3pPr>
            <a:lvl4pPr lvl="3" algn="ctr" rtl="0">
              <a:spcBef>
                <a:spcPts val="0"/>
              </a:spcBef>
              <a:spcAft>
                <a:spcPts val="0"/>
              </a:spcAft>
              <a:buSzPts val="2500"/>
              <a:buNone/>
              <a:defRPr sz="3300"/>
            </a:lvl4pPr>
            <a:lvl5pPr lvl="4" algn="ctr" rtl="0">
              <a:spcBef>
                <a:spcPts val="0"/>
              </a:spcBef>
              <a:spcAft>
                <a:spcPts val="0"/>
              </a:spcAft>
              <a:buSzPts val="2500"/>
              <a:buNone/>
              <a:defRPr sz="3300"/>
            </a:lvl5pPr>
            <a:lvl6pPr lvl="5" algn="ctr" rtl="0">
              <a:spcBef>
                <a:spcPts val="0"/>
              </a:spcBef>
              <a:spcAft>
                <a:spcPts val="0"/>
              </a:spcAft>
              <a:buSzPts val="2500"/>
              <a:buNone/>
              <a:defRPr sz="3300"/>
            </a:lvl6pPr>
            <a:lvl7pPr lvl="6" algn="ctr" rtl="0">
              <a:spcBef>
                <a:spcPts val="0"/>
              </a:spcBef>
              <a:spcAft>
                <a:spcPts val="0"/>
              </a:spcAft>
              <a:buSzPts val="2500"/>
              <a:buNone/>
              <a:defRPr sz="3300"/>
            </a:lvl7pPr>
            <a:lvl8pPr lvl="7" algn="ctr" rtl="0">
              <a:spcBef>
                <a:spcPts val="0"/>
              </a:spcBef>
              <a:spcAft>
                <a:spcPts val="0"/>
              </a:spcAft>
              <a:buSzPts val="2500"/>
              <a:buNone/>
              <a:defRPr sz="3300"/>
            </a:lvl8pPr>
            <a:lvl9pPr lvl="8" algn="ctr" rtl="0">
              <a:spcBef>
                <a:spcPts val="0"/>
              </a:spcBef>
              <a:spcAft>
                <a:spcPts val="0"/>
              </a:spcAft>
              <a:buSzPts val="2500"/>
              <a:buNone/>
              <a:defRPr sz="3300"/>
            </a:lvl9pPr>
          </a:lstStyle>
          <a:p>
            <a:endParaRPr/>
          </a:p>
        </p:txBody>
      </p:sp>
      <p:sp>
        <p:nvSpPr>
          <p:cNvPr id="182" name="Google Shape;182;p13"/>
          <p:cNvSpPr txBox="1">
            <a:spLocks noGrp="1"/>
          </p:cNvSpPr>
          <p:nvPr>
            <p:ph type="subTitle" idx="6"/>
          </p:nvPr>
        </p:nvSpPr>
        <p:spPr>
          <a:xfrm>
            <a:off x="8116800" y="4179697"/>
            <a:ext cx="3115200" cy="930400"/>
          </a:xfrm>
          <a:prstGeom prst="rect">
            <a:avLst/>
          </a:prstGeom>
        </p:spPr>
        <p:txBody>
          <a:bodyPr spcFirstLastPara="1" wrap="square" lIns="121897" tIns="121897" rIns="121897" bIns="121897" anchor="ctr"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 name="Google Shape;183;p13"/>
          <p:cNvSpPr txBox="1">
            <a:spLocks noGrp="1"/>
          </p:cNvSpPr>
          <p:nvPr>
            <p:ph type="title" idx="7" hasCustomPrompt="1"/>
          </p:nvPr>
        </p:nvSpPr>
        <p:spPr>
          <a:xfrm>
            <a:off x="1968384" y="2449500"/>
            <a:ext cx="1098400" cy="7036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3000"/>
              <a:buNone/>
              <a:defRPr sz="4700">
                <a:solidFill>
                  <a:schemeClr val="accent5"/>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84" name="Google Shape;184;p13"/>
          <p:cNvSpPr txBox="1">
            <a:spLocks noGrp="1"/>
          </p:cNvSpPr>
          <p:nvPr>
            <p:ph type="title" idx="8" hasCustomPrompt="1"/>
          </p:nvPr>
        </p:nvSpPr>
        <p:spPr>
          <a:xfrm>
            <a:off x="5546784" y="2449500"/>
            <a:ext cx="1098400" cy="7036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3000"/>
              <a:buNone/>
              <a:defRPr sz="4700">
                <a:solidFill>
                  <a:schemeClr val="accent5"/>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85" name="Google Shape;185;p13"/>
          <p:cNvSpPr txBox="1">
            <a:spLocks noGrp="1"/>
          </p:cNvSpPr>
          <p:nvPr>
            <p:ph type="title" idx="9" hasCustomPrompt="1"/>
          </p:nvPr>
        </p:nvSpPr>
        <p:spPr>
          <a:xfrm>
            <a:off x="9125184" y="2449500"/>
            <a:ext cx="1098400" cy="7036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3000"/>
              <a:buNone/>
              <a:defRPr sz="4700">
                <a:solidFill>
                  <a:schemeClr val="accent5"/>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Tree>
    <p:extLst>
      <p:ext uri="{BB962C8B-B14F-4D97-AF65-F5344CB8AC3E}">
        <p14:creationId xmlns:p14="http://schemas.microsoft.com/office/powerpoint/2010/main" val="41153686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3"/>
        </a:solidFill>
        <a:effectLst/>
      </p:bgPr>
    </p:bg>
    <p:spTree>
      <p:nvGrpSpPr>
        <p:cNvPr id="1" name="Shape 93"/>
        <p:cNvGrpSpPr/>
        <p:nvPr/>
      </p:nvGrpSpPr>
      <p:grpSpPr>
        <a:xfrm>
          <a:off x="0" y="0"/>
          <a:ext cx="0" cy="0"/>
          <a:chOff x="0" y="0"/>
          <a:chExt cx="0" cy="0"/>
        </a:xfrm>
      </p:grpSpPr>
      <p:sp>
        <p:nvSpPr>
          <p:cNvPr id="94" name="Google Shape;94;p8"/>
          <p:cNvSpPr txBox="1">
            <a:spLocks noGrp="1"/>
          </p:cNvSpPr>
          <p:nvPr>
            <p:ph type="title"/>
          </p:nvPr>
        </p:nvSpPr>
        <p:spPr>
          <a:xfrm>
            <a:off x="1945800" y="1945200"/>
            <a:ext cx="8300400" cy="2967600"/>
          </a:xfrm>
          <a:prstGeom prst="rect">
            <a:avLst/>
          </a:prstGeom>
        </p:spPr>
        <p:txBody>
          <a:bodyPr spcFirstLastPara="1" wrap="square" lIns="121897" tIns="121897" rIns="121897" bIns="121897" anchor="ctr" anchorCtr="0">
            <a:noAutofit/>
          </a:bodyPr>
          <a:lstStyle>
            <a:lvl1pPr lvl="0" algn="ctr">
              <a:spcBef>
                <a:spcPts val="0"/>
              </a:spcBef>
              <a:spcAft>
                <a:spcPts val="0"/>
              </a:spcAft>
              <a:buSzPts val="6000"/>
              <a:buNone/>
              <a:defRPr sz="8000"/>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grpSp>
        <p:nvGrpSpPr>
          <p:cNvPr id="99" name="Google Shape;99;p8"/>
          <p:cNvGrpSpPr/>
          <p:nvPr/>
        </p:nvGrpSpPr>
        <p:grpSpPr>
          <a:xfrm>
            <a:off x="-342013" y="293557"/>
            <a:ext cx="2740541" cy="847240"/>
            <a:chOff x="7219875" y="1515738"/>
            <a:chExt cx="1140625" cy="352625"/>
          </a:xfrm>
        </p:grpSpPr>
        <p:sp>
          <p:nvSpPr>
            <p:cNvPr id="100" name="Google Shape;100;p8"/>
            <p:cNvSpPr/>
            <p:nvPr/>
          </p:nvSpPr>
          <p:spPr>
            <a:xfrm>
              <a:off x="7219875" y="1515738"/>
              <a:ext cx="1140625" cy="352625"/>
            </a:xfrm>
            <a:custGeom>
              <a:avLst/>
              <a:gdLst/>
              <a:ahLst/>
              <a:cxnLst/>
              <a:rect l="l" t="t" r="r" b="b"/>
              <a:pathLst>
                <a:path w="45625" h="14105" extrusionOk="0">
                  <a:moveTo>
                    <a:pt x="20791" y="1"/>
                  </a:moveTo>
                  <a:cubicBezTo>
                    <a:pt x="17356" y="1"/>
                    <a:pt x="14165" y="2189"/>
                    <a:pt x="12341" y="5715"/>
                  </a:cubicBezTo>
                  <a:cubicBezTo>
                    <a:pt x="11794" y="5533"/>
                    <a:pt x="11247" y="5442"/>
                    <a:pt x="10700" y="5442"/>
                  </a:cubicBezTo>
                  <a:cubicBezTo>
                    <a:pt x="9180" y="5472"/>
                    <a:pt x="7782" y="6110"/>
                    <a:pt x="6779" y="7265"/>
                  </a:cubicBezTo>
                  <a:cubicBezTo>
                    <a:pt x="6171" y="6931"/>
                    <a:pt x="5502" y="6779"/>
                    <a:pt x="4833" y="6779"/>
                  </a:cubicBezTo>
                  <a:cubicBezTo>
                    <a:pt x="2158" y="6779"/>
                    <a:pt x="0" y="9393"/>
                    <a:pt x="0" y="12585"/>
                  </a:cubicBezTo>
                  <a:cubicBezTo>
                    <a:pt x="0" y="13436"/>
                    <a:pt x="669" y="14104"/>
                    <a:pt x="1520" y="14104"/>
                  </a:cubicBezTo>
                  <a:lnTo>
                    <a:pt x="44105" y="14104"/>
                  </a:lnTo>
                  <a:cubicBezTo>
                    <a:pt x="44956" y="14104"/>
                    <a:pt x="45624" y="13405"/>
                    <a:pt x="45624" y="12585"/>
                  </a:cubicBezTo>
                  <a:cubicBezTo>
                    <a:pt x="45624" y="9241"/>
                    <a:pt x="43375" y="6536"/>
                    <a:pt x="40609" y="6536"/>
                  </a:cubicBezTo>
                  <a:cubicBezTo>
                    <a:pt x="40123" y="6536"/>
                    <a:pt x="39667" y="6597"/>
                    <a:pt x="39211" y="6779"/>
                  </a:cubicBezTo>
                  <a:cubicBezTo>
                    <a:pt x="37721" y="4165"/>
                    <a:pt x="35259" y="2554"/>
                    <a:pt x="32615" y="2554"/>
                  </a:cubicBezTo>
                  <a:cubicBezTo>
                    <a:pt x="31004" y="2554"/>
                    <a:pt x="29484" y="3101"/>
                    <a:pt x="28238" y="4104"/>
                  </a:cubicBezTo>
                  <a:cubicBezTo>
                    <a:pt x="26353" y="1521"/>
                    <a:pt x="23679" y="1"/>
                    <a:pt x="20791" y="1"/>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01;p8"/>
            <p:cNvSpPr/>
            <p:nvPr/>
          </p:nvSpPr>
          <p:spPr>
            <a:xfrm>
              <a:off x="7295896" y="1563713"/>
              <a:ext cx="988585" cy="256680"/>
            </a:xfrm>
            <a:custGeom>
              <a:avLst/>
              <a:gdLst/>
              <a:ahLst/>
              <a:cxnLst/>
              <a:rect l="l" t="t" r="r" b="b"/>
              <a:pathLst>
                <a:path w="42616" h="11065" extrusionOk="0">
                  <a:moveTo>
                    <a:pt x="39120" y="6536"/>
                  </a:moveTo>
                  <a:cubicBezTo>
                    <a:pt x="38330" y="6566"/>
                    <a:pt x="37600" y="6870"/>
                    <a:pt x="37023" y="7417"/>
                  </a:cubicBezTo>
                  <a:cubicBezTo>
                    <a:pt x="35989" y="4560"/>
                    <a:pt x="33710" y="2554"/>
                    <a:pt x="31096" y="2554"/>
                  </a:cubicBezTo>
                  <a:cubicBezTo>
                    <a:pt x="29272" y="2554"/>
                    <a:pt x="27630" y="3496"/>
                    <a:pt x="26445" y="5046"/>
                  </a:cubicBezTo>
                  <a:cubicBezTo>
                    <a:pt x="24925" y="2007"/>
                    <a:pt x="22281" y="1"/>
                    <a:pt x="19272" y="1"/>
                  </a:cubicBezTo>
                  <a:cubicBezTo>
                    <a:pt x="15867" y="1"/>
                    <a:pt x="12919" y="2584"/>
                    <a:pt x="11551" y="6353"/>
                  </a:cubicBezTo>
                  <a:cubicBezTo>
                    <a:pt x="10913" y="5776"/>
                    <a:pt x="10062" y="5472"/>
                    <a:pt x="9211" y="5442"/>
                  </a:cubicBezTo>
                  <a:cubicBezTo>
                    <a:pt x="7691" y="5442"/>
                    <a:pt x="6384" y="6445"/>
                    <a:pt x="5594" y="7934"/>
                  </a:cubicBezTo>
                  <a:cubicBezTo>
                    <a:pt x="5046" y="7204"/>
                    <a:pt x="4226" y="6779"/>
                    <a:pt x="3314" y="6779"/>
                  </a:cubicBezTo>
                  <a:cubicBezTo>
                    <a:pt x="1490" y="6779"/>
                    <a:pt x="1" y="8694"/>
                    <a:pt x="1" y="11065"/>
                  </a:cubicBezTo>
                  <a:lnTo>
                    <a:pt x="42616" y="11065"/>
                  </a:lnTo>
                  <a:cubicBezTo>
                    <a:pt x="42616" y="8572"/>
                    <a:pt x="41035" y="6536"/>
                    <a:pt x="39120" y="6536"/>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2" name="Google Shape;102;p8"/>
          <p:cNvGrpSpPr/>
          <p:nvPr/>
        </p:nvGrpSpPr>
        <p:grpSpPr>
          <a:xfrm>
            <a:off x="653509" y="6564443"/>
            <a:ext cx="491200" cy="473675"/>
            <a:chOff x="5320000" y="4110550"/>
            <a:chExt cx="474375" cy="457450"/>
          </a:xfrm>
        </p:grpSpPr>
        <p:sp>
          <p:nvSpPr>
            <p:cNvPr id="103" name="Google Shape;103;p8"/>
            <p:cNvSpPr/>
            <p:nvPr/>
          </p:nvSpPr>
          <p:spPr>
            <a:xfrm>
              <a:off x="5320000" y="4110550"/>
              <a:ext cx="474375" cy="457450"/>
            </a:xfrm>
            <a:custGeom>
              <a:avLst/>
              <a:gdLst/>
              <a:ahLst/>
              <a:cxnLst/>
              <a:rect l="l" t="t" r="r" b="b"/>
              <a:pathLst>
                <a:path w="18975" h="18298" extrusionOk="0">
                  <a:moveTo>
                    <a:pt x="9488" y="0"/>
                  </a:moveTo>
                  <a:cubicBezTo>
                    <a:pt x="8835" y="0"/>
                    <a:pt x="8258" y="427"/>
                    <a:pt x="8032" y="1029"/>
                  </a:cubicBezTo>
                  <a:lnTo>
                    <a:pt x="6275" y="5923"/>
                  </a:lnTo>
                  <a:lnTo>
                    <a:pt x="1381" y="7680"/>
                  </a:lnTo>
                  <a:cubicBezTo>
                    <a:pt x="0" y="8182"/>
                    <a:pt x="0" y="10140"/>
                    <a:pt x="1381" y="10617"/>
                  </a:cubicBezTo>
                  <a:lnTo>
                    <a:pt x="6275" y="12374"/>
                  </a:lnTo>
                  <a:lnTo>
                    <a:pt x="8032" y="17268"/>
                  </a:lnTo>
                  <a:cubicBezTo>
                    <a:pt x="8258" y="17870"/>
                    <a:pt x="8835" y="18297"/>
                    <a:pt x="9488" y="18297"/>
                  </a:cubicBezTo>
                  <a:cubicBezTo>
                    <a:pt x="10165" y="18297"/>
                    <a:pt x="10743" y="17870"/>
                    <a:pt x="10968" y="17268"/>
                  </a:cubicBezTo>
                  <a:lnTo>
                    <a:pt x="12725" y="12374"/>
                  </a:lnTo>
                  <a:lnTo>
                    <a:pt x="17595" y="10617"/>
                  </a:lnTo>
                  <a:cubicBezTo>
                    <a:pt x="18975" y="10140"/>
                    <a:pt x="18975" y="8182"/>
                    <a:pt x="17595" y="7680"/>
                  </a:cubicBezTo>
                  <a:lnTo>
                    <a:pt x="12725" y="5923"/>
                  </a:lnTo>
                  <a:lnTo>
                    <a:pt x="10968" y="1029"/>
                  </a:lnTo>
                  <a:cubicBezTo>
                    <a:pt x="10743" y="427"/>
                    <a:pt x="10165" y="0"/>
                    <a:pt x="9488"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04;p8"/>
            <p:cNvSpPr/>
            <p:nvPr/>
          </p:nvSpPr>
          <p:spPr>
            <a:xfrm>
              <a:off x="5368300" y="4150075"/>
              <a:ext cx="378400" cy="378375"/>
            </a:xfrm>
            <a:custGeom>
              <a:avLst/>
              <a:gdLst/>
              <a:ahLst/>
              <a:cxnLst/>
              <a:rect l="l" t="t" r="r" b="b"/>
              <a:pathLst>
                <a:path w="15136" h="15135" extrusionOk="0">
                  <a:moveTo>
                    <a:pt x="7556" y="0"/>
                  </a:moveTo>
                  <a:lnTo>
                    <a:pt x="5548" y="5572"/>
                  </a:lnTo>
                  <a:lnTo>
                    <a:pt x="1" y="7580"/>
                  </a:lnTo>
                  <a:lnTo>
                    <a:pt x="5548" y="9588"/>
                  </a:lnTo>
                  <a:lnTo>
                    <a:pt x="7556" y="15135"/>
                  </a:lnTo>
                  <a:lnTo>
                    <a:pt x="9589" y="9588"/>
                  </a:lnTo>
                  <a:lnTo>
                    <a:pt x="15135" y="7580"/>
                  </a:lnTo>
                  <a:lnTo>
                    <a:pt x="9589" y="5572"/>
                  </a:lnTo>
                  <a:lnTo>
                    <a:pt x="755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5" name="Google Shape;105;p8"/>
          <p:cNvGrpSpPr/>
          <p:nvPr/>
        </p:nvGrpSpPr>
        <p:grpSpPr>
          <a:xfrm rot="501613">
            <a:off x="6811598" y="640521"/>
            <a:ext cx="632517" cy="609949"/>
            <a:chOff x="5320000" y="4110550"/>
            <a:chExt cx="474375" cy="457450"/>
          </a:xfrm>
        </p:grpSpPr>
        <p:sp>
          <p:nvSpPr>
            <p:cNvPr id="106" name="Google Shape;106;p8"/>
            <p:cNvSpPr/>
            <p:nvPr/>
          </p:nvSpPr>
          <p:spPr>
            <a:xfrm>
              <a:off x="5320000" y="4110550"/>
              <a:ext cx="474375" cy="457450"/>
            </a:xfrm>
            <a:custGeom>
              <a:avLst/>
              <a:gdLst/>
              <a:ahLst/>
              <a:cxnLst/>
              <a:rect l="l" t="t" r="r" b="b"/>
              <a:pathLst>
                <a:path w="18975" h="18298" extrusionOk="0">
                  <a:moveTo>
                    <a:pt x="9488" y="0"/>
                  </a:moveTo>
                  <a:cubicBezTo>
                    <a:pt x="8835" y="0"/>
                    <a:pt x="8258" y="427"/>
                    <a:pt x="8032" y="1029"/>
                  </a:cubicBezTo>
                  <a:lnTo>
                    <a:pt x="6275" y="5923"/>
                  </a:lnTo>
                  <a:lnTo>
                    <a:pt x="1381" y="7680"/>
                  </a:lnTo>
                  <a:cubicBezTo>
                    <a:pt x="0" y="8182"/>
                    <a:pt x="0" y="10140"/>
                    <a:pt x="1381" y="10617"/>
                  </a:cubicBezTo>
                  <a:lnTo>
                    <a:pt x="6275" y="12374"/>
                  </a:lnTo>
                  <a:lnTo>
                    <a:pt x="8032" y="17268"/>
                  </a:lnTo>
                  <a:cubicBezTo>
                    <a:pt x="8258" y="17870"/>
                    <a:pt x="8835" y="18297"/>
                    <a:pt x="9488" y="18297"/>
                  </a:cubicBezTo>
                  <a:cubicBezTo>
                    <a:pt x="10165" y="18297"/>
                    <a:pt x="10743" y="17870"/>
                    <a:pt x="10968" y="17268"/>
                  </a:cubicBezTo>
                  <a:lnTo>
                    <a:pt x="12725" y="12374"/>
                  </a:lnTo>
                  <a:lnTo>
                    <a:pt x="17595" y="10617"/>
                  </a:lnTo>
                  <a:cubicBezTo>
                    <a:pt x="18975" y="10140"/>
                    <a:pt x="18975" y="8182"/>
                    <a:pt x="17595" y="7680"/>
                  </a:cubicBezTo>
                  <a:lnTo>
                    <a:pt x="12725" y="5923"/>
                  </a:lnTo>
                  <a:lnTo>
                    <a:pt x="10968" y="1029"/>
                  </a:lnTo>
                  <a:cubicBezTo>
                    <a:pt x="10743" y="427"/>
                    <a:pt x="10165" y="0"/>
                    <a:pt x="9488"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07;p8"/>
            <p:cNvSpPr/>
            <p:nvPr/>
          </p:nvSpPr>
          <p:spPr>
            <a:xfrm>
              <a:off x="5368300" y="4150075"/>
              <a:ext cx="378400" cy="378375"/>
            </a:xfrm>
            <a:custGeom>
              <a:avLst/>
              <a:gdLst/>
              <a:ahLst/>
              <a:cxnLst/>
              <a:rect l="l" t="t" r="r" b="b"/>
              <a:pathLst>
                <a:path w="15136" h="15135" extrusionOk="0">
                  <a:moveTo>
                    <a:pt x="7556" y="0"/>
                  </a:moveTo>
                  <a:lnTo>
                    <a:pt x="5548" y="5572"/>
                  </a:lnTo>
                  <a:lnTo>
                    <a:pt x="1" y="7580"/>
                  </a:lnTo>
                  <a:lnTo>
                    <a:pt x="5548" y="9588"/>
                  </a:lnTo>
                  <a:lnTo>
                    <a:pt x="7556" y="15135"/>
                  </a:lnTo>
                  <a:lnTo>
                    <a:pt x="9589" y="9588"/>
                  </a:lnTo>
                  <a:lnTo>
                    <a:pt x="15135" y="7580"/>
                  </a:lnTo>
                  <a:lnTo>
                    <a:pt x="9589" y="5572"/>
                  </a:lnTo>
                  <a:lnTo>
                    <a:pt x="755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8" name="Google Shape;108;p8"/>
          <p:cNvGrpSpPr/>
          <p:nvPr/>
        </p:nvGrpSpPr>
        <p:grpSpPr>
          <a:xfrm>
            <a:off x="1583381" y="6162992"/>
            <a:ext cx="632500" cy="609933"/>
            <a:chOff x="5320000" y="4110550"/>
            <a:chExt cx="474375" cy="457450"/>
          </a:xfrm>
        </p:grpSpPr>
        <p:sp>
          <p:nvSpPr>
            <p:cNvPr id="109" name="Google Shape;109;p8"/>
            <p:cNvSpPr/>
            <p:nvPr/>
          </p:nvSpPr>
          <p:spPr>
            <a:xfrm>
              <a:off x="5320000" y="4110550"/>
              <a:ext cx="474375" cy="457450"/>
            </a:xfrm>
            <a:custGeom>
              <a:avLst/>
              <a:gdLst/>
              <a:ahLst/>
              <a:cxnLst/>
              <a:rect l="l" t="t" r="r" b="b"/>
              <a:pathLst>
                <a:path w="18975" h="18298" extrusionOk="0">
                  <a:moveTo>
                    <a:pt x="9488" y="0"/>
                  </a:moveTo>
                  <a:cubicBezTo>
                    <a:pt x="8835" y="0"/>
                    <a:pt x="8258" y="427"/>
                    <a:pt x="8032" y="1029"/>
                  </a:cubicBezTo>
                  <a:lnTo>
                    <a:pt x="6275" y="5923"/>
                  </a:lnTo>
                  <a:lnTo>
                    <a:pt x="1381" y="7680"/>
                  </a:lnTo>
                  <a:cubicBezTo>
                    <a:pt x="0" y="8182"/>
                    <a:pt x="0" y="10140"/>
                    <a:pt x="1381" y="10617"/>
                  </a:cubicBezTo>
                  <a:lnTo>
                    <a:pt x="6275" y="12374"/>
                  </a:lnTo>
                  <a:lnTo>
                    <a:pt x="8032" y="17268"/>
                  </a:lnTo>
                  <a:cubicBezTo>
                    <a:pt x="8258" y="17870"/>
                    <a:pt x="8835" y="18297"/>
                    <a:pt x="9488" y="18297"/>
                  </a:cubicBezTo>
                  <a:cubicBezTo>
                    <a:pt x="10165" y="18297"/>
                    <a:pt x="10743" y="17870"/>
                    <a:pt x="10968" y="17268"/>
                  </a:cubicBezTo>
                  <a:lnTo>
                    <a:pt x="12725" y="12374"/>
                  </a:lnTo>
                  <a:lnTo>
                    <a:pt x="17595" y="10617"/>
                  </a:lnTo>
                  <a:cubicBezTo>
                    <a:pt x="18975" y="10140"/>
                    <a:pt x="18975" y="8182"/>
                    <a:pt x="17595" y="7680"/>
                  </a:cubicBezTo>
                  <a:lnTo>
                    <a:pt x="12725" y="5923"/>
                  </a:lnTo>
                  <a:lnTo>
                    <a:pt x="10968" y="1029"/>
                  </a:lnTo>
                  <a:cubicBezTo>
                    <a:pt x="10743" y="427"/>
                    <a:pt x="10165" y="0"/>
                    <a:pt x="9488" y="0"/>
                  </a:cubicBezTo>
                  <a:close/>
                </a:path>
              </a:pathLst>
            </a:custGeom>
            <a:solidFill>
              <a:schemeClr val="dk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10;p8"/>
            <p:cNvSpPr/>
            <p:nvPr/>
          </p:nvSpPr>
          <p:spPr>
            <a:xfrm>
              <a:off x="5368300" y="4150075"/>
              <a:ext cx="378400" cy="378375"/>
            </a:xfrm>
            <a:custGeom>
              <a:avLst/>
              <a:gdLst/>
              <a:ahLst/>
              <a:cxnLst/>
              <a:rect l="l" t="t" r="r" b="b"/>
              <a:pathLst>
                <a:path w="15136" h="15135" extrusionOk="0">
                  <a:moveTo>
                    <a:pt x="7556" y="0"/>
                  </a:moveTo>
                  <a:lnTo>
                    <a:pt x="5548" y="5572"/>
                  </a:lnTo>
                  <a:lnTo>
                    <a:pt x="1" y="7580"/>
                  </a:lnTo>
                  <a:lnTo>
                    <a:pt x="5548" y="9588"/>
                  </a:lnTo>
                  <a:lnTo>
                    <a:pt x="7556" y="15135"/>
                  </a:lnTo>
                  <a:lnTo>
                    <a:pt x="9589" y="9588"/>
                  </a:lnTo>
                  <a:lnTo>
                    <a:pt x="15135" y="7580"/>
                  </a:lnTo>
                  <a:lnTo>
                    <a:pt x="9589" y="5572"/>
                  </a:lnTo>
                  <a:lnTo>
                    <a:pt x="755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241974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35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1969769"/>
      </p:ext>
    </p:extLst>
  </p:cSld>
  <p:clrMapOvr>
    <a:masterClrMapping/>
  </p:clrMapOvr>
  <p:transition spd="slow" advClick="0" advTm="4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3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8270412"/>
      </p:ext>
    </p:extLst>
  </p:cSld>
  <p:clrMapOvr>
    <a:masterClrMapping/>
  </p:clrMapOvr>
  <p:transition spd="slow" advClick="0" advTm="4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3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2117934"/>
      </p:ext>
    </p:extLst>
  </p:cSld>
  <p:clrMapOvr>
    <a:masterClrMapping/>
  </p:clrMapOvr>
  <p:transition spd="slow" advClick="0" advTm="4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3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415397"/>
      </p:ext>
    </p:extLst>
  </p:cSld>
  <p:clrMapOvr>
    <a:masterClrMapping/>
  </p:clrMapOvr>
  <p:transition spd="slow" advClick="0" advTm="4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3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4457272"/>
      </p:ext>
    </p:extLst>
  </p:cSld>
  <p:clrMapOvr>
    <a:masterClrMapping/>
  </p:clrMapOvr>
  <p:transition spd="slow" advClick="0" advTm="4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b="0" i="0" dirty="0">
                <a:solidFill>
                  <a:schemeClr val="bg1"/>
                </a:solidFill>
                <a:latin typeface="inpin heiti" charset="-122"/>
                <a:ea typeface="inpin heiti" charset="-122"/>
                <a:sym typeface="+mn-ea"/>
              </a:rPr>
              <a:t>感谢您下载包图网平台上提供的</a:t>
            </a:r>
            <a:r>
              <a:rPr lang="en-US" altLang="zh-CN" sz="300" b="0" i="0" dirty="0">
                <a:solidFill>
                  <a:schemeClr val="bg1"/>
                </a:solidFill>
                <a:latin typeface="inpin heiti" charset="-122"/>
                <a:ea typeface="inpin heiti" charset="-122"/>
                <a:sym typeface="+mn-ea"/>
              </a:rPr>
              <a:t>PPT</a:t>
            </a:r>
            <a:r>
              <a:rPr lang="zh-CN" altLang="en-US" sz="300" b="0" i="0" dirty="0">
                <a:solidFill>
                  <a:schemeClr val="bg1"/>
                </a:solidFill>
                <a:latin typeface="inpin heiti" charset="-122"/>
                <a:ea typeface="inpin heiti" charset="-122"/>
                <a:sym typeface="+mn-ea"/>
              </a:rPr>
              <a:t>作品，为了您和包图网以及原创作者的利益，请勿复制、传播、销售，否则将承担法律责任！包图网将对作品进行维权，按照传播下载次数进行十倍的索取赔偿！</a:t>
            </a:r>
          </a:p>
          <a:p>
            <a:r>
              <a:rPr lang="en-US" altLang="zh-CN" sz="600" b="0" i="0" dirty="0">
                <a:solidFill>
                  <a:schemeClr val="bg1"/>
                </a:solidFill>
                <a:latin typeface="inpin heiti" charset="-122"/>
                <a:ea typeface="inpin heiti"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700" r:id="rId2"/>
    <p:sldLayoutId id="2147483699" r:id="rId3"/>
    <p:sldLayoutId id="2147483698" r:id="rId4"/>
    <p:sldLayoutId id="2147483697" r:id="rId5"/>
    <p:sldLayoutId id="2147483696" r:id="rId6"/>
    <p:sldLayoutId id="2147483695" r:id="rId7"/>
    <p:sldLayoutId id="2147483694" r:id="rId8"/>
    <p:sldLayoutId id="2147483693" r:id="rId9"/>
    <p:sldLayoutId id="2147483692" r:id="rId10"/>
    <p:sldLayoutId id="2147483691" r:id="rId11"/>
    <p:sldLayoutId id="2147483690" r:id="rId12"/>
    <p:sldLayoutId id="2147483689" r:id="rId13"/>
    <p:sldLayoutId id="2147483688" r:id="rId14"/>
    <p:sldLayoutId id="2147483687" r:id="rId15"/>
    <p:sldLayoutId id="2147483686" r:id="rId16"/>
    <p:sldLayoutId id="2147483685" r:id="rId17"/>
    <p:sldLayoutId id="2147483684" r:id="rId18"/>
    <p:sldLayoutId id="2147483683" r:id="rId19"/>
    <p:sldLayoutId id="2147483682" r:id="rId20"/>
    <p:sldLayoutId id="2147483681" r:id="rId21"/>
    <p:sldLayoutId id="2147483680" r:id="rId22"/>
    <p:sldLayoutId id="2147483679" r:id="rId23"/>
    <p:sldLayoutId id="2147483678" r:id="rId24"/>
    <p:sldLayoutId id="2147483677" r:id="rId25"/>
    <p:sldLayoutId id="2147483676" r:id="rId26"/>
    <p:sldLayoutId id="2147483675" r:id="rId27"/>
    <p:sldLayoutId id="2147483674" r:id="rId28"/>
    <p:sldLayoutId id="2147483673" r:id="rId29"/>
    <p:sldLayoutId id="2147483672" r:id="rId30"/>
    <p:sldLayoutId id="2147483671" r:id="rId31"/>
    <p:sldLayoutId id="2147483670" r:id="rId32"/>
    <p:sldLayoutId id="2147483669" r:id="rId33"/>
    <p:sldLayoutId id="2147483668" r:id="rId34"/>
    <p:sldLayoutId id="2147483667" r:id="rId35"/>
    <p:sldLayoutId id="2147483666" r:id="rId36"/>
    <p:sldLayoutId id="2147483665" r:id="rId37"/>
    <p:sldLayoutId id="2147483664" r:id="rId38"/>
    <p:sldLayoutId id="2147483663" r:id="rId39"/>
    <p:sldLayoutId id="2147483702" r:id="rId40"/>
    <p:sldLayoutId id="2147483703" r:id="rId41"/>
    <p:sldLayoutId id="2147483704" r:id="rId42"/>
    <p:sldLayoutId id="2147483706" r:id="rId43"/>
    <p:sldLayoutId id="2147483708" r:id="rId44"/>
  </p:sldLayoutIdLst>
  <p:transition spd="slow" advClick="0" advTm="40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jpe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4.jpe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5.jpe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8.jpeg"/><Relationship Id="rId4" Type="http://schemas.openxmlformats.org/officeDocument/2006/relationships/image" Target="../media/image6.png"/><Relationship Id="rId9"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20.jpeg"/><Relationship Id="rId5" Type="http://schemas.openxmlformats.org/officeDocument/2006/relationships/image" Target="../media/image7.png"/><Relationship Id="rId10" Type="http://schemas.openxmlformats.org/officeDocument/2006/relationships/image" Target="../media/image19.jpeg"/><Relationship Id="rId4" Type="http://schemas.openxmlformats.org/officeDocument/2006/relationships/image" Target="../media/image6.png"/><Relationship Id="rId9"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21.jpeg"/><Relationship Id="rId4" Type="http://schemas.openxmlformats.org/officeDocument/2006/relationships/image" Target="../media/image6.png"/><Relationship Id="rId9"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42.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2.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2.xml"/></Relationships>
</file>

<file path=ppt/slides/_rels/slide4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 xmlns:a16="http://schemas.microsoft.com/office/drawing/2014/main" id="{DFAD6D53-3DE8-4273-9180-4C2692309D4F}"/>
              </a:ext>
            </a:extLst>
          </p:cNvPr>
          <p:cNvGrpSpPr/>
          <p:nvPr/>
        </p:nvGrpSpPr>
        <p:grpSpPr>
          <a:xfrm>
            <a:off x="0" y="0"/>
            <a:ext cx="12192000" cy="6858000"/>
            <a:chOff x="0" y="0"/>
            <a:chExt cx="12192000" cy="6858000"/>
          </a:xfrm>
        </p:grpSpPr>
        <p:pic>
          <p:nvPicPr>
            <p:cNvPr id="3" name="图片 2">
              <a:extLst>
                <a:ext uri="{FF2B5EF4-FFF2-40B4-BE49-F238E27FC236}">
                  <a16:creationId xmlns="" xmlns:a16="http://schemas.microsoft.com/office/drawing/2014/main" id="{A5E91FBD-37BC-457E-ABD5-D9C2829FD3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3" cy="6858000"/>
            </a:xfrm>
            <a:prstGeom prst="rect">
              <a:avLst/>
            </a:prstGeom>
          </p:spPr>
        </p:pic>
        <p:sp>
          <p:nvSpPr>
            <p:cNvPr id="4" name="矩形 3">
              <a:extLst>
                <a:ext uri="{FF2B5EF4-FFF2-40B4-BE49-F238E27FC236}">
                  <a16:creationId xmlns="" xmlns:a16="http://schemas.microsoft.com/office/drawing/2014/main" id="{A2E216C4-7DC3-4BDA-A6E4-709881A4CC07}"/>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grpSp>
      <p:pic>
        <p:nvPicPr>
          <p:cNvPr id="8" name="图片 7">
            <a:extLst>
              <a:ext uri="{FF2B5EF4-FFF2-40B4-BE49-F238E27FC236}">
                <a16:creationId xmlns="" xmlns:a16="http://schemas.microsoft.com/office/drawing/2014/main" id="{C134D97E-F1D2-445D-8119-3552073EF5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254" y="2514600"/>
            <a:ext cx="4222504" cy="4666130"/>
          </a:xfrm>
          <a:prstGeom prst="rect">
            <a:avLst/>
          </a:prstGeom>
        </p:spPr>
      </p:pic>
      <p:sp>
        <p:nvSpPr>
          <p:cNvPr id="13" name="矩形: 圆角 12">
            <a:extLst>
              <a:ext uri="{FF2B5EF4-FFF2-40B4-BE49-F238E27FC236}">
                <a16:creationId xmlns="" xmlns:a16="http://schemas.microsoft.com/office/drawing/2014/main" id="{CEE1C666-20C7-446E-8AC2-A57590AB36B4}"/>
              </a:ext>
            </a:extLst>
          </p:cNvPr>
          <p:cNvSpPr/>
          <p:nvPr/>
        </p:nvSpPr>
        <p:spPr>
          <a:xfrm>
            <a:off x="3754589" y="401782"/>
            <a:ext cx="4433454" cy="1551709"/>
          </a:xfrm>
          <a:prstGeom prst="roundRect">
            <a:avLst>
              <a:gd name="adj" fmla="val 50000"/>
            </a:avLst>
          </a:prstGeom>
          <a:solidFill>
            <a:srgbClr val="FDEB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14" name="文本框 13">
            <a:extLst>
              <a:ext uri="{FF2B5EF4-FFF2-40B4-BE49-F238E27FC236}">
                <a16:creationId xmlns="" xmlns:a16="http://schemas.microsoft.com/office/drawing/2014/main" id="{88166D9F-42B0-45EB-9DDB-08E307463AD7}"/>
              </a:ext>
            </a:extLst>
          </p:cNvPr>
          <p:cNvSpPr txBox="1"/>
          <p:nvPr/>
        </p:nvSpPr>
        <p:spPr>
          <a:xfrm>
            <a:off x="4441945" y="669804"/>
            <a:ext cx="3427444"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inpin heiti" charset="-122"/>
                <a:cs typeface="Times New Roman" panose="02020603050405020304" pitchFamily="18" charset="0"/>
              </a:rPr>
              <a:t>PHẦN</a:t>
            </a:r>
            <a:r>
              <a:rPr kumimoji="0" lang="en-US" altLang="zh-CN" sz="2400" b="0" i="0" u="none" strike="noStrike" kern="1200" cap="none" spc="0" normalizeH="0" noProof="0" dirty="0" smtClean="0">
                <a:ln>
                  <a:noFill/>
                </a:ln>
                <a:solidFill>
                  <a:prstClr val="black"/>
                </a:solidFill>
                <a:effectLst/>
                <a:uLnTx/>
                <a:uFillTx/>
                <a:latin typeface="Times New Roman" panose="02020603050405020304" pitchFamily="18" charset="0"/>
                <a:ea typeface="inpin heiti" charset="-122"/>
                <a:cs typeface="Times New Roman" panose="02020603050405020304" pitchFamily="18" charset="0"/>
              </a:rPr>
              <a:t> 1</a:t>
            </a:r>
            <a:r>
              <a:rPr kumimoji="0" lang="en-US" altLang="zh-CN" sz="4000" b="0" i="0" u="none" strike="noStrike" kern="1200" cap="none" spc="0" normalizeH="0" noProof="0" dirty="0" smtClean="0">
                <a:ln>
                  <a:noFill/>
                </a:ln>
                <a:solidFill>
                  <a:prstClr val="black"/>
                </a:solidFill>
                <a:effectLst/>
                <a:uLnTx/>
                <a:uFillTx/>
                <a:latin typeface="Times New Roman" panose="02020603050405020304" pitchFamily="18" charset="0"/>
                <a:ea typeface="inpin heiti" charset="-122"/>
                <a:cs typeface="Times New Roman" panose="02020603050405020304" pitchFamily="18"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smtClean="0">
                <a:ln>
                  <a:noFill/>
                </a:ln>
                <a:solidFill>
                  <a:prstClr val="black"/>
                </a:solidFill>
                <a:effectLst/>
                <a:uLnTx/>
                <a:uFillTx/>
                <a:latin typeface="Times New Roman" panose="02020603050405020304" pitchFamily="18" charset="0"/>
                <a:ea typeface="inpin heiti" charset="-122"/>
                <a:cs typeface="Times New Roman" panose="02020603050405020304" pitchFamily="18" charset="0"/>
              </a:rPr>
              <a:t>LỊCH</a:t>
            </a:r>
            <a:r>
              <a:rPr kumimoji="0" lang="en-US" altLang="zh-CN" sz="4000" b="1" i="0" u="none" strike="noStrike" kern="1200" cap="none" spc="0" normalizeH="0" noProof="0" dirty="0" smtClean="0">
                <a:ln>
                  <a:noFill/>
                </a:ln>
                <a:solidFill>
                  <a:prstClr val="black"/>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4000" b="1" i="0" u="none" strike="noStrike" kern="1200" cap="none" spc="0" normalizeH="0" noProof="0" dirty="0">
                <a:ln>
                  <a:noFill/>
                </a:ln>
                <a:solidFill>
                  <a:prstClr val="black"/>
                </a:solidFill>
                <a:effectLst/>
                <a:uLnTx/>
                <a:uFillTx/>
                <a:latin typeface="Times New Roman" panose="02020603050405020304" pitchFamily="18" charset="0"/>
                <a:ea typeface="inpin heiti" charset="-122"/>
                <a:cs typeface="Times New Roman" panose="02020603050405020304" pitchFamily="18" charset="0"/>
              </a:rPr>
              <a:t>SỬ</a:t>
            </a:r>
            <a:endParaRPr kumimoji="0" lang="zh-CN" altLang="en-US" sz="4000" b="1" i="0" u="none" strike="noStrike" kern="1200" cap="none" spc="0" normalizeH="0" baseline="0" noProof="0" dirty="0">
              <a:ln>
                <a:noFill/>
              </a:ln>
              <a:solidFill>
                <a:prstClr val="black"/>
              </a:solidFill>
              <a:effectLst/>
              <a:uLnTx/>
              <a:uFillTx/>
              <a:latin typeface="Times New Roman" panose="02020603050405020304" pitchFamily="18" charset="0"/>
              <a:ea typeface="inpin heiti" charset="-122"/>
              <a:cs typeface="Times New Roman" panose="02020603050405020304" pitchFamily="18" charset="0"/>
            </a:endParaRPr>
          </a:p>
        </p:txBody>
      </p:sp>
      <p:pic>
        <p:nvPicPr>
          <p:cNvPr id="10" name="图片 17">
            <a:extLst>
              <a:ext uri="{FF2B5EF4-FFF2-40B4-BE49-F238E27FC236}">
                <a16:creationId xmlns="" xmlns:a16="http://schemas.microsoft.com/office/drawing/2014/main" id="{D90856D4-4CC1-4194-9322-4F8413E8A5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38205" y="292603"/>
            <a:ext cx="3864142" cy="2221997"/>
          </a:xfrm>
          <a:prstGeom prst="rect">
            <a:avLst/>
          </a:prstGeom>
        </p:spPr>
      </p:pic>
      <p:pic>
        <p:nvPicPr>
          <p:cNvPr id="11" name="图片 17">
            <a:extLst>
              <a:ext uri="{FF2B5EF4-FFF2-40B4-BE49-F238E27FC236}">
                <a16:creationId xmlns="" xmlns:a16="http://schemas.microsoft.com/office/drawing/2014/main" id="{D90856D4-4CC1-4194-9322-4F8413E8A5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254" y="401782"/>
            <a:ext cx="3864142" cy="2221997"/>
          </a:xfrm>
          <a:prstGeom prst="rect">
            <a:avLst/>
          </a:prstGeom>
        </p:spPr>
      </p:pic>
      <p:sp>
        <p:nvSpPr>
          <p:cNvPr id="2" name="Title 1"/>
          <p:cNvSpPr>
            <a:spLocks noGrp="1"/>
          </p:cNvSpPr>
          <p:nvPr>
            <p:ph type="title"/>
          </p:nvPr>
        </p:nvSpPr>
        <p:spPr>
          <a:xfrm>
            <a:off x="1197428" y="2147179"/>
            <a:ext cx="9622971" cy="2397112"/>
          </a:xfrm>
        </p:spPr>
        <p:txBody>
          <a:bodyPr/>
          <a:lstStyle/>
          <a:p>
            <a:r>
              <a:rPr lang="en-US" sz="4000" b="1" dirty="0" smtClean="0"/>
              <a:t>XÃ HỘI VIỆT NAM CUỐI THẾ KỈ XIX- ĐẦU THẾ KỈ XX </a:t>
            </a:r>
            <a:endParaRPr lang="vi-VN" sz="4000" b="1" dirty="0"/>
          </a:p>
        </p:txBody>
      </p:sp>
    </p:spTree>
    <p:extLst>
      <p:ext uri="{BB962C8B-B14F-4D97-AF65-F5344CB8AC3E}">
        <p14:creationId xmlns:p14="http://schemas.microsoft.com/office/powerpoint/2010/main" val="4135733458"/>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7B5EB1B5-2972-4D46-89FA-DC33E6EA558B}"/>
              </a:ext>
            </a:extLst>
          </p:cNvPr>
          <p:cNvGrpSpPr/>
          <p:nvPr/>
        </p:nvGrpSpPr>
        <p:grpSpPr>
          <a:xfrm>
            <a:off x="0" y="0"/>
            <a:ext cx="12191999" cy="6858000"/>
            <a:chOff x="0" y="0"/>
            <a:chExt cx="12191999" cy="6858000"/>
          </a:xfrm>
        </p:grpSpPr>
        <p:pic>
          <p:nvPicPr>
            <p:cNvPr id="3" name="图片 2">
              <a:extLst>
                <a:ext uri="{FF2B5EF4-FFF2-40B4-BE49-F238E27FC236}">
                  <a16:creationId xmlns="" xmlns:a16="http://schemas.microsoft.com/office/drawing/2014/main" id="{71C0711C-3A15-4BED-8D6C-E743E1762F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4" name="矩形 3">
              <a:extLst>
                <a:ext uri="{FF2B5EF4-FFF2-40B4-BE49-F238E27FC236}">
                  <a16:creationId xmlns="" xmlns:a16="http://schemas.microsoft.com/office/drawing/2014/main" id="{3B87A3B2-65EA-4546-8C49-CA50B99F1A23}"/>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grpSp>
      <p:pic>
        <p:nvPicPr>
          <p:cNvPr id="5" name="图片 4">
            <a:extLst>
              <a:ext uri="{FF2B5EF4-FFF2-40B4-BE49-F238E27FC236}">
                <a16:creationId xmlns="" xmlns:a16="http://schemas.microsoft.com/office/drawing/2014/main" id="{80AE75E9-AE92-448C-A8B4-32D52E579F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806824" cy="806824"/>
          </a:xfrm>
          <a:prstGeom prst="rect">
            <a:avLst/>
          </a:prstGeom>
        </p:spPr>
      </p:pic>
      <p:pic>
        <p:nvPicPr>
          <p:cNvPr id="6" name="图片 5">
            <a:extLst>
              <a:ext uri="{FF2B5EF4-FFF2-40B4-BE49-F238E27FC236}">
                <a16:creationId xmlns="" xmlns:a16="http://schemas.microsoft.com/office/drawing/2014/main" id="{568D798C-1219-4478-889B-360F707B34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342" y="510989"/>
            <a:ext cx="2286997" cy="295835"/>
          </a:xfrm>
          <a:prstGeom prst="rect">
            <a:avLst/>
          </a:prstGeom>
        </p:spPr>
      </p:pic>
      <p:sp>
        <p:nvSpPr>
          <p:cNvPr id="7" name="文本框 6">
            <a:extLst>
              <a:ext uri="{FF2B5EF4-FFF2-40B4-BE49-F238E27FC236}">
                <a16:creationId xmlns="" xmlns:a16="http://schemas.microsoft.com/office/drawing/2014/main" id="{42929F7C-191A-48DA-A979-0460A0D2136C}"/>
              </a:ext>
            </a:extLst>
          </p:cNvPr>
          <p:cNvSpPr txBox="1"/>
          <p:nvPr/>
        </p:nvSpPr>
        <p:spPr>
          <a:xfrm>
            <a:off x="806824" y="135686"/>
            <a:ext cx="2568387"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9D7C7D"/>
                </a:solidFill>
                <a:effectLst/>
                <a:uLnTx/>
                <a:uFillTx/>
                <a:latin typeface="inpin heiti" charset="-122"/>
                <a:ea typeface="inpin heiti" charset="-122"/>
                <a:cs typeface="+mn-cs"/>
              </a:rPr>
              <a:t>01.</a:t>
            </a:r>
            <a:r>
              <a:rPr kumimoji="0" lang="zh-CN" altLang="en-US" sz="2400" b="0" i="0" u="none" strike="noStrike" kern="1200" cap="none" spc="0" normalizeH="0" baseline="0" noProof="0" dirty="0">
                <a:ln>
                  <a:noFill/>
                </a:ln>
                <a:solidFill>
                  <a:srgbClr val="9D7C7D"/>
                </a:solidFill>
                <a:effectLst/>
                <a:uLnTx/>
                <a:uFillTx/>
                <a:latin typeface="inpin heiti" charset="-122"/>
                <a:ea typeface="inpin heiti" charset="-122"/>
                <a:cs typeface="+mn-cs"/>
              </a:rPr>
              <a:t>分享书目</a:t>
            </a:r>
          </a:p>
        </p:txBody>
      </p:sp>
      <p:sp>
        <p:nvSpPr>
          <p:cNvPr id="8" name="任意多边形 33">
            <a:extLst>
              <a:ext uri="{FF2B5EF4-FFF2-40B4-BE49-F238E27FC236}">
                <a16:creationId xmlns="" xmlns:a16="http://schemas.microsoft.com/office/drawing/2014/main" id="{060F65E5-D9C0-4C9A-9E47-A7F0D08C17BE}"/>
              </a:ext>
            </a:extLst>
          </p:cNvPr>
          <p:cNvSpPr>
            <a:spLocks/>
          </p:cNvSpPr>
          <p:nvPr/>
        </p:nvSpPr>
        <p:spPr bwMode="auto">
          <a:xfrm flipH="1">
            <a:off x="289219" y="942295"/>
            <a:ext cx="8310414" cy="1534794"/>
          </a:xfrm>
          <a:custGeom>
            <a:avLst/>
            <a:gdLst>
              <a:gd name="T0" fmla="*/ 462991 w 4736306"/>
              <a:gd name="T1" fmla="*/ 0 h 925514"/>
              <a:gd name="T2" fmla="*/ 520167 w 4736306"/>
              <a:gd name="T3" fmla="*/ 5761 h 925514"/>
              <a:gd name="T4" fmla="*/ 520167 w 4736306"/>
              <a:gd name="T5" fmla="*/ 0 h 925514"/>
              <a:gd name="T6" fmla="*/ 4738688 w 4736306"/>
              <a:gd name="T7" fmla="*/ 0 h 925514"/>
              <a:gd name="T8" fmla="*/ 4738688 w 4736306"/>
              <a:gd name="T9" fmla="*/ 925508 h 925514"/>
              <a:gd name="T10" fmla="*/ 520167 w 4736306"/>
              <a:gd name="T11" fmla="*/ 925508 h 925514"/>
              <a:gd name="T12" fmla="*/ 520167 w 4736306"/>
              <a:gd name="T13" fmla="*/ 919747 h 925514"/>
              <a:gd name="T14" fmla="*/ 462991 w 4736306"/>
              <a:gd name="T15" fmla="*/ 925508 h 925514"/>
              <a:gd name="T16" fmla="*/ 0 w 4736306"/>
              <a:gd name="T17" fmla="*/ 462754 h 925514"/>
              <a:gd name="T18" fmla="*/ 462991 w 4736306"/>
              <a:gd name="T19" fmla="*/ 0 h 9255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36306"/>
              <a:gd name="T31" fmla="*/ 0 h 925514"/>
              <a:gd name="T32" fmla="*/ 4736306 w 4736306"/>
              <a:gd name="T33" fmla="*/ 925514 h 9255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36306" h="925514">
                <a:moveTo>
                  <a:pt x="462757" y="0"/>
                </a:moveTo>
                <a:lnTo>
                  <a:pt x="519906" y="5761"/>
                </a:lnTo>
                <a:lnTo>
                  <a:pt x="519906" y="0"/>
                </a:lnTo>
                <a:lnTo>
                  <a:pt x="4736306" y="0"/>
                </a:lnTo>
                <a:lnTo>
                  <a:pt x="4736306" y="925514"/>
                </a:lnTo>
                <a:lnTo>
                  <a:pt x="519906" y="925514"/>
                </a:lnTo>
                <a:lnTo>
                  <a:pt x="519906" y="919753"/>
                </a:lnTo>
                <a:lnTo>
                  <a:pt x="462757" y="925514"/>
                </a:lnTo>
                <a:cubicBezTo>
                  <a:pt x="207183" y="925514"/>
                  <a:pt x="0" y="718331"/>
                  <a:pt x="0" y="462757"/>
                </a:cubicBezTo>
                <a:cubicBezTo>
                  <a:pt x="0" y="207183"/>
                  <a:pt x="207183" y="0"/>
                  <a:pt x="462757" y="0"/>
                </a:cubicBezTo>
                <a:close/>
              </a:path>
            </a:pathLst>
          </a:custGeom>
          <a:solidFill>
            <a:srgbClr val="FDEBB0"/>
          </a:solidFill>
          <a:ln>
            <a:noFill/>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9933"/>
                </a:solidFill>
                <a:effectLst/>
                <a:uLnTx/>
                <a:uFillTx/>
                <a:latin typeface="Times New Roman" panose="02020603050405020304" pitchFamily="18" charset="0"/>
                <a:ea typeface="+mn-ea"/>
                <a:cs typeface="Times New Roman" panose="02020603050405020304" pitchFamily="18" charset="0"/>
              </a:rPr>
              <a:t>2. Xã hội Việt Nam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9933"/>
                </a:solidFill>
                <a:effectLst/>
                <a:uLnTx/>
                <a:uFillTx/>
                <a:latin typeface="Times New Roman" panose="02020603050405020304" pitchFamily="18" charset="0"/>
                <a:ea typeface="+mn-ea"/>
                <a:cs typeface="Times New Roman" panose="02020603050405020304" pitchFamily="18" charset="0"/>
              </a:rPr>
              <a:t>cuối thế kỉ XIX </a:t>
            </a:r>
            <a:r>
              <a:rPr kumimoji="0" lang="vi-VN" sz="3600" b="1" i="0" u="none" strike="noStrike" kern="1200" cap="none" spc="0" normalizeH="0" baseline="0" noProof="0">
                <a:ln>
                  <a:noFill/>
                </a:ln>
                <a:solidFill>
                  <a:srgbClr val="FF9933"/>
                </a:solidFill>
                <a:effectLst/>
                <a:uLnTx/>
                <a:uFillTx/>
                <a:latin typeface="Times New Roman" panose="02020603050405020304" pitchFamily="18" charset="0"/>
                <a:ea typeface="+mn-ea"/>
                <a:cs typeface="Times New Roman" panose="02020603050405020304" pitchFamily="18" charset="0"/>
              </a:rPr>
              <a:t>đ</a:t>
            </a:r>
            <a:r>
              <a:rPr kumimoji="0" lang="en-US" sz="3600" b="1" i="0" u="none" strike="noStrike" kern="1200" cap="none" spc="0" normalizeH="0" baseline="0" noProof="0">
                <a:ln>
                  <a:noFill/>
                </a:ln>
                <a:solidFill>
                  <a:srgbClr val="FF9933"/>
                </a:solidFill>
                <a:effectLst/>
                <a:uLnTx/>
                <a:uFillTx/>
                <a:latin typeface="Times New Roman" panose="02020603050405020304" pitchFamily="18" charset="0"/>
                <a:ea typeface="+mn-ea"/>
                <a:cs typeface="Times New Roman" panose="02020603050405020304" pitchFamily="18" charset="0"/>
              </a:rPr>
              <a:t>ầu thế kỉ XX</a:t>
            </a:r>
          </a:p>
        </p:txBody>
      </p:sp>
      <p:sp>
        <p:nvSpPr>
          <p:cNvPr id="17" name="文本框 44">
            <a:extLst>
              <a:ext uri="{FF2B5EF4-FFF2-40B4-BE49-F238E27FC236}">
                <a16:creationId xmlns="" xmlns:a16="http://schemas.microsoft.com/office/drawing/2014/main" id="{2E0C6BFF-CC5A-46A1-B5EA-EC0D9FD1837B}"/>
              </a:ext>
            </a:extLst>
          </p:cNvPr>
          <p:cNvSpPr>
            <a:spLocks noChangeArrowheads="1"/>
          </p:cNvSpPr>
          <p:nvPr/>
        </p:nvSpPr>
        <p:spPr bwMode="auto">
          <a:xfrm flipH="1">
            <a:off x="3887491" y="2676487"/>
            <a:ext cx="4318907" cy="787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457200" rtl="0" eaLnBrk="1" fontAlgn="auto" latinLnBrk="0" hangingPunct="1">
              <a:lnSpc>
                <a:spcPct val="150000"/>
              </a:lnSpc>
              <a:spcBef>
                <a:spcPct val="0"/>
              </a:spcBef>
              <a:spcAft>
                <a:spcPts val="0"/>
              </a:spcAft>
              <a:buClrTx/>
              <a:buSzTx/>
              <a:buFont typeface="Arial" panose="020B0604020202020204" pitchFamily="34" charset="0"/>
              <a:buNone/>
              <a:tabLst/>
              <a:defRPr/>
            </a:pPr>
            <a:r>
              <a:rPr kumimoji="0" lang="zh-CN" altLang="en-US" sz="1600" b="0" i="0" u="none" strike="noStrike" kern="1200" cap="none" spc="0" normalizeH="0" baseline="0" noProof="0" dirty="0">
                <a:ln>
                  <a:noFill/>
                </a:ln>
                <a:solidFill>
                  <a:prstClr val="white"/>
                </a:solidFill>
                <a:effectLst/>
                <a:uLnTx/>
                <a:uFillTx/>
                <a:latin typeface="inpin heiti" charset="-122"/>
                <a:ea typeface="inpin heiti" charset="-122"/>
                <a:cs typeface="+mn-cs"/>
                <a:sym typeface="Calibri" panose="020F0502020204030204" pitchFamily="34" charset="0"/>
              </a:rPr>
              <a:t>单击此处添加文本单击此处添加文本单击此处添加文本单击此处添加文本</a:t>
            </a:r>
            <a:endParaRPr kumimoji="0" lang="en-US" altLang="zh-CN" sz="1600" b="0" i="0" u="none" strike="noStrike" kern="1200" cap="none" spc="0" normalizeH="0" baseline="0" noProof="0" dirty="0">
              <a:ln>
                <a:noFill/>
              </a:ln>
              <a:solidFill>
                <a:prstClr val="white"/>
              </a:solidFill>
              <a:effectLst/>
              <a:uLnTx/>
              <a:uFillTx/>
              <a:latin typeface="inpin heiti" charset="-122"/>
              <a:ea typeface="inpin heiti" charset="-122"/>
              <a:cs typeface="+mn-cs"/>
              <a:sym typeface="微软雅黑" panose="020B0503020204020204" pitchFamily="34" charset="-122"/>
            </a:endParaRPr>
          </a:p>
        </p:txBody>
      </p:sp>
      <p:sp>
        <p:nvSpPr>
          <p:cNvPr id="19" name="文本框 46">
            <a:extLst>
              <a:ext uri="{FF2B5EF4-FFF2-40B4-BE49-F238E27FC236}">
                <a16:creationId xmlns="" xmlns:a16="http://schemas.microsoft.com/office/drawing/2014/main" id="{1FA356C6-064E-4767-9DC7-03C253BD5987}"/>
              </a:ext>
            </a:extLst>
          </p:cNvPr>
          <p:cNvSpPr>
            <a:spLocks noChangeArrowheads="1"/>
          </p:cNvSpPr>
          <p:nvPr/>
        </p:nvSpPr>
        <p:spPr bwMode="auto">
          <a:xfrm flipH="1">
            <a:off x="2370216" y="4400644"/>
            <a:ext cx="4025835" cy="787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457200" rtl="0" eaLnBrk="1" fontAlgn="auto" latinLnBrk="0" hangingPunct="1">
              <a:lnSpc>
                <a:spcPct val="150000"/>
              </a:lnSpc>
              <a:spcBef>
                <a:spcPct val="0"/>
              </a:spcBef>
              <a:spcAft>
                <a:spcPts val="0"/>
              </a:spcAft>
              <a:buClrTx/>
              <a:buSzTx/>
              <a:buFont typeface="Arial" panose="020B0604020202020204" pitchFamily="34" charset="0"/>
              <a:buNone/>
              <a:tabLst/>
              <a:defRPr/>
            </a:pPr>
            <a:r>
              <a:rPr kumimoji="0" lang="zh-CN" altLang="en-US" sz="1600" b="0" i="0" u="none" strike="noStrike" kern="1200" cap="none" spc="0" normalizeH="0" baseline="0" noProof="0" dirty="0">
                <a:ln>
                  <a:noFill/>
                </a:ln>
                <a:solidFill>
                  <a:prstClr val="white"/>
                </a:solidFill>
                <a:effectLst/>
                <a:uLnTx/>
                <a:uFillTx/>
                <a:latin typeface="inpin heiti" charset="-122"/>
                <a:ea typeface="inpin heiti" charset="-122"/>
                <a:cs typeface="+mn-cs"/>
                <a:sym typeface="Calibri" panose="020F0502020204030204" pitchFamily="34" charset="0"/>
              </a:rPr>
              <a:t>单击此处添加文本单击此处添加文本单击此处添加文本单击此处添加文本</a:t>
            </a:r>
            <a:endParaRPr kumimoji="0" lang="en-US" altLang="zh-CN" sz="1600" b="0" i="0" u="none" strike="noStrike" kern="1200" cap="none" spc="0" normalizeH="0" baseline="0" noProof="0" dirty="0">
              <a:ln>
                <a:noFill/>
              </a:ln>
              <a:solidFill>
                <a:prstClr val="white"/>
              </a:solidFill>
              <a:effectLst/>
              <a:uLnTx/>
              <a:uFillTx/>
              <a:latin typeface="inpin heiti" charset="-122"/>
              <a:ea typeface="inpin heiti" charset="-122"/>
              <a:cs typeface="+mn-cs"/>
              <a:sym typeface="微软雅黑" panose="020B0503020204020204" pitchFamily="34" charset="-122"/>
            </a:endParaRPr>
          </a:p>
        </p:txBody>
      </p:sp>
      <p:pic>
        <p:nvPicPr>
          <p:cNvPr id="24" name="图片 52">
            <a:extLst>
              <a:ext uri="{FF2B5EF4-FFF2-40B4-BE49-F238E27FC236}">
                <a16:creationId xmlns="" xmlns:a16="http://schemas.microsoft.com/office/drawing/2014/main" id="{FCD0BE9B-0746-4167-8FC4-4DD07875603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7171" y="1797723"/>
            <a:ext cx="55086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53">
            <a:extLst>
              <a:ext uri="{FF2B5EF4-FFF2-40B4-BE49-F238E27FC236}">
                <a16:creationId xmlns="" xmlns:a16="http://schemas.microsoft.com/office/drawing/2014/main" id="{2EAF6CCE-6EF9-4940-A667-F0AE52E5467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0477" y="955295"/>
            <a:ext cx="433387"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图片 54">
            <a:extLst>
              <a:ext uri="{FF2B5EF4-FFF2-40B4-BE49-F238E27FC236}">
                <a16:creationId xmlns="" xmlns:a16="http://schemas.microsoft.com/office/drawing/2014/main" id="{92273C2B-A921-428E-9C9C-0201C25F11F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58632" y="1261092"/>
            <a:ext cx="565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图片 30">
            <a:extLst>
              <a:ext uri="{FF2B5EF4-FFF2-40B4-BE49-F238E27FC236}">
                <a16:creationId xmlns="" xmlns:a16="http://schemas.microsoft.com/office/drawing/2014/main" id="{DE66222D-FA7E-44C3-8400-3914D7DCE15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8718677" y="76181"/>
            <a:ext cx="3476927" cy="6781819"/>
          </a:xfrm>
          <a:prstGeom prst="rect">
            <a:avLst/>
          </a:prstGeom>
        </p:spPr>
      </p:pic>
      <p:sp>
        <p:nvSpPr>
          <p:cNvPr id="29" name="椭圆 10">
            <a:extLst>
              <a:ext uri="{FF2B5EF4-FFF2-40B4-BE49-F238E27FC236}">
                <a16:creationId xmlns="" xmlns:a16="http://schemas.microsoft.com/office/drawing/2014/main" id="{E80CA69F-03CA-4131-A32C-FA91D383E374}"/>
              </a:ext>
            </a:extLst>
          </p:cNvPr>
          <p:cNvSpPr>
            <a:spLocks noChangeArrowheads="1"/>
          </p:cNvSpPr>
          <p:nvPr/>
        </p:nvSpPr>
        <p:spPr bwMode="auto">
          <a:xfrm>
            <a:off x="4009742" y="2751585"/>
            <a:ext cx="2168749" cy="2146159"/>
          </a:xfrm>
          <a:prstGeom prst="ellipse">
            <a:avLst/>
          </a:prstGeom>
          <a:solidFill>
            <a:srgbClr val="FDEBB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zh-CN" altLang="en-US" sz="1800" b="0" i="0" u="none" strike="noStrike" kern="1200" cap="none" spc="0" normalizeH="0" baseline="0" noProof="0" dirty="0">
              <a:ln>
                <a:noFill/>
              </a:ln>
              <a:solidFill>
                <a:srgbClr val="FFFFFF"/>
              </a:solidFill>
              <a:effectLst/>
              <a:uLnTx/>
              <a:uFillTx/>
              <a:latin typeface="inpin heiti" charset="-122"/>
              <a:ea typeface="inpin heiti" charset="-122"/>
              <a:cs typeface="+mn-cs"/>
              <a:sym typeface="宋体" panose="02010600030101010101" pitchFamily="2" charset="-122"/>
            </a:endParaRPr>
          </a:p>
        </p:txBody>
      </p:sp>
      <p:sp>
        <p:nvSpPr>
          <p:cNvPr id="30" name="椭圆 11">
            <a:extLst>
              <a:ext uri="{FF2B5EF4-FFF2-40B4-BE49-F238E27FC236}">
                <a16:creationId xmlns="" xmlns:a16="http://schemas.microsoft.com/office/drawing/2014/main" id="{366D72D1-5BF2-44E0-9815-4BE59ACB5F30}"/>
              </a:ext>
            </a:extLst>
          </p:cNvPr>
          <p:cNvSpPr>
            <a:spLocks noChangeArrowheads="1"/>
          </p:cNvSpPr>
          <p:nvPr/>
        </p:nvSpPr>
        <p:spPr bwMode="auto">
          <a:xfrm>
            <a:off x="6495483" y="2777055"/>
            <a:ext cx="2168749" cy="2146159"/>
          </a:xfrm>
          <a:prstGeom prst="ellipse">
            <a:avLst/>
          </a:prstGeom>
          <a:solidFill>
            <a:schemeClr val="accent6">
              <a:lumMod val="40000"/>
              <a:lumOff val="60000"/>
            </a:scheme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zh-CN" altLang="en-US" sz="1800" b="0" i="0" u="none" strike="noStrike" kern="1200" cap="none" spc="0" normalizeH="0" baseline="0" noProof="0" dirty="0">
              <a:ln>
                <a:noFill/>
              </a:ln>
              <a:solidFill>
                <a:srgbClr val="FFFFFF"/>
              </a:solidFill>
              <a:effectLst/>
              <a:uLnTx/>
              <a:uFillTx/>
              <a:latin typeface="inpin heiti" charset="-122"/>
              <a:ea typeface="inpin heiti" charset="-122"/>
              <a:cs typeface="+mn-cs"/>
              <a:sym typeface="宋体" panose="02010600030101010101" pitchFamily="2" charset="-122"/>
            </a:endParaRPr>
          </a:p>
        </p:txBody>
      </p:sp>
      <p:pic>
        <p:nvPicPr>
          <p:cNvPr id="32" name="图片 15">
            <a:extLst>
              <a:ext uri="{FF2B5EF4-FFF2-40B4-BE49-F238E27FC236}">
                <a16:creationId xmlns="" xmlns:a16="http://schemas.microsoft.com/office/drawing/2014/main" id="{40FC9AE6-6C5D-4AE2-974A-BD313B6B5BB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28460" y="3243119"/>
            <a:ext cx="594398" cy="581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图片 17">
            <a:extLst>
              <a:ext uri="{FF2B5EF4-FFF2-40B4-BE49-F238E27FC236}">
                <a16:creationId xmlns="" xmlns:a16="http://schemas.microsoft.com/office/drawing/2014/main" id="{F73ED208-1861-4C56-819A-6A5CB959696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77851" y="3242795"/>
            <a:ext cx="843403" cy="608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197156" descr="tamtay.vn - photo - Hà Nội cổ"/>
          <p:cNvPicPr>
            <a:picLocks noChangeAspect="1" noChangeArrowheads="1"/>
          </p:cNvPicPr>
          <p:nvPr/>
        </p:nvPicPr>
        <p:blipFill>
          <a:blip r:embed="rId12"/>
          <a:srcRect/>
          <a:stretch>
            <a:fillRect/>
          </a:stretch>
        </p:blipFill>
        <p:spPr bwMode="auto">
          <a:xfrm>
            <a:off x="1523999" y="1"/>
            <a:ext cx="9892145" cy="5878285"/>
          </a:xfrm>
          <a:prstGeom prst="rect">
            <a:avLst/>
          </a:prstGeom>
          <a:noFill/>
          <a:ln w="9525">
            <a:noFill/>
            <a:miter lim="800000"/>
            <a:headEnd/>
            <a:tailEnd/>
          </a:ln>
        </p:spPr>
      </p:pic>
      <p:sp>
        <p:nvSpPr>
          <p:cNvPr id="21" name="Rectangle 5"/>
          <p:cNvSpPr>
            <a:spLocks noChangeArrowheads="1"/>
          </p:cNvSpPr>
          <p:nvPr/>
        </p:nvSpPr>
        <p:spPr bwMode="auto">
          <a:xfrm>
            <a:off x="3200400" y="5904499"/>
            <a:ext cx="6429894" cy="584775"/>
          </a:xfrm>
          <a:prstGeom prst="rect">
            <a:avLst/>
          </a:prstGeom>
          <a:noFill/>
          <a:ln w="9525">
            <a:noFill/>
            <a:miter lim="800000"/>
            <a:headEnd/>
            <a:tailEnd/>
          </a:ln>
        </p:spPr>
        <p:txBody>
          <a:bodyPr wrap="squar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9933"/>
                </a:solidFill>
                <a:effectLst/>
                <a:uLnTx/>
                <a:uFillTx/>
                <a:latin typeface="Times New Roman" panose="02020603050405020304" pitchFamily="18" charset="0"/>
                <a:ea typeface="+mn-ea"/>
                <a:cs typeface="Times New Roman" panose="02020603050405020304" pitchFamily="18" charset="0"/>
              </a:rPr>
              <a:t>Ga Hà Nội (năm 1900)</a:t>
            </a:r>
          </a:p>
        </p:txBody>
      </p:sp>
    </p:spTree>
    <p:extLst>
      <p:ext uri="{BB962C8B-B14F-4D97-AF65-F5344CB8AC3E}">
        <p14:creationId xmlns:p14="http://schemas.microsoft.com/office/powerpoint/2010/main" val="4054299462"/>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7B5EB1B5-2972-4D46-89FA-DC33E6EA558B}"/>
              </a:ext>
            </a:extLst>
          </p:cNvPr>
          <p:cNvGrpSpPr/>
          <p:nvPr/>
        </p:nvGrpSpPr>
        <p:grpSpPr>
          <a:xfrm>
            <a:off x="-49056" y="-112278"/>
            <a:ext cx="12191999" cy="6858000"/>
            <a:chOff x="0" y="0"/>
            <a:chExt cx="12191999" cy="6858000"/>
          </a:xfrm>
        </p:grpSpPr>
        <p:pic>
          <p:nvPicPr>
            <p:cNvPr id="3" name="图片 2">
              <a:extLst>
                <a:ext uri="{FF2B5EF4-FFF2-40B4-BE49-F238E27FC236}">
                  <a16:creationId xmlns="" xmlns:a16="http://schemas.microsoft.com/office/drawing/2014/main" id="{71C0711C-3A15-4BED-8D6C-E743E1762F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4" name="矩形 3">
              <a:extLst>
                <a:ext uri="{FF2B5EF4-FFF2-40B4-BE49-F238E27FC236}">
                  <a16:creationId xmlns="" xmlns:a16="http://schemas.microsoft.com/office/drawing/2014/main" id="{3B87A3B2-65EA-4546-8C49-CA50B99F1A23}"/>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grpSp>
      <p:pic>
        <p:nvPicPr>
          <p:cNvPr id="5" name="图片 4">
            <a:extLst>
              <a:ext uri="{FF2B5EF4-FFF2-40B4-BE49-F238E27FC236}">
                <a16:creationId xmlns="" xmlns:a16="http://schemas.microsoft.com/office/drawing/2014/main" id="{80AE75E9-AE92-448C-A8B4-32D52E579F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806824" cy="806824"/>
          </a:xfrm>
          <a:prstGeom prst="rect">
            <a:avLst/>
          </a:prstGeom>
        </p:spPr>
      </p:pic>
      <p:sp>
        <p:nvSpPr>
          <p:cNvPr id="8" name="任意多边形 33">
            <a:extLst>
              <a:ext uri="{FF2B5EF4-FFF2-40B4-BE49-F238E27FC236}">
                <a16:creationId xmlns="" xmlns:a16="http://schemas.microsoft.com/office/drawing/2014/main" id="{060F65E5-D9C0-4C9A-9E47-A7F0D08C17BE}"/>
              </a:ext>
            </a:extLst>
          </p:cNvPr>
          <p:cNvSpPr>
            <a:spLocks/>
          </p:cNvSpPr>
          <p:nvPr/>
        </p:nvSpPr>
        <p:spPr bwMode="auto">
          <a:xfrm flipH="1">
            <a:off x="289219" y="942295"/>
            <a:ext cx="8310414" cy="1534794"/>
          </a:xfrm>
          <a:custGeom>
            <a:avLst/>
            <a:gdLst>
              <a:gd name="T0" fmla="*/ 462991 w 4736306"/>
              <a:gd name="T1" fmla="*/ 0 h 925514"/>
              <a:gd name="T2" fmla="*/ 520167 w 4736306"/>
              <a:gd name="T3" fmla="*/ 5761 h 925514"/>
              <a:gd name="T4" fmla="*/ 520167 w 4736306"/>
              <a:gd name="T5" fmla="*/ 0 h 925514"/>
              <a:gd name="T6" fmla="*/ 4738688 w 4736306"/>
              <a:gd name="T7" fmla="*/ 0 h 925514"/>
              <a:gd name="T8" fmla="*/ 4738688 w 4736306"/>
              <a:gd name="T9" fmla="*/ 925508 h 925514"/>
              <a:gd name="T10" fmla="*/ 520167 w 4736306"/>
              <a:gd name="T11" fmla="*/ 925508 h 925514"/>
              <a:gd name="T12" fmla="*/ 520167 w 4736306"/>
              <a:gd name="T13" fmla="*/ 919747 h 925514"/>
              <a:gd name="T14" fmla="*/ 462991 w 4736306"/>
              <a:gd name="T15" fmla="*/ 925508 h 925514"/>
              <a:gd name="T16" fmla="*/ 0 w 4736306"/>
              <a:gd name="T17" fmla="*/ 462754 h 925514"/>
              <a:gd name="T18" fmla="*/ 462991 w 4736306"/>
              <a:gd name="T19" fmla="*/ 0 h 9255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36306"/>
              <a:gd name="T31" fmla="*/ 0 h 925514"/>
              <a:gd name="T32" fmla="*/ 4736306 w 4736306"/>
              <a:gd name="T33" fmla="*/ 925514 h 9255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36306" h="925514">
                <a:moveTo>
                  <a:pt x="462757" y="0"/>
                </a:moveTo>
                <a:lnTo>
                  <a:pt x="519906" y="5761"/>
                </a:lnTo>
                <a:lnTo>
                  <a:pt x="519906" y="0"/>
                </a:lnTo>
                <a:lnTo>
                  <a:pt x="4736306" y="0"/>
                </a:lnTo>
                <a:lnTo>
                  <a:pt x="4736306" y="925514"/>
                </a:lnTo>
                <a:lnTo>
                  <a:pt x="519906" y="925514"/>
                </a:lnTo>
                <a:lnTo>
                  <a:pt x="519906" y="919753"/>
                </a:lnTo>
                <a:lnTo>
                  <a:pt x="462757" y="925514"/>
                </a:lnTo>
                <a:cubicBezTo>
                  <a:pt x="207183" y="925514"/>
                  <a:pt x="0" y="718331"/>
                  <a:pt x="0" y="462757"/>
                </a:cubicBezTo>
                <a:cubicBezTo>
                  <a:pt x="0" y="207183"/>
                  <a:pt x="207183" y="0"/>
                  <a:pt x="462757" y="0"/>
                </a:cubicBezTo>
                <a:close/>
              </a:path>
            </a:pathLst>
          </a:custGeom>
          <a:solidFill>
            <a:srgbClr val="FDEBB0"/>
          </a:solidFill>
          <a:ln>
            <a:noFill/>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9933"/>
                </a:solidFill>
                <a:effectLst/>
                <a:uLnTx/>
                <a:uFillTx/>
                <a:latin typeface="Times New Roman" panose="02020603050405020304" pitchFamily="18" charset="0"/>
                <a:ea typeface="+mn-ea"/>
                <a:cs typeface="Times New Roman" panose="02020603050405020304" pitchFamily="18" charset="0"/>
              </a:rPr>
              <a:t>2. Xã hội Việt Nam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9933"/>
                </a:solidFill>
                <a:effectLst/>
                <a:uLnTx/>
                <a:uFillTx/>
                <a:latin typeface="Times New Roman" panose="02020603050405020304" pitchFamily="18" charset="0"/>
                <a:ea typeface="+mn-ea"/>
                <a:cs typeface="Times New Roman" panose="02020603050405020304" pitchFamily="18" charset="0"/>
              </a:rPr>
              <a:t>cuối thế kỉ XIX </a:t>
            </a:r>
            <a:r>
              <a:rPr kumimoji="0" lang="vi-VN" sz="3600" b="1" i="0" u="none" strike="noStrike" kern="1200" cap="none" spc="0" normalizeH="0" baseline="0" noProof="0">
                <a:ln>
                  <a:noFill/>
                </a:ln>
                <a:solidFill>
                  <a:srgbClr val="FF9933"/>
                </a:solidFill>
                <a:effectLst/>
                <a:uLnTx/>
                <a:uFillTx/>
                <a:latin typeface="Times New Roman" panose="02020603050405020304" pitchFamily="18" charset="0"/>
                <a:ea typeface="+mn-ea"/>
                <a:cs typeface="Times New Roman" panose="02020603050405020304" pitchFamily="18" charset="0"/>
              </a:rPr>
              <a:t>đ</a:t>
            </a:r>
            <a:r>
              <a:rPr kumimoji="0" lang="en-US" sz="3600" b="1" i="0" u="none" strike="noStrike" kern="1200" cap="none" spc="0" normalizeH="0" baseline="0" noProof="0">
                <a:ln>
                  <a:noFill/>
                </a:ln>
                <a:solidFill>
                  <a:srgbClr val="FF9933"/>
                </a:solidFill>
                <a:effectLst/>
                <a:uLnTx/>
                <a:uFillTx/>
                <a:latin typeface="Times New Roman" panose="02020603050405020304" pitchFamily="18" charset="0"/>
                <a:ea typeface="+mn-ea"/>
                <a:cs typeface="Times New Roman" panose="02020603050405020304" pitchFamily="18" charset="0"/>
              </a:rPr>
              <a:t>ầu thế kỉ XX</a:t>
            </a:r>
          </a:p>
        </p:txBody>
      </p:sp>
      <p:sp>
        <p:nvSpPr>
          <p:cNvPr id="17" name="文本框 44">
            <a:extLst>
              <a:ext uri="{FF2B5EF4-FFF2-40B4-BE49-F238E27FC236}">
                <a16:creationId xmlns="" xmlns:a16="http://schemas.microsoft.com/office/drawing/2014/main" id="{2E0C6BFF-CC5A-46A1-B5EA-EC0D9FD1837B}"/>
              </a:ext>
            </a:extLst>
          </p:cNvPr>
          <p:cNvSpPr>
            <a:spLocks noChangeArrowheads="1"/>
          </p:cNvSpPr>
          <p:nvPr/>
        </p:nvSpPr>
        <p:spPr bwMode="auto">
          <a:xfrm flipH="1">
            <a:off x="3887491" y="2676487"/>
            <a:ext cx="4318907" cy="787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457200" rtl="0" eaLnBrk="1" fontAlgn="auto" latinLnBrk="0" hangingPunct="1">
              <a:lnSpc>
                <a:spcPct val="150000"/>
              </a:lnSpc>
              <a:spcBef>
                <a:spcPct val="0"/>
              </a:spcBef>
              <a:spcAft>
                <a:spcPts val="0"/>
              </a:spcAft>
              <a:buClrTx/>
              <a:buSzTx/>
              <a:buFont typeface="Arial" panose="020B0604020202020204" pitchFamily="34" charset="0"/>
              <a:buNone/>
              <a:tabLst/>
              <a:defRPr/>
            </a:pPr>
            <a:r>
              <a:rPr kumimoji="0" lang="zh-CN" altLang="en-US" sz="1600" b="0" i="0" u="none" strike="noStrike" kern="1200" cap="none" spc="0" normalizeH="0" baseline="0" noProof="0" dirty="0">
                <a:ln>
                  <a:noFill/>
                </a:ln>
                <a:solidFill>
                  <a:prstClr val="white"/>
                </a:solidFill>
                <a:effectLst/>
                <a:uLnTx/>
                <a:uFillTx/>
                <a:latin typeface="inpin heiti" charset="-122"/>
                <a:ea typeface="inpin heiti" charset="-122"/>
                <a:cs typeface="+mn-cs"/>
                <a:sym typeface="Calibri" panose="020F0502020204030204" pitchFamily="34" charset="0"/>
              </a:rPr>
              <a:t>单击此处添加文本单击此处添加文本单击此处添加文本单击此处添加文本</a:t>
            </a:r>
            <a:endParaRPr kumimoji="0" lang="en-US" altLang="zh-CN" sz="1600" b="0" i="0" u="none" strike="noStrike" kern="1200" cap="none" spc="0" normalizeH="0" baseline="0" noProof="0" dirty="0">
              <a:ln>
                <a:noFill/>
              </a:ln>
              <a:solidFill>
                <a:prstClr val="white"/>
              </a:solidFill>
              <a:effectLst/>
              <a:uLnTx/>
              <a:uFillTx/>
              <a:latin typeface="inpin heiti" charset="-122"/>
              <a:ea typeface="inpin heiti" charset="-122"/>
              <a:cs typeface="+mn-cs"/>
              <a:sym typeface="微软雅黑" panose="020B0503020204020204" pitchFamily="34" charset="-122"/>
            </a:endParaRPr>
          </a:p>
        </p:txBody>
      </p:sp>
      <p:sp>
        <p:nvSpPr>
          <p:cNvPr id="19" name="文本框 46">
            <a:extLst>
              <a:ext uri="{FF2B5EF4-FFF2-40B4-BE49-F238E27FC236}">
                <a16:creationId xmlns="" xmlns:a16="http://schemas.microsoft.com/office/drawing/2014/main" id="{1FA356C6-064E-4767-9DC7-03C253BD5987}"/>
              </a:ext>
            </a:extLst>
          </p:cNvPr>
          <p:cNvSpPr>
            <a:spLocks noChangeArrowheads="1"/>
          </p:cNvSpPr>
          <p:nvPr/>
        </p:nvSpPr>
        <p:spPr bwMode="auto">
          <a:xfrm flipH="1">
            <a:off x="2370216" y="4400644"/>
            <a:ext cx="4025835" cy="787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457200" rtl="0" eaLnBrk="1" fontAlgn="auto" latinLnBrk="0" hangingPunct="1">
              <a:lnSpc>
                <a:spcPct val="150000"/>
              </a:lnSpc>
              <a:spcBef>
                <a:spcPct val="0"/>
              </a:spcBef>
              <a:spcAft>
                <a:spcPts val="0"/>
              </a:spcAft>
              <a:buClrTx/>
              <a:buSzTx/>
              <a:buFont typeface="Arial" panose="020B0604020202020204" pitchFamily="34" charset="0"/>
              <a:buNone/>
              <a:tabLst/>
              <a:defRPr/>
            </a:pPr>
            <a:r>
              <a:rPr kumimoji="0" lang="zh-CN" altLang="en-US" sz="1600" b="0" i="0" u="none" strike="noStrike" kern="1200" cap="none" spc="0" normalizeH="0" baseline="0" noProof="0" dirty="0">
                <a:ln>
                  <a:noFill/>
                </a:ln>
                <a:solidFill>
                  <a:prstClr val="white"/>
                </a:solidFill>
                <a:effectLst/>
                <a:uLnTx/>
                <a:uFillTx/>
                <a:latin typeface="inpin heiti" charset="-122"/>
                <a:ea typeface="inpin heiti" charset="-122"/>
                <a:cs typeface="+mn-cs"/>
                <a:sym typeface="Calibri" panose="020F0502020204030204" pitchFamily="34" charset="0"/>
              </a:rPr>
              <a:t>单击此处添加文本单击此处添加文本单击此处添加文本单击此处添加文本</a:t>
            </a:r>
            <a:endParaRPr kumimoji="0" lang="en-US" altLang="zh-CN" sz="1600" b="0" i="0" u="none" strike="noStrike" kern="1200" cap="none" spc="0" normalizeH="0" baseline="0" noProof="0" dirty="0">
              <a:ln>
                <a:noFill/>
              </a:ln>
              <a:solidFill>
                <a:prstClr val="white"/>
              </a:solidFill>
              <a:effectLst/>
              <a:uLnTx/>
              <a:uFillTx/>
              <a:latin typeface="inpin heiti" charset="-122"/>
              <a:ea typeface="inpin heiti" charset="-122"/>
              <a:cs typeface="+mn-cs"/>
              <a:sym typeface="微软雅黑" panose="020B0503020204020204" pitchFamily="34" charset="-122"/>
            </a:endParaRPr>
          </a:p>
        </p:txBody>
      </p:sp>
      <p:pic>
        <p:nvPicPr>
          <p:cNvPr id="24" name="图片 52">
            <a:extLst>
              <a:ext uri="{FF2B5EF4-FFF2-40B4-BE49-F238E27FC236}">
                <a16:creationId xmlns="" xmlns:a16="http://schemas.microsoft.com/office/drawing/2014/main" id="{FCD0BE9B-0746-4167-8FC4-4DD07875603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7171" y="1797723"/>
            <a:ext cx="55086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53">
            <a:extLst>
              <a:ext uri="{FF2B5EF4-FFF2-40B4-BE49-F238E27FC236}">
                <a16:creationId xmlns="" xmlns:a16="http://schemas.microsoft.com/office/drawing/2014/main" id="{2EAF6CCE-6EF9-4940-A667-F0AE52E5467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0477" y="955295"/>
            <a:ext cx="433387"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图片 54">
            <a:extLst>
              <a:ext uri="{FF2B5EF4-FFF2-40B4-BE49-F238E27FC236}">
                <a16:creationId xmlns="" xmlns:a16="http://schemas.microsoft.com/office/drawing/2014/main" id="{92273C2B-A921-428E-9C9C-0201C25F11F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58632" y="1261092"/>
            <a:ext cx="565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图片 30">
            <a:extLst>
              <a:ext uri="{FF2B5EF4-FFF2-40B4-BE49-F238E27FC236}">
                <a16:creationId xmlns="" xmlns:a16="http://schemas.microsoft.com/office/drawing/2014/main" id="{DE66222D-FA7E-44C3-8400-3914D7DCE15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9568542" y="76181"/>
            <a:ext cx="2627061" cy="6781819"/>
          </a:xfrm>
          <a:prstGeom prst="rect">
            <a:avLst/>
          </a:prstGeom>
        </p:spPr>
      </p:pic>
      <p:sp>
        <p:nvSpPr>
          <p:cNvPr id="29" name="椭圆 10">
            <a:extLst>
              <a:ext uri="{FF2B5EF4-FFF2-40B4-BE49-F238E27FC236}">
                <a16:creationId xmlns="" xmlns:a16="http://schemas.microsoft.com/office/drawing/2014/main" id="{E80CA69F-03CA-4131-A32C-FA91D383E374}"/>
              </a:ext>
            </a:extLst>
          </p:cNvPr>
          <p:cNvSpPr>
            <a:spLocks noChangeArrowheads="1"/>
          </p:cNvSpPr>
          <p:nvPr/>
        </p:nvSpPr>
        <p:spPr bwMode="auto">
          <a:xfrm>
            <a:off x="4009742" y="2751585"/>
            <a:ext cx="2168749" cy="2146159"/>
          </a:xfrm>
          <a:prstGeom prst="ellipse">
            <a:avLst/>
          </a:prstGeom>
          <a:solidFill>
            <a:srgbClr val="FDEBB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zh-CN" altLang="en-US" sz="1800" b="0" i="0" u="none" strike="noStrike" kern="1200" cap="none" spc="0" normalizeH="0" baseline="0" noProof="0" dirty="0">
              <a:ln>
                <a:noFill/>
              </a:ln>
              <a:solidFill>
                <a:srgbClr val="FFFFFF"/>
              </a:solidFill>
              <a:effectLst/>
              <a:uLnTx/>
              <a:uFillTx/>
              <a:latin typeface="inpin heiti" charset="-122"/>
              <a:ea typeface="inpin heiti" charset="-122"/>
              <a:cs typeface="+mn-cs"/>
              <a:sym typeface="宋体" panose="02010600030101010101" pitchFamily="2" charset="-122"/>
            </a:endParaRPr>
          </a:p>
        </p:txBody>
      </p:sp>
      <p:sp>
        <p:nvSpPr>
          <p:cNvPr id="30" name="椭圆 11">
            <a:extLst>
              <a:ext uri="{FF2B5EF4-FFF2-40B4-BE49-F238E27FC236}">
                <a16:creationId xmlns="" xmlns:a16="http://schemas.microsoft.com/office/drawing/2014/main" id="{366D72D1-5BF2-44E0-9815-4BE59ACB5F30}"/>
              </a:ext>
            </a:extLst>
          </p:cNvPr>
          <p:cNvSpPr>
            <a:spLocks noChangeArrowheads="1"/>
          </p:cNvSpPr>
          <p:nvPr/>
        </p:nvSpPr>
        <p:spPr bwMode="auto">
          <a:xfrm>
            <a:off x="6495483" y="2777055"/>
            <a:ext cx="2168749" cy="2146159"/>
          </a:xfrm>
          <a:prstGeom prst="ellipse">
            <a:avLst/>
          </a:prstGeom>
          <a:solidFill>
            <a:schemeClr val="accent6">
              <a:lumMod val="40000"/>
              <a:lumOff val="60000"/>
            </a:scheme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zh-CN" altLang="en-US" sz="1800" b="0" i="0" u="none" strike="noStrike" kern="1200" cap="none" spc="0" normalizeH="0" baseline="0" noProof="0" dirty="0">
              <a:ln>
                <a:noFill/>
              </a:ln>
              <a:solidFill>
                <a:srgbClr val="FFFFFF"/>
              </a:solidFill>
              <a:effectLst/>
              <a:uLnTx/>
              <a:uFillTx/>
              <a:latin typeface="inpin heiti" charset="-122"/>
              <a:ea typeface="inpin heiti" charset="-122"/>
              <a:cs typeface="+mn-cs"/>
              <a:sym typeface="宋体" panose="02010600030101010101" pitchFamily="2" charset="-122"/>
            </a:endParaRPr>
          </a:p>
        </p:txBody>
      </p:sp>
      <p:pic>
        <p:nvPicPr>
          <p:cNvPr id="32" name="图片 15">
            <a:extLst>
              <a:ext uri="{FF2B5EF4-FFF2-40B4-BE49-F238E27FC236}">
                <a16:creationId xmlns="" xmlns:a16="http://schemas.microsoft.com/office/drawing/2014/main" id="{40FC9AE6-6C5D-4AE2-974A-BD313B6B5BB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28460" y="3243119"/>
            <a:ext cx="594398" cy="581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图片 17">
            <a:extLst>
              <a:ext uri="{FF2B5EF4-FFF2-40B4-BE49-F238E27FC236}">
                <a16:creationId xmlns="" xmlns:a16="http://schemas.microsoft.com/office/drawing/2014/main" id="{F73ED208-1861-4C56-819A-6A5CB959696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77851" y="3242795"/>
            <a:ext cx="843403" cy="608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5"/>
          <p:cNvSpPr>
            <a:spLocks noChangeArrowheads="1"/>
          </p:cNvSpPr>
          <p:nvPr/>
        </p:nvSpPr>
        <p:spPr bwMode="auto">
          <a:xfrm>
            <a:off x="3338947" y="5862371"/>
            <a:ext cx="6553202" cy="584775"/>
          </a:xfrm>
          <a:prstGeom prst="rect">
            <a:avLst/>
          </a:prstGeom>
          <a:noFill/>
          <a:ln w="9525">
            <a:noFill/>
            <a:miter lim="800000"/>
            <a:headEnd/>
            <a:tailEnd/>
          </a:ln>
        </p:spPr>
        <p:txBody>
          <a:bodyPr wrap="squar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9933"/>
                </a:solidFill>
                <a:effectLst/>
                <a:uLnTx/>
                <a:uFillTx/>
                <a:latin typeface="Times New Roman" panose="02020603050405020304" pitchFamily="18" charset="0"/>
                <a:ea typeface="+mn-ea"/>
                <a:cs typeface="Times New Roman" panose="02020603050405020304" pitchFamily="18" charset="0"/>
              </a:rPr>
              <a:t>Phố</a:t>
            </a:r>
            <a:r>
              <a:rPr kumimoji="0" lang="en-US" sz="3200" b="1" i="0" u="none" strike="noStrike" kern="1200" cap="none" spc="0" normalizeH="0" noProof="0">
                <a:ln>
                  <a:noFill/>
                </a:ln>
                <a:solidFill>
                  <a:srgbClr val="FF9933"/>
                </a:solidFill>
                <a:effectLst/>
                <a:uLnTx/>
                <a:uFillTx/>
                <a:latin typeface="Times New Roman" panose="02020603050405020304" pitchFamily="18" charset="0"/>
                <a:ea typeface="+mn-ea"/>
                <a:cs typeface="Times New Roman" panose="02020603050405020304" pitchFamily="18" charset="0"/>
              </a:rPr>
              <a:t> Tràng Tiền (Hà Nội) năm 1905</a:t>
            </a:r>
            <a:endParaRPr kumimoji="0" lang="en-US" sz="3200" b="1" i="0" u="none" strike="noStrike" kern="1200" cap="none" spc="0" normalizeH="0" baseline="0" noProof="0">
              <a:ln>
                <a:noFill/>
              </a:ln>
              <a:solidFill>
                <a:srgbClr val="FF9933"/>
              </a:solidFill>
              <a:effectLst/>
              <a:uLnTx/>
              <a:uFillTx/>
              <a:latin typeface="Times New Roman" panose="02020603050405020304" pitchFamily="18" charset="0"/>
              <a:ea typeface="+mn-ea"/>
              <a:cs typeface="Times New Roman" panose="02020603050405020304" pitchFamily="18" charset="0"/>
            </a:endParaRPr>
          </a:p>
        </p:txBody>
      </p:sp>
      <p:pic>
        <p:nvPicPr>
          <p:cNvPr id="22" name="Picture 8" descr="phoTrangTien1"/>
          <p:cNvPicPr>
            <a:picLocks noChangeAspect="1" noChangeArrowheads="1"/>
          </p:cNvPicPr>
          <p:nvPr/>
        </p:nvPicPr>
        <p:blipFill>
          <a:blip r:embed="rId11"/>
          <a:srcRect/>
          <a:stretch>
            <a:fillRect/>
          </a:stretch>
        </p:blipFill>
        <p:spPr bwMode="auto">
          <a:xfrm>
            <a:off x="1479923" y="76182"/>
            <a:ext cx="10712076" cy="5727460"/>
          </a:xfrm>
          <a:prstGeom prst="rect">
            <a:avLst/>
          </a:prstGeom>
          <a:noFill/>
          <a:ln w="9525">
            <a:noFill/>
            <a:miter lim="800000"/>
            <a:headEnd/>
            <a:tailEnd/>
          </a:ln>
        </p:spPr>
      </p:pic>
    </p:spTree>
    <p:extLst>
      <p:ext uri="{BB962C8B-B14F-4D97-AF65-F5344CB8AC3E}">
        <p14:creationId xmlns:p14="http://schemas.microsoft.com/office/powerpoint/2010/main" val="1832353667"/>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80AE75E9-AE92-448C-A8B4-32D52E579F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806824" cy="806824"/>
          </a:xfrm>
          <a:prstGeom prst="rect">
            <a:avLst/>
          </a:prstGeom>
        </p:spPr>
      </p:pic>
      <p:pic>
        <p:nvPicPr>
          <p:cNvPr id="6" name="图片 5">
            <a:extLst>
              <a:ext uri="{FF2B5EF4-FFF2-40B4-BE49-F238E27FC236}">
                <a16:creationId xmlns="" xmlns:a16="http://schemas.microsoft.com/office/drawing/2014/main" id="{568D798C-1219-4478-889B-360F707B34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342" y="510989"/>
            <a:ext cx="2286997" cy="295835"/>
          </a:xfrm>
          <a:prstGeom prst="rect">
            <a:avLst/>
          </a:prstGeom>
        </p:spPr>
      </p:pic>
      <p:sp>
        <p:nvSpPr>
          <p:cNvPr id="7" name="文本框 6">
            <a:extLst>
              <a:ext uri="{FF2B5EF4-FFF2-40B4-BE49-F238E27FC236}">
                <a16:creationId xmlns="" xmlns:a16="http://schemas.microsoft.com/office/drawing/2014/main" id="{42929F7C-191A-48DA-A979-0460A0D2136C}"/>
              </a:ext>
            </a:extLst>
          </p:cNvPr>
          <p:cNvSpPr txBox="1"/>
          <p:nvPr/>
        </p:nvSpPr>
        <p:spPr>
          <a:xfrm>
            <a:off x="806824" y="135686"/>
            <a:ext cx="2568387"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9D7C7D"/>
                </a:solidFill>
                <a:effectLst/>
                <a:uLnTx/>
                <a:uFillTx/>
                <a:latin typeface="inpin heiti" charset="-122"/>
                <a:ea typeface="inpin heiti" charset="-122"/>
                <a:cs typeface="+mn-cs"/>
              </a:rPr>
              <a:t>01.</a:t>
            </a:r>
            <a:r>
              <a:rPr kumimoji="0" lang="zh-CN" altLang="en-US" sz="2400" b="0" i="0" u="none" strike="noStrike" kern="1200" cap="none" spc="0" normalizeH="0" baseline="0" noProof="0" dirty="0">
                <a:ln>
                  <a:noFill/>
                </a:ln>
                <a:solidFill>
                  <a:srgbClr val="9D7C7D"/>
                </a:solidFill>
                <a:effectLst/>
                <a:uLnTx/>
                <a:uFillTx/>
                <a:latin typeface="inpin heiti" charset="-122"/>
                <a:ea typeface="inpin heiti" charset="-122"/>
                <a:cs typeface="+mn-cs"/>
              </a:rPr>
              <a:t>分享书目</a:t>
            </a:r>
          </a:p>
        </p:txBody>
      </p:sp>
      <p:sp>
        <p:nvSpPr>
          <p:cNvPr id="8" name="任意多边形 33">
            <a:extLst>
              <a:ext uri="{FF2B5EF4-FFF2-40B4-BE49-F238E27FC236}">
                <a16:creationId xmlns="" xmlns:a16="http://schemas.microsoft.com/office/drawing/2014/main" id="{060F65E5-D9C0-4C9A-9E47-A7F0D08C17BE}"/>
              </a:ext>
            </a:extLst>
          </p:cNvPr>
          <p:cNvSpPr>
            <a:spLocks/>
          </p:cNvSpPr>
          <p:nvPr/>
        </p:nvSpPr>
        <p:spPr bwMode="auto">
          <a:xfrm flipH="1">
            <a:off x="289219" y="942295"/>
            <a:ext cx="8310414" cy="1534794"/>
          </a:xfrm>
          <a:custGeom>
            <a:avLst/>
            <a:gdLst>
              <a:gd name="T0" fmla="*/ 462991 w 4736306"/>
              <a:gd name="T1" fmla="*/ 0 h 925514"/>
              <a:gd name="T2" fmla="*/ 520167 w 4736306"/>
              <a:gd name="T3" fmla="*/ 5761 h 925514"/>
              <a:gd name="T4" fmla="*/ 520167 w 4736306"/>
              <a:gd name="T5" fmla="*/ 0 h 925514"/>
              <a:gd name="T6" fmla="*/ 4738688 w 4736306"/>
              <a:gd name="T7" fmla="*/ 0 h 925514"/>
              <a:gd name="T8" fmla="*/ 4738688 w 4736306"/>
              <a:gd name="T9" fmla="*/ 925508 h 925514"/>
              <a:gd name="T10" fmla="*/ 520167 w 4736306"/>
              <a:gd name="T11" fmla="*/ 925508 h 925514"/>
              <a:gd name="T12" fmla="*/ 520167 w 4736306"/>
              <a:gd name="T13" fmla="*/ 919747 h 925514"/>
              <a:gd name="T14" fmla="*/ 462991 w 4736306"/>
              <a:gd name="T15" fmla="*/ 925508 h 925514"/>
              <a:gd name="T16" fmla="*/ 0 w 4736306"/>
              <a:gd name="T17" fmla="*/ 462754 h 925514"/>
              <a:gd name="T18" fmla="*/ 462991 w 4736306"/>
              <a:gd name="T19" fmla="*/ 0 h 9255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36306"/>
              <a:gd name="T31" fmla="*/ 0 h 925514"/>
              <a:gd name="T32" fmla="*/ 4736306 w 4736306"/>
              <a:gd name="T33" fmla="*/ 925514 h 9255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36306" h="925514">
                <a:moveTo>
                  <a:pt x="462757" y="0"/>
                </a:moveTo>
                <a:lnTo>
                  <a:pt x="519906" y="5761"/>
                </a:lnTo>
                <a:lnTo>
                  <a:pt x="519906" y="0"/>
                </a:lnTo>
                <a:lnTo>
                  <a:pt x="4736306" y="0"/>
                </a:lnTo>
                <a:lnTo>
                  <a:pt x="4736306" y="925514"/>
                </a:lnTo>
                <a:lnTo>
                  <a:pt x="519906" y="925514"/>
                </a:lnTo>
                <a:lnTo>
                  <a:pt x="519906" y="919753"/>
                </a:lnTo>
                <a:lnTo>
                  <a:pt x="462757" y="925514"/>
                </a:lnTo>
                <a:cubicBezTo>
                  <a:pt x="207183" y="925514"/>
                  <a:pt x="0" y="718331"/>
                  <a:pt x="0" y="462757"/>
                </a:cubicBezTo>
                <a:cubicBezTo>
                  <a:pt x="0" y="207183"/>
                  <a:pt x="207183" y="0"/>
                  <a:pt x="462757" y="0"/>
                </a:cubicBezTo>
                <a:close/>
              </a:path>
            </a:pathLst>
          </a:custGeom>
          <a:solidFill>
            <a:srgbClr val="FDEBB0"/>
          </a:solidFill>
          <a:ln>
            <a:noFill/>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9933"/>
                </a:solidFill>
                <a:effectLst/>
                <a:uLnTx/>
                <a:uFillTx/>
                <a:latin typeface="Times New Roman" panose="02020603050405020304" pitchFamily="18" charset="0"/>
                <a:ea typeface="+mn-ea"/>
                <a:cs typeface="Times New Roman" panose="02020603050405020304" pitchFamily="18" charset="0"/>
              </a:rPr>
              <a:t>2. Xã hội Việt Nam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9933"/>
                </a:solidFill>
                <a:effectLst/>
                <a:uLnTx/>
                <a:uFillTx/>
                <a:latin typeface="Times New Roman" panose="02020603050405020304" pitchFamily="18" charset="0"/>
                <a:ea typeface="+mn-ea"/>
                <a:cs typeface="Times New Roman" panose="02020603050405020304" pitchFamily="18" charset="0"/>
              </a:rPr>
              <a:t>cuối thế kỉ XIX </a:t>
            </a:r>
            <a:r>
              <a:rPr kumimoji="0" lang="vi-VN" sz="3600" b="1" i="0" u="none" strike="noStrike" kern="1200" cap="none" spc="0" normalizeH="0" baseline="0" noProof="0">
                <a:ln>
                  <a:noFill/>
                </a:ln>
                <a:solidFill>
                  <a:srgbClr val="FF9933"/>
                </a:solidFill>
                <a:effectLst/>
                <a:uLnTx/>
                <a:uFillTx/>
                <a:latin typeface="Times New Roman" panose="02020603050405020304" pitchFamily="18" charset="0"/>
                <a:ea typeface="+mn-ea"/>
                <a:cs typeface="Times New Roman" panose="02020603050405020304" pitchFamily="18" charset="0"/>
              </a:rPr>
              <a:t>đ</a:t>
            </a:r>
            <a:r>
              <a:rPr kumimoji="0" lang="en-US" sz="3600" b="1" i="0" u="none" strike="noStrike" kern="1200" cap="none" spc="0" normalizeH="0" baseline="0" noProof="0">
                <a:ln>
                  <a:noFill/>
                </a:ln>
                <a:solidFill>
                  <a:srgbClr val="FF9933"/>
                </a:solidFill>
                <a:effectLst/>
                <a:uLnTx/>
                <a:uFillTx/>
                <a:latin typeface="Times New Roman" panose="02020603050405020304" pitchFamily="18" charset="0"/>
                <a:ea typeface="+mn-ea"/>
                <a:cs typeface="Times New Roman" panose="02020603050405020304" pitchFamily="18" charset="0"/>
              </a:rPr>
              <a:t>ầu thế kỉ XX</a:t>
            </a:r>
          </a:p>
        </p:txBody>
      </p:sp>
      <p:sp>
        <p:nvSpPr>
          <p:cNvPr id="15" name="任意多边形 42">
            <a:extLst>
              <a:ext uri="{FF2B5EF4-FFF2-40B4-BE49-F238E27FC236}">
                <a16:creationId xmlns="" xmlns:a16="http://schemas.microsoft.com/office/drawing/2014/main" id="{04A4E899-4D17-41EA-B671-681F58709748}"/>
              </a:ext>
            </a:extLst>
          </p:cNvPr>
          <p:cNvSpPr>
            <a:spLocks/>
          </p:cNvSpPr>
          <p:nvPr/>
        </p:nvSpPr>
        <p:spPr bwMode="auto">
          <a:xfrm flipH="1">
            <a:off x="0" y="4340187"/>
            <a:ext cx="673100" cy="925513"/>
          </a:xfrm>
          <a:custGeom>
            <a:avLst/>
            <a:gdLst>
              <a:gd name="T0" fmla="*/ 0 w 3720214"/>
              <a:gd name="T1" fmla="*/ 0 h 925514"/>
              <a:gd name="T2" fmla="*/ 22034 w 3720214"/>
              <a:gd name="T3" fmla="*/ 0 h 925514"/>
              <a:gd name="T4" fmla="*/ 22034 w 3720214"/>
              <a:gd name="T5" fmla="*/ 925511 h 925514"/>
              <a:gd name="T6" fmla="*/ 0 w 3720214"/>
              <a:gd name="T7" fmla="*/ 925511 h 925514"/>
              <a:gd name="T8" fmla="*/ 0 60000 65536"/>
              <a:gd name="T9" fmla="*/ 0 60000 65536"/>
              <a:gd name="T10" fmla="*/ 0 60000 65536"/>
              <a:gd name="T11" fmla="*/ 0 60000 65536"/>
              <a:gd name="T12" fmla="*/ 0 w 3720214"/>
              <a:gd name="T13" fmla="*/ 0 h 925514"/>
              <a:gd name="T14" fmla="*/ 3720214 w 3720214"/>
              <a:gd name="T15" fmla="*/ 925514 h 925514"/>
            </a:gdLst>
            <a:ahLst/>
            <a:cxnLst>
              <a:cxn ang="T8">
                <a:pos x="T0" y="T1"/>
              </a:cxn>
              <a:cxn ang="T9">
                <a:pos x="T2" y="T3"/>
              </a:cxn>
              <a:cxn ang="T10">
                <a:pos x="T4" y="T5"/>
              </a:cxn>
              <a:cxn ang="T11">
                <a:pos x="T6" y="T7"/>
              </a:cxn>
            </a:cxnLst>
            <a:rect l="T12" t="T13" r="T14" b="T15"/>
            <a:pathLst>
              <a:path w="3720214" h="925514">
                <a:moveTo>
                  <a:pt x="0" y="0"/>
                </a:moveTo>
                <a:lnTo>
                  <a:pt x="3720214" y="0"/>
                </a:lnTo>
                <a:lnTo>
                  <a:pt x="3720214" y="925514"/>
                </a:lnTo>
                <a:lnTo>
                  <a:pt x="0" y="925514"/>
                </a:lnTo>
                <a:lnTo>
                  <a:pt x="0" y="0"/>
                </a:lnTo>
                <a:close/>
              </a:path>
            </a:pathLst>
          </a:custGeom>
          <a:solidFill>
            <a:srgbClr val="FF9409"/>
          </a:solidFill>
          <a:ln>
            <a:noFill/>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inpin heiti" charset="-122"/>
              <a:ea typeface="inpin heiti" charset="-122"/>
              <a:cs typeface="+mn-cs"/>
            </a:endParaRPr>
          </a:p>
        </p:txBody>
      </p:sp>
      <p:sp>
        <p:nvSpPr>
          <p:cNvPr id="17" name="文本框 44">
            <a:extLst>
              <a:ext uri="{FF2B5EF4-FFF2-40B4-BE49-F238E27FC236}">
                <a16:creationId xmlns="" xmlns:a16="http://schemas.microsoft.com/office/drawing/2014/main" id="{2E0C6BFF-CC5A-46A1-B5EA-EC0D9FD1837B}"/>
              </a:ext>
            </a:extLst>
          </p:cNvPr>
          <p:cNvSpPr>
            <a:spLocks noChangeArrowheads="1"/>
          </p:cNvSpPr>
          <p:nvPr/>
        </p:nvSpPr>
        <p:spPr bwMode="auto">
          <a:xfrm flipH="1">
            <a:off x="3887491" y="2676487"/>
            <a:ext cx="4318907" cy="787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457200" rtl="0" eaLnBrk="1" fontAlgn="auto" latinLnBrk="0" hangingPunct="1">
              <a:lnSpc>
                <a:spcPct val="150000"/>
              </a:lnSpc>
              <a:spcBef>
                <a:spcPct val="0"/>
              </a:spcBef>
              <a:spcAft>
                <a:spcPts val="0"/>
              </a:spcAft>
              <a:buClrTx/>
              <a:buSzTx/>
              <a:buFont typeface="Arial" panose="020B0604020202020204" pitchFamily="34" charset="0"/>
              <a:buNone/>
              <a:tabLst/>
              <a:defRPr/>
            </a:pPr>
            <a:r>
              <a:rPr kumimoji="0" lang="zh-CN" altLang="en-US" sz="1600" b="0" i="0" u="none" strike="noStrike" kern="1200" cap="none" spc="0" normalizeH="0" baseline="0" noProof="0" dirty="0">
                <a:ln>
                  <a:noFill/>
                </a:ln>
                <a:solidFill>
                  <a:prstClr val="white"/>
                </a:solidFill>
                <a:effectLst/>
                <a:uLnTx/>
                <a:uFillTx/>
                <a:latin typeface="inpin heiti" charset="-122"/>
                <a:ea typeface="inpin heiti" charset="-122"/>
                <a:cs typeface="+mn-cs"/>
                <a:sym typeface="Calibri" panose="020F0502020204030204" pitchFamily="34" charset="0"/>
              </a:rPr>
              <a:t>单击此处添加文本单击此处添加文本单击此处添加文本单击此处添加文本</a:t>
            </a:r>
            <a:endParaRPr kumimoji="0" lang="en-US" altLang="zh-CN" sz="1600" b="0" i="0" u="none" strike="noStrike" kern="1200" cap="none" spc="0" normalizeH="0" baseline="0" noProof="0" dirty="0">
              <a:ln>
                <a:noFill/>
              </a:ln>
              <a:solidFill>
                <a:prstClr val="white"/>
              </a:solidFill>
              <a:effectLst/>
              <a:uLnTx/>
              <a:uFillTx/>
              <a:latin typeface="inpin heiti" charset="-122"/>
              <a:ea typeface="inpin heiti" charset="-122"/>
              <a:cs typeface="+mn-cs"/>
              <a:sym typeface="微软雅黑" panose="020B0503020204020204" pitchFamily="34" charset="-122"/>
            </a:endParaRPr>
          </a:p>
        </p:txBody>
      </p:sp>
      <p:sp>
        <p:nvSpPr>
          <p:cNvPr id="19" name="文本框 46">
            <a:extLst>
              <a:ext uri="{FF2B5EF4-FFF2-40B4-BE49-F238E27FC236}">
                <a16:creationId xmlns="" xmlns:a16="http://schemas.microsoft.com/office/drawing/2014/main" id="{1FA356C6-064E-4767-9DC7-03C253BD5987}"/>
              </a:ext>
            </a:extLst>
          </p:cNvPr>
          <p:cNvSpPr>
            <a:spLocks noChangeArrowheads="1"/>
          </p:cNvSpPr>
          <p:nvPr/>
        </p:nvSpPr>
        <p:spPr bwMode="auto">
          <a:xfrm flipH="1">
            <a:off x="2370216" y="4400644"/>
            <a:ext cx="4025835" cy="787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457200" rtl="0" eaLnBrk="1" fontAlgn="auto" latinLnBrk="0" hangingPunct="1">
              <a:lnSpc>
                <a:spcPct val="150000"/>
              </a:lnSpc>
              <a:spcBef>
                <a:spcPct val="0"/>
              </a:spcBef>
              <a:spcAft>
                <a:spcPts val="0"/>
              </a:spcAft>
              <a:buClrTx/>
              <a:buSzTx/>
              <a:buFont typeface="Arial" panose="020B0604020202020204" pitchFamily="34" charset="0"/>
              <a:buNone/>
              <a:tabLst/>
              <a:defRPr/>
            </a:pPr>
            <a:r>
              <a:rPr kumimoji="0" lang="zh-CN" altLang="en-US" sz="1600" b="0" i="0" u="none" strike="noStrike" kern="1200" cap="none" spc="0" normalizeH="0" baseline="0" noProof="0" dirty="0">
                <a:ln>
                  <a:noFill/>
                </a:ln>
                <a:solidFill>
                  <a:prstClr val="white"/>
                </a:solidFill>
                <a:effectLst/>
                <a:uLnTx/>
                <a:uFillTx/>
                <a:latin typeface="inpin heiti" charset="-122"/>
                <a:ea typeface="inpin heiti" charset="-122"/>
                <a:cs typeface="+mn-cs"/>
                <a:sym typeface="Calibri" panose="020F0502020204030204" pitchFamily="34" charset="0"/>
              </a:rPr>
              <a:t>单击此处添加文本单击此处添加文本单击此处添加文本单击此处添加文本</a:t>
            </a:r>
            <a:endParaRPr kumimoji="0" lang="en-US" altLang="zh-CN" sz="1600" b="0" i="0" u="none" strike="noStrike" kern="1200" cap="none" spc="0" normalizeH="0" baseline="0" noProof="0" dirty="0">
              <a:ln>
                <a:noFill/>
              </a:ln>
              <a:solidFill>
                <a:prstClr val="white"/>
              </a:solidFill>
              <a:effectLst/>
              <a:uLnTx/>
              <a:uFillTx/>
              <a:latin typeface="inpin heiti" charset="-122"/>
              <a:ea typeface="inpin heiti" charset="-122"/>
              <a:cs typeface="+mn-cs"/>
              <a:sym typeface="微软雅黑" panose="020B0503020204020204" pitchFamily="34" charset="-122"/>
            </a:endParaRPr>
          </a:p>
        </p:txBody>
      </p:sp>
      <p:pic>
        <p:nvPicPr>
          <p:cNvPr id="24" name="图片 52">
            <a:extLst>
              <a:ext uri="{FF2B5EF4-FFF2-40B4-BE49-F238E27FC236}">
                <a16:creationId xmlns="" xmlns:a16="http://schemas.microsoft.com/office/drawing/2014/main" id="{FCD0BE9B-0746-4167-8FC4-4DD07875603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7171" y="1797723"/>
            <a:ext cx="55086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53">
            <a:extLst>
              <a:ext uri="{FF2B5EF4-FFF2-40B4-BE49-F238E27FC236}">
                <a16:creationId xmlns="" xmlns:a16="http://schemas.microsoft.com/office/drawing/2014/main" id="{2EAF6CCE-6EF9-4940-A667-F0AE52E5467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0477" y="955295"/>
            <a:ext cx="433387"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图片 54">
            <a:extLst>
              <a:ext uri="{FF2B5EF4-FFF2-40B4-BE49-F238E27FC236}">
                <a16:creationId xmlns="" xmlns:a16="http://schemas.microsoft.com/office/drawing/2014/main" id="{92273C2B-A921-428E-9C9C-0201C25F11F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58632" y="1261092"/>
            <a:ext cx="565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图片 30">
            <a:extLst>
              <a:ext uri="{FF2B5EF4-FFF2-40B4-BE49-F238E27FC236}">
                <a16:creationId xmlns="" xmlns:a16="http://schemas.microsoft.com/office/drawing/2014/main" id="{DE66222D-FA7E-44C3-8400-3914D7DCE15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8718677" y="76181"/>
            <a:ext cx="3476927" cy="6781819"/>
          </a:xfrm>
          <a:prstGeom prst="rect">
            <a:avLst/>
          </a:prstGeom>
        </p:spPr>
      </p:pic>
      <p:sp>
        <p:nvSpPr>
          <p:cNvPr id="29" name="椭圆 10">
            <a:extLst>
              <a:ext uri="{FF2B5EF4-FFF2-40B4-BE49-F238E27FC236}">
                <a16:creationId xmlns="" xmlns:a16="http://schemas.microsoft.com/office/drawing/2014/main" id="{E80CA69F-03CA-4131-A32C-FA91D383E374}"/>
              </a:ext>
            </a:extLst>
          </p:cNvPr>
          <p:cNvSpPr>
            <a:spLocks noChangeArrowheads="1"/>
          </p:cNvSpPr>
          <p:nvPr/>
        </p:nvSpPr>
        <p:spPr bwMode="auto">
          <a:xfrm>
            <a:off x="4009742" y="2751585"/>
            <a:ext cx="2168749" cy="2146159"/>
          </a:xfrm>
          <a:prstGeom prst="ellipse">
            <a:avLst/>
          </a:prstGeom>
          <a:solidFill>
            <a:srgbClr val="FDEBB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zh-CN" altLang="en-US" sz="1800" b="0" i="0" u="none" strike="noStrike" kern="1200" cap="none" spc="0" normalizeH="0" baseline="0" noProof="0" dirty="0">
              <a:ln>
                <a:noFill/>
              </a:ln>
              <a:solidFill>
                <a:srgbClr val="FFFFFF"/>
              </a:solidFill>
              <a:effectLst/>
              <a:uLnTx/>
              <a:uFillTx/>
              <a:latin typeface="inpin heiti" charset="-122"/>
              <a:ea typeface="inpin heiti" charset="-122"/>
              <a:cs typeface="+mn-cs"/>
              <a:sym typeface="宋体" panose="02010600030101010101" pitchFamily="2" charset="-122"/>
            </a:endParaRPr>
          </a:p>
        </p:txBody>
      </p:sp>
      <p:sp>
        <p:nvSpPr>
          <p:cNvPr id="30" name="椭圆 11">
            <a:extLst>
              <a:ext uri="{FF2B5EF4-FFF2-40B4-BE49-F238E27FC236}">
                <a16:creationId xmlns="" xmlns:a16="http://schemas.microsoft.com/office/drawing/2014/main" id="{366D72D1-5BF2-44E0-9815-4BE59ACB5F30}"/>
              </a:ext>
            </a:extLst>
          </p:cNvPr>
          <p:cNvSpPr>
            <a:spLocks noChangeArrowheads="1"/>
          </p:cNvSpPr>
          <p:nvPr/>
        </p:nvSpPr>
        <p:spPr bwMode="auto">
          <a:xfrm>
            <a:off x="6495483" y="2777055"/>
            <a:ext cx="2168749" cy="2146159"/>
          </a:xfrm>
          <a:prstGeom prst="ellipse">
            <a:avLst/>
          </a:prstGeom>
          <a:solidFill>
            <a:schemeClr val="accent6">
              <a:lumMod val="40000"/>
              <a:lumOff val="60000"/>
            </a:scheme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zh-CN" altLang="en-US" sz="1800" b="0" i="0" u="none" strike="noStrike" kern="1200" cap="none" spc="0" normalizeH="0" baseline="0" noProof="0" dirty="0">
              <a:ln>
                <a:noFill/>
              </a:ln>
              <a:solidFill>
                <a:srgbClr val="FFFFFF"/>
              </a:solidFill>
              <a:effectLst/>
              <a:uLnTx/>
              <a:uFillTx/>
              <a:latin typeface="inpin heiti" charset="-122"/>
              <a:ea typeface="inpin heiti" charset="-122"/>
              <a:cs typeface="+mn-cs"/>
              <a:sym typeface="宋体" panose="02010600030101010101" pitchFamily="2" charset="-122"/>
            </a:endParaRPr>
          </a:p>
        </p:txBody>
      </p:sp>
      <p:pic>
        <p:nvPicPr>
          <p:cNvPr id="32" name="图片 15">
            <a:extLst>
              <a:ext uri="{FF2B5EF4-FFF2-40B4-BE49-F238E27FC236}">
                <a16:creationId xmlns="" xmlns:a16="http://schemas.microsoft.com/office/drawing/2014/main" id="{40FC9AE6-6C5D-4AE2-974A-BD313B6B5BB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28460" y="3243119"/>
            <a:ext cx="594398" cy="581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图片 17">
            <a:extLst>
              <a:ext uri="{FF2B5EF4-FFF2-40B4-BE49-F238E27FC236}">
                <a16:creationId xmlns="" xmlns:a16="http://schemas.microsoft.com/office/drawing/2014/main" id="{F73ED208-1861-4C56-819A-6A5CB959696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77851" y="3242795"/>
            <a:ext cx="843403" cy="608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5"/>
          <p:cNvSpPr>
            <a:spLocks noChangeArrowheads="1"/>
          </p:cNvSpPr>
          <p:nvPr/>
        </p:nvSpPr>
        <p:spPr bwMode="auto">
          <a:xfrm>
            <a:off x="3200400" y="6147092"/>
            <a:ext cx="6429894" cy="584775"/>
          </a:xfrm>
          <a:prstGeom prst="rect">
            <a:avLst/>
          </a:prstGeom>
          <a:noFill/>
          <a:ln w="9525">
            <a:noFill/>
            <a:miter lim="800000"/>
            <a:headEnd/>
            <a:tailEnd/>
          </a:ln>
        </p:spPr>
        <p:txBody>
          <a:bodyPr wrap="squar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9933"/>
                </a:solidFill>
                <a:effectLst/>
                <a:uLnTx/>
                <a:uFillTx/>
                <a:latin typeface="Times New Roman" panose="02020603050405020304" pitchFamily="18" charset="0"/>
                <a:ea typeface="+mn-ea"/>
                <a:cs typeface="Times New Roman" panose="02020603050405020304" pitchFamily="18" charset="0"/>
              </a:rPr>
              <a:t>Nhà</a:t>
            </a:r>
            <a:r>
              <a:rPr kumimoji="0" lang="en-US" sz="3200" b="1" i="0" u="none" strike="noStrike" kern="1200" cap="none" spc="0" normalizeH="0" noProof="0">
                <a:ln>
                  <a:noFill/>
                </a:ln>
                <a:solidFill>
                  <a:srgbClr val="FF9933"/>
                </a:solidFill>
                <a:effectLst/>
                <a:uLnTx/>
                <a:uFillTx/>
                <a:latin typeface="Times New Roman" panose="02020603050405020304" pitchFamily="18" charset="0"/>
                <a:ea typeface="+mn-ea"/>
                <a:cs typeface="Times New Roman" panose="02020603050405020304" pitchFamily="18" charset="0"/>
              </a:rPr>
              <a:t> hát lớn (1911)</a:t>
            </a:r>
            <a:endParaRPr kumimoji="0" lang="en-US" sz="3200" b="1" i="0" u="none" strike="noStrike" kern="1200" cap="none" spc="0" normalizeH="0" baseline="0" noProof="0">
              <a:ln>
                <a:noFill/>
              </a:ln>
              <a:solidFill>
                <a:srgbClr val="FF9933"/>
              </a:solidFill>
              <a:effectLst/>
              <a:uLnTx/>
              <a:uFillTx/>
              <a:latin typeface="Times New Roman" panose="02020603050405020304" pitchFamily="18" charset="0"/>
              <a:ea typeface="+mn-ea"/>
              <a:cs typeface="Times New Roman" panose="02020603050405020304" pitchFamily="18" charset="0"/>
            </a:endParaRPr>
          </a:p>
        </p:txBody>
      </p:sp>
      <p:pic>
        <p:nvPicPr>
          <p:cNvPr id="1026" name="Picture 2" descr="Nhà hát lớn Hà Nội – Tự hào Thủ Đô nghìn năm văn hiế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41206" y="47717"/>
            <a:ext cx="10185776" cy="609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300999"/>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7B5EB1B5-2972-4D46-89FA-DC33E6EA558B}"/>
              </a:ext>
            </a:extLst>
          </p:cNvPr>
          <p:cNvGrpSpPr/>
          <p:nvPr/>
        </p:nvGrpSpPr>
        <p:grpSpPr>
          <a:xfrm>
            <a:off x="1" y="0"/>
            <a:ext cx="12191999" cy="6858000"/>
            <a:chOff x="0" y="0"/>
            <a:chExt cx="12191999" cy="6858000"/>
          </a:xfrm>
        </p:grpSpPr>
        <p:pic>
          <p:nvPicPr>
            <p:cNvPr id="3" name="图片 2">
              <a:extLst>
                <a:ext uri="{FF2B5EF4-FFF2-40B4-BE49-F238E27FC236}">
                  <a16:creationId xmlns="" xmlns:a16="http://schemas.microsoft.com/office/drawing/2014/main" id="{71C0711C-3A15-4BED-8D6C-E743E1762F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4" name="矩形 3">
              <a:extLst>
                <a:ext uri="{FF2B5EF4-FFF2-40B4-BE49-F238E27FC236}">
                  <a16:creationId xmlns="" xmlns:a16="http://schemas.microsoft.com/office/drawing/2014/main" id="{3B87A3B2-65EA-4546-8C49-CA50B99F1A23}"/>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grpSp>
      <p:pic>
        <p:nvPicPr>
          <p:cNvPr id="5" name="图片 4">
            <a:extLst>
              <a:ext uri="{FF2B5EF4-FFF2-40B4-BE49-F238E27FC236}">
                <a16:creationId xmlns="" xmlns:a16="http://schemas.microsoft.com/office/drawing/2014/main" id="{FF74F02C-F05A-400B-8028-0814776A61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806824" cy="806824"/>
          </a:xfrm>
          <a:prstGeom prst="rect">
            <a:avLst/>
          </a:prstGeom>
        </p:spPr>
      </p:pic>
      <p:pic>
        <p:nvPicPr>
          <p:cNvPr id="6" name="图片 5">
            <a:extLst>
              <a:ext uri="{FF2B5EF4-FFF2-40B4-BE49-F238E27FC236}">
                <a16:creationId xmlns="" xmlns:a16="http://schemas.microsoft.com/office/drawing/2014/main" id="{DB6809CF-1D29-460F-8C4D-6ABB34F00D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342" y="510989"/>
            <a:ext cx="2286997" cy="295835"/>
          </a:xfrm>
          <a:prstGeom prst="rect">
            <a:avLst/>
          </a:prstGeom>
        </p:spPr>
      </p:pic>
      <p:pic>
        <p:nvPicPr>
          <p:cNvPr id="9" name="图片 8">
            <a:extLst>
              <a:ext uri="{FF2B5EF4-FFF2-40B4-BE49-F238E27FC236}">
                <a16:creationId xmlns="" xmlns:a16="http://schemas.microsoft.com/office/drawing/2014/main" id="{BEB065AE-C2F0-4F19-87FF-5C32D4BD799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3473" y="1516678"/>
            <a:ext cx="3141738" cy="4840941"/>
          </a:xfrm>
          <a:prstGeom prst="rect">
            <a:avLst/>
          </a:prstGeom>
        </p:spPr>
      </p:pic>
      <p:sp>
        <p:nvSpPr>
          <p:cNvPr id="10" name="矩形: 圆角 9">
            <a:extLst>
              <a:ext uri="{FF2B5EF4-FFF2-40B4-BE49-F238E27FC236}">
                <a16:creationId xmlns="" xmlns:a16="http://schemas.microsoft.com/office/drawing/2014/main" id="{E3F19574-560F-45D1-B250-8EF588F43620}"/>
              </a:ext>
            </a:extLst>
          </p:cNvPr>
          <p:cNvSpPr/>
          <p:nvPr/>
        </p:nvSpPr>
        <p:spPr>
          <a:xfrm>
            <a:off x="3981468" y="352063"/>
            <a:ext cx="2114532" cy="580614"/>
          </a:xfrm>
          <a:prstGeom prst="roundRect">
            <a:avLst>
              <a:gd name="adj" fmla="val 50000"/>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11" name="文本框 10">
            <a:extLst>
              <a:ext uri="{FF2B5EF4-FFF2-40B4-BE49-F238E27FC236}">
                <a16:creationId xmlns="" xmlns:a16="http://schemas.microsoft.com/office/drawing/2014/main" id="{E404E0AD-364B-4177-9B3A-8BC087109FFE}"/>
              </a:ext>
            </a:extLst>
          </p:cNvPr>
          <p:cNvSpPr txBox="1"/>
          <p:nvPr/>
        </p:nvSpPr>
        <p:spPr>
          <a:xfrm>
            <a:off x="3999397" y="300697"/>
            <a:ext cx="209660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a:ln>
                  <a:noFill/>
                </a:ln>
                <a:solidFill>
                  <a:prstClr val="white"/>
                </a:solidFill>
                <a:effectLst/>
                <a:uLnTx/>
                <a:uFillTx/>
                <a:latin typeface="Times New Roman" panose="02020603050405020304" pitchFamily="18" charset="0"/>
                <a:ea typeface="inpin heiti" charset="-122"/>
                <a:cs typeface="Times New Roman" panose="02020603050405020304" pitchFamily="18" charset="0"/>
              </a:rPr>
              <a:t>?</a:t>
            </a:r>
            <a:endParaRPr kumimoji="0" lang="zh-CN" altLang="en-US" sz="3600" b="1" i="0" u="none" strike="noStrike" kern="1200" cap="none" spc="0" normalizeH="0" baseline="0" noProof="0" dirty="0">
              <a:ln>
                <a:noFill/>
              </a:ln>
              <a:solidFill>
                <a:prstClr val="white"/>
              </a:solidFill>
              <a:effectLst/>
              <a:uLnTx/>
              <a:uFillTx/>
              <a:latin typeface="Times New Roman" panose="02020603050405020304" pitchFamily="18" charset="0"/>
              <a:ea typeface="inpin heiti" charset="-122"/>
              <a:cs typeface="Times New Roman" panose="02020603050405020304" pitchFamily="18" charset="0"/>
            </a:endParaRPr>
          </a:p>
        </p:txBody>
      </p:sp>
      <p:sp>
        <p:nvSpPr>
          <p:cNvPr id="12" name="文本框 11">
            <a:extLst>
              <a:ext uri="{FF2B5EF4-FFF2-40B4-BE49-F238E27FC236}">
                <a16:creationId xmlns="" xmlns:a16="http://schemas.microsoft.com/office/drawing/2014/main" id="{57BDD89F-ED69-464B-A0BA-A7DA9664E4FC}"/>
              </a:ext>
            </a:extLst>
          </p:cNvPr>
          <p:cNvSpPr txBox="1"/>
          <p:nvPr/>
        </p:nvSpPr>
        <p:spPr>
          <a:xfrm>
            <a:off x="6151416" y="230272"/>
            <a:ext cx="5957454" cy="212365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effectLst/>
                <a:uLnTx/>
                <a:uFillTx/>
                <a:latin typeface="Times New Roman" panose="02020603050405020304" pitchFamily="18" charset="0"/>
                <a:ea typeface="inpin heiti" charset="-122"/>
                <a:cs typeface="Times New Roman" panose="02020603050405020304" pitchFamily="18" charset="0"/>
              </a:rPr>
              <a:t>Với</a:t>
            </a:r>
            <a:r>
              <a:rPr kumimoji="0" lang="en-US" altLang="zh-CN" sz="3200" b="0" i="0" u="none" strike="noStrike" kern="1200" cap="none" spc="0" normalizeH="0" baseline="0" noProof="0" dirty="0">
                <a:ln>
                  <a:noFill/>
                </a:ln>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effectLst/>
                <a:uLnTx/>
                <a:uFillTx/>
                <a:latin typeface="Times New Roman" panose="02020603050405020304" pitchFamily="18" charset="0"/>
                <a:ea typeface="inpin heiti" charset="-122"/>
                <a:cs typeface="Times New Roman" panose="02020603050405020304" pitchFamily="18" charset="0"/>
              </a:rPr>
              <a:t>chính</a:t>
            </a:r>
            <a:r>
              <a:rPr kumimoji="0" lang="en-US" altLang="zh-CN" sz="3200" b="0" i="0" u="none" strike="noStrike" kern="1200" cap="none" spc="0" normalizeH="0" baseline="0" noProof="0" dirty="0">
                <a:ln>
                  <a:noFill/>
                </a:ln>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effectLst/>
                <a:uLnTx/>
                <a:uFillTx/>
                <a:latin typeface="Times New Roman" panose="02020603050405020304" pitchFamily="18" charset="0"/>
                <a:ea typeface="inpin heiti" charset="-122"/>
                <a:cs typeface="Times New Roman" panose="02020603050405020304" pitchFamily="18" charset="0"/>
              </a:rPr>
              <a:t>sách</a:t>
            </a:r>
            <a:r>
              <a:rPr kumimoji="0" lang="en-US" altLang="zh-CN" sz="3200" b="0" i="0" u="none" strike="noStrike" kern="1200" cap="none" spc="0" normalizeH="0" baseline="0" noProof="0" dirty="0">
                <a:ln>
                  <a:noFill/>
                </a:ln>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effectLst/>
                <a:uLnTx/>
                <a:uFillTx/>
                <a:latin typeface="Times New Roman" panose="02020603050405020304" pitchFamily="18" charset="0"/>
                <a:ea typeface="inpin heiti" charset="-122"/>
                <a:cs typeface="Times New Roman" panose="02020603050405020304" pitchFamily="18" charset="0"/>
              </a:rPr>
              <a:t>khai</a:t>
            </a:r>
            <a:r>
              <a:rPr kumimoji="0" lang="en-US" altLang="zh-CN" sz="3200" b="0" i="0" u="none" strike="noStrike" kern="1200" cap="none" spc="0" normalizeH="0" baseline="0" noProof="0" dirty="0">
                <a:ln>
                  <a:noFill/>
                </a:ln>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effectLst/>
                <a:uLnTx/>
                <a:uFillTx/>
                <a:latin typeface="Times New Roman" panose="02020603050405020304" pitchFamily="18" charset="0"/>
                <a:ea typeface="inpin heiti" charset="-122"/>
                <a:cs typeface="Times New Roman" panose="02020603050405020304" pitchFamily="18" charset="0"/>
              </a:rPr>
              <a:t>thác</a:t>
            </a:r>
            <a:r>
              <a:rPr kumimoji="0" lang="en-US" altLang="zh-CN" sz="3200" b="0" i="0" u="none" strike="noStrike" kern="1200" cap="none" spc="0" normalizeH="0" baseline="0" noProof="0" dirty="0">
                <a:ln>
                  <a:noFill/>
                </a:ln>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effectLst/>
                <a:uLnTx/>
                <a:uFillTx/>
                <a:latin typeface="Times New Roman" panose="02020603050405020304" pitchFamily="18" charset="0"/>
                <a:ea typeface="inpin heiti" charset="-122"/>
                <a:cs typeface="Times New Roman" panose="02020603050405020304" pitchFamily="18" charset="0"/>
              </a:rPr>
              <a:t>thuộc</a:t>
            </a:r>
            <a:r>
              <a:rPr kumimoji="0" lang="en-US" altLang="zh-CN" sz="3200" b="0" i="0" u="none" strike="noStrike" kern="1200" cap="none" spc="0" normalizeH="0" baseline="0" noProof="0" dirty="0">
                <a:ln>
                  <a:noFill/>
                </a:ln>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effectLst/>
                <a:uLnTx/>
                <a:uFillTx/>
                <a:latin typeface="Times New Roman" panose="02020603050405020304" pitchFamily="18" charset="0"/>
                <a:ea typeface="inpin heiti" charset="-122"/>
                <a:cs typeface="Times New Roman" panose="02020603050405020304" pitchFamily="18" charset="0"/>
              </a:rPr>
              <a:t>địa</a:t>
            </a:r>
            <a:r>
              <a:rPr kumimoji="0" lang="en-US" altLang="zh-CN" sz="3200" b="0" i="0" u="none" strike="noStrike" kern="1200" cap="none" spc="0" normalizeH="0" baseline="0" noProof="0" dirty="0">
                <a:ln>
                  <a:noFill/>
                </a:ln>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effectLst/>
                <a:uLnTx/>
                <a:uFillTx/>
                <a:latin typeface="Times New Roman" panose="02020603050405020304" pitchFamily="18" charset="0"/>
                <a:ea typeface="inpin heiti" charset="-122"/>
                <a:cs typeface="Times New Roman" panose="02020603050405020304" pitchFamily="18" charset="0"/>
              </a:rPr>
              <a:t>của</a:t>
            </a:r>
            <a:r>
              <a:rPr kumimoji="0" lang="en-US" altLang="zh-CN" sz="3200" b="0" i="0" u="none" strike="noStrike" kern="1200" cap="none" spc="0" normalizeH="0" baseline="0" noProof="0" dirty="0">
                <a:ln>
                  <a:noFill/>
                </a:ln>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effectLst/>
                <a:uLnTx/>
                <a:uFillTx/>
                <a:latin typeface="Times New Roman" panose="02020603050405020304" pitchFamily="18" charset="0"/>
                <a:ea typeface="inpin heiti" charset="-122"/>
                <a:cs typeface="Times New Roman" panose="02020603050405020304" pitchFamily="18" charset="0"/>
              </a:rPr>
              <a:t>Pháp</a:t>
            </a:r>
            <a:r>
              <a:rPr kumimoji="0" lang="en-US" altLang="zh-CN" sz="3200" b="0" i="0" u="none" strike="noStrike" kern="1200" cap="none" spc="0" normalizeH="0" baseline="0" noProof="0" dirty="0">
                <a:ln>
                  <a:noFill/>
                </a:ln>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effectLst/>
                <a:uLnTx/>
                <a:uFillTx/>
                <a:latin typeface="Times New Roman" panose="02020603050405020304" pitchFamily="18" charset="0"/>
                <a:ea typeface="inpin heiti" charset="-122"/>
                <a:cs typeface="Times New Roman" panose="02020603050405020304" pitchFamily="18" charset="0"/>
              </a:rPr>
              <a:t>đã</a:t>
            </a:r>
            <a:r>
              <a:rPr kumimoji="0" lang="en-US" altLang="zh-CN" sz="3200" b="0" i="0" u="none" strike="noStrike" kern="1200" cap="none" spc="0" normalizeH="0" baseline="0" noProof="0" dirty="0">
                <a:ln>
                  <a:noFill/>
                </a:ln>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effectLst/>
                <a:uLnTx/>
                <a:uFillTx/>
                <a:latin typeface="Times New Roman" panose="02020603050405020304" pitchFamily="18" charset="0"/>
                <a:ea typeface="inpin heiti" charset="-122"/>
                <a:cs typeface="Times New Roman" panose="02020603050405020304" pitchFamily="18" charset="0"/>
              </a:rPr>
              <a:t>làm</a:t>
            </a:r>
            <a:r>
              <a:rPr kumimoji="0" lang="en-US" altLang="zh-CN" sz="3200" b="0" i="0" u="none" strike="noStrike" kern="1200" cap="none" spc="0" normalizeH="0" baseline="0" noProof="0" dirty="0">
                <a:ln>
                  <a:noFill/>
                </a:ln>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effectLst/>
                <a:uLnTx/>
                <a:uFillTx/>
                <a:latin typeface="Times New Roman" panose="02020603050405020304" pitchFamily="18" charset="0"/>
                <a:ea typeface="inpin heiti" charset="-122"/>
                <a:cs typeface="Times New Roman" panose="02020603050405020304" pitchFamily="18" charset="0"/>
              </a:rPr>
              <a:t>cho</a:t>
            </a:r>
            <a:r>
              <a:rPr kumimoji="0" lang="en-US" altLang="zh-CN" sz="3200" b="0" i="0" u="none" strike="noStrike" kern="1200" cap="none" spc="0" normalizeH="0" baseline="0" noProof="0" dirty="0">
                <a:ln>
                  <a:noFill/>
                </a:ln>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effectLst/>
                <a:uLnTx/>
                <a:uFillTx/>
                <a:latin typeface="Times New Roman" panose="02020603050405020304" pitchFamily="18" charset="0"/>
                <a:ea typeface="inpin heiti" charset="-122"/>
                <a:cs typeface="Times New Roman" panose="02020603050405020304" pitchFamily="18" charset="0"/>
              </a:rPr>
              <a:t>xã</a:t>
            </a:r>
            <a:r>
              <a:rPr kumimoji="0" lang="en-US" altLang="zh-CN" sz="3200" b="0" i="0" u="none" strike="noStrike" kern="1200" cap="none" spc="0" normalizeH="0" baseline="0" noProof="0" dirty="0">
                <a:ln>
                  <a:noFill/>
                </a:ln>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effectLst/>
                <a:uLnTx/>
                <a:uFillTx/>
                <a:latin typeface="Times New Roman" panose="02020603050405020304" pitchFamily="18" charset="0"/>
                <a:ea typeface="inpin heiti" charset="-122"/>
                <a:cs typeface="Times New Roman" panose="02020603050405020304" pitchFamily="18" charset="0"/>
              </a:rPr>
              <a:t>hội</a:t>
            </a:r>
            <a:r>
              <a:rPr kumimoji="0" lang="en-US" altLang="zh-CN" sz="3200" b="0" i="0" u="none" strike="noStrike" kern="1200" cap="none" spc="0" normalizeH="0" baseline="0" noProof="0" dirty="0">
                <a:ln>
                  <a:noFill/>
                </a:ln>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effectLst/>
                <a:uLnTx/>
                <a:uFillTx/>
                <a:latin typeface="Times New Roman" panose="02020603050405020304" pitchFamily="18" charset="0"/>
                <a:ea typeface="inpin heiti" charset="-122"/>
                <a:cs typeface="Times New Roman" panose="02020603050405020304" pitchFamily="18" charset="0"/>
              </a:rPr>
              <a:t>Việt</a:t>
            </a:r>
            <a:r>
              <a:rPr kumimoji="0" lang="en-US" altLang="zh-CN" sz="3200" b="0" i="0" u="none" strike="noStrike" kern="1200" cap="none" spc="0" normalizeH="0" baseline="0" noProof="0" dirty="0">
                <a:ln>
                  <a:noFill/>
                </a:ln>
                <a:effectLst/>
                <a:uLnTx/>
                <a:uFillTx/>
                <a:latin typeface="Times New Roman" panose="02020603050405020304" pitchFamily="18" charset="0"/>
                <a:ea typeface="inpin heiti" charset="-122"/>
                <a:cs typeface="Times New Roman" panose="02020603050405020304" pitchFamily="18" charset="0"/>
              </a:rPr>
              <a:t> Nam </a:t>
            </a:r>
            <a:r>
              <a:rPr kumimoji="0" lang="en-US" altLang="zh-CN" sz="3200" b="0" i="0" u="none" strike="noStrike" kern="1200" cap="none" spc="0" normalizeH="0" baseline="0" noProof="0" dirty="0" err="1">
                <a:ln>
                  <a:noFill/>
                </a:ln>
                <a:effectLst/>
                <a:uLnTx/>
                <a:uFillTx/>
                <a:latin typeface="Times New Roman" panose="02020603050405020304" pitchFamily="18" charset="0"/>
                <a:ea typeface="inpin heiti" charset="-122"/>
                <a:cs typeface="Times New Roman" panose="02020603050405020304" pitchFamily="18" charset="0"/>
              </a:rPr>
              <a:t>có</a:t>
            </a:r>
            <a:r>
              <a:rPr kumimoji="0" lang="en-US" altLang="zh-CN" sz="3200" b="0" i="0" u="none" strike="noStrike" kern="1200" cap="none" spc="0" normalizeH="0" baseline="0" noProof="0" dirty="0">
                <a:ln>
                  <a:noFill/>
                </a:ln>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effectLst/>
                <a:uLnTx/>
                <a:uFillTx/>
                <a:latin typeface="Times New Roman" panose="02020603050405020304" pitchFamily="18" charset="0"/>
                <a:ea typeface="inpin heiti" charset="-122"/>
                <a:cs typeface="Times New Roman" panose="02020603050405020304" pitchFamily="18" charset="0"/>
              </a:rPr>
              <a:t>những</a:t>
            </a:r>
            <a:r>
              <a:rPr kumimoji="0" lang="en-US" altLang="zh-CN" sz="3200" b="0" i="0" u="none" strike="noStrike" kern="1200" cap="none" spc="0" normalizeH="0" baseline="0" noProof="0" dirty="0">
                <a:ln>
                  <a:noFill/>
                </a:ln>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effectLst/>
                <a:uLnTx/>
                <a:uFillTx/>
                <a:latin typeface="Times New Roman" panose="02020603050405020304" pitchFamily="18" charset="0"/>
                <a:ea typeface="inpin heiti" charset="-122"/>
                <a:cs typeface="Times New Roman" panose="02020603050405020304" pitchFamily="18" charset="0"/>
              </a:rPr>
              <a:t>chuyển</a:t>
            </a:r>
            <a:r>
              <a:rPr kumimoji="0" lang="en-US" altLang="zh-CN" sz="3200" b="0" i="0" u="none" strike="noStrike" kern="1200" cap="none" spc="0" normalizeH="0" baseline="0" noProof="0" dirty="0">
                <a:ln>
                  <a:noFill/>
                </a:ln>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effectLst/>
                <a:uLnTx/>
                <a:uFillTx/>
                <a:latin typeface="Times New Roman" panose="02020603050405020304" pitchFamily="18" charset="0"/>
                <a:ea typeface="inpin heiti" charset="-122"/>
                <a:cs typeface="Times New Roman" panose="02020603050405020304" pitchFamily="18" charset="0"/>
              </a:rPr>
              <a:t>biến</a:t>
            </a:r>
            <a:r>
              <a:rPr kumimoji="0" lang="en-US" altLang="zh-CN" sz="3200" b="0" i="0" u="none" strike="noStrike" kern="1200" cap="none" spc="0" normalizeH="0" baseline="0" noProof="0" dirty="0">
                <a:ln>
                  <a:noFill/>
                </a:ln>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effectLst/>
                <a:uLnTx/>
                <a:uFillTx/>
                <a:latin typeface="Times New Roman" panose="02020603050405020304" pitchFamily="18" charset="0"/>
                <a:ea typeface="inpin heiti" charset="-122"/>
                <a:cs typeface="Times New Roman" panose="02020603050405020304" pitchFamily="18" charset="0"/>
              </a:rPr>
              <a:t>gì</a:t>
            </a:r>
            <a:r>
              <a:rPr kumimoji="0" lang="en-US" altLang="zh-CN" sz="3200" b="0" i="0" u="none" strike="noStrike" kern="1200" cap="none" spc="0" normalizeH="0" baseline="0" noProof="0" dirty="0">
                <a:ln>
                  <a:noFill/>
                </a:ln>
                <a:effectLst/>
                <a:uLnTx/>
                <a:uFillTx/>
                <a:latin typeface="Times New Roman" panose="02020603050405020304" pitchFamily="18" charset="0"/>
                <a:ea typeface="inpin heiti" charset="-122"/>
                <a:cs typeface="Times New Roman" panose="02020603050405020304" pitchFamily="18" charset="0"/>
              </a:rPr>
              <a:t>?</a:t>
            </a:r>
            <a:endParaRPr kumimoji="0" lang="zh-CN" altLang="en-US" sz="3200" b="0" i="0" u="none" strike="noStrike" kern="1200" cap="none" spc="0" normalizeH="0" baseline="0" noProof="0" dirty="0">
              <a:ln>
                <a:noFill/>
              </a:ln>
              <a:effectLst/>
              <a:uLnTx/>
              <a:uFillTx/>
              <a:latin typeface="Times New Roman" panose="02020603050405020304" pitchFamily="18" charset="0"/>
              <a:ea typeface="inpin heiti" charset="-122"/>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inpin heiti" charset="-122"/>
              <a:ea typeface="inpin heiti"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inpin heiti" charset="-122"/>
              <a:ea typeface="inpin heiti" charset="-122"/>
              <a:cs typeface="+mn-cs"/>
            </a:endParaRPr>
          </a:p>
        </p:txBody>
      </p:sp>
      <p:sp>
        <p:nvSpPr>
          <p:cNvPr id="13" name="矩形: 圆角 12">
            <a:extLst>
              <a:ext uri="{FF2B5EF4-FFF2-40B4-BE49-F238E27FC236}">
                <a16:creationId xmlns="" xmlns:a16="http://schemas.microsoft.com/office/drawing/2014/main" id="{EC3FBBEE-9450-42BE-8B9E-8B55498ADAA6}"/>
              </a:ext>
            </a:extLst>
          </p:cNvPr>
          <p:cNvSpPr/>
          <p:nvPr/>
        </p:nvSpPr>
        <p:spPr>
          <a:xfrm>
            <a:off x="3316449" y="2340526"/>
            <a:ext cx="2114532" cy="580614"/>
          </a:xfrm>
          <a:prstGeom prst="roundRect">
            <a:avLst>
              <a:gd name="adj" fmla="val 50000"/>
            </a:avLst>
          </a:prstGeom>
          <a:solidFill>
            <a:srgbClr val="FDEB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15" name="文本框 14">
            <a:extLst>
              <a:ext uri="{FF2B5EF4-FFF2-40B4-BE49-F238E27FC236}">
                <a16:creationId xmlns="" xmlns:a16="http://schemas.microsoft.com/office/drawing/2014/main" id="{22E51AEB-D161-4057-93BA-34F41D254222}"/>
              </a:ext>
            </a:extLst>
          </p:cNvPr>
          <p:cNvSpPr txBox="1"/>
          <p:nvPr/>
        </p:nvSpPr>
        <p:spPr>
          <a:xfrm>
            <a:off x="5532567" y="2147369"/>
            <a:ext cx="6444956" cy="36009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effectLst/>
                <a:uLnTx/>
                <a:uFillTx/>
                <a:latin typeface="Times New Roman" panose="02020603050405020304" pitchFamily="18" charset="0"/>
                <a:ea typeface="inpin heiti" charset="-122"/>
                <a:cs typeface="Times New Roman" panose="02020603050405020304" pitchFamily="18" charset="0"/>
              </a:rPr>
              <a:t>Với</a:t>
            </a:r>
            <a:r>
              <a:rPr kumimoji="0" lang="en-US" altLang="zh-CN" sz="3200" b="0" i="0" u="none" strike="noStrike" kern="1200" cap="none" spc="0" normalizeH="0" baseline="0" noProof="0" dirty="0">
                <a:ln>
                  <a:noFill/>
                </a:ln>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effectLst/>
                <a:uLnTx/>
                <a:uFillTx/>
                <a:latin typeface="Times New Roman" panose="02020603050405020304" pitchFamily="18" charset="0"/>
                <a:ea typeface="inpin heiti" charset="-122"/>
                <a:cs typeface="Times New Roman" panose="02020603050405020304" pitchFamily="18" charset="0"/>
              </a:rPr>
              <a:t>chính</a:t>
            </a:r>
            <a:r>
              <a:rPr kumimoji="0" lang="en-US" altLang="zh-CN" sz="3200" b="0" i="0" u="none" strike="noStrike" kern="1200" cap="none" spc="0" normalizeH="0" baseline="0" noProof="0" dirty="0">
                <a:ln>
                  <a:noFill/>
                </a:ln>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effectLst/>
                <a:uLnTx/>
                <a:uFillTx/>
                <a:latin typeface="Times New Roman" panose="02020603050405020304" pitchFamily="18" charset="0"/>
                <a:ea typeface="inpin heiti" charset="-122"/>
                <a:cs typeface="Times New Roman" panose="02020603050405020304" pitchFamily="18" charset="0"/>
              </a:rPr>
              <a:t>sách</a:t>
            </a:r>
            <a:r>
              <a:rPr kumimoji="0" lang="en-US" altLang="zh-CN" sz="3200" b="0" i="0" u="none" strike="noStrike" kern="1200" cap="none" spc="0" normalizeH="0" baseline="0" noProof="0" dirty="0">
                <a:ln>
                  <a:noFill/>
                </a:ln>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effectLst/>
                <a:uLnTx/>
                <a:uFillTx/>
                <a:latin typeface="Times New Roman" panose="02020603050405020304" pitchFamily="18" charset="0"/>
                <a:ea typeface="inpin heiti" charset="-122"/>
                <a:cs typeface="Times New Roman" panose="02020603050405020304" pitchFamily="18" charset="0"/>
              </a:rPr>
              <a:t>khai</a:t>
            </a:r>
            <a:r>
              <a:rPr kumimoji="0" lang="en-US" altLang="zh-CN" sz="3200" b="0" i="0" u="none" strike="noStrike" kern="1200" cap="none" spc="0" normalizeH="0" baseline="0" noProof="0" dirty="0">
                <a:ln>
                  <a:noFill/>
                </a:ln>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effectLst/>
                <a:uLnTx/>
                <a:uFillTx/>
                <a:latin typeface="Times New Roman" panose="02020603050405020304" pitchFamily="18" charset="0"/>
                <a:ea typeface="inpin heiti" charset="-122"/>
                <a:cs typeface="Times New Roman" panose="02020603050405020304" pitchFamily="18" charset="0"/>
              </a:rPr>
              <a:t>thác</a:t>
            </a:r>
            <a:r>
              <a:rPr kumimoji="0" lang="en-US" altLang="zh-CN" sz="3200" b="0" i="0" u="none" strike="noStrike" kern="1200" cap="none" spc="0" normalizeH="0" baseline="0" noProof="0" dirty="0">
                <a:ln>
                  <a:noFill/>
                </a:ln>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effectLst/>
                <a:uLnTx/>
                <a:uFillTx/>
                <a:latin typeface="Times New Roman" panose="02020603050405020304" pitchFamily="18" charset="0"/>
                <a:ea typeface="inpin heiti" charset="-122"/>
                <a:cs typeface="Times New Roman" panose="02020603050405020304" pitchFamily="18" charset="0"/>
              </a:rPr>
              <a:t>thuộc</a:t>
            </a:r>
            <a:r>
              <a:rPr kumimoji="0" lang="en-US" altLang="zh-CN" sz="3200" b="0" i="0" u="none" strike="noStrike" kern="1200" cap="none" spc="0" normalizeH="0" baseline="0" noProof="0" dirty="0">
                <a:ln>
                  <a:noFill/>
                </a:ln>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effectLst/>
                <a:uLnTx/>
                <a:uFillTx/>
                <a:latin typeface="Times New Roman" panose="02020603050405020304" pitchFamily="18" charset="0"/>
                <a:ea typeface="inpin heiti" charset="-122"/>
                <a:cs typeface="Times New Roman" panose="02020603050405020304" pitchFamily="18" charset="0"/>
              </a:rPr>
              <a:t>địa</a:t>
            </a:r>
            <a:r>
              <a:rPr kumimoji="0" lang="en-US" altLang="zh-CN" sz="3200" b="0" i="0" u="none" strike="noStrike" kern="1200" cap="none" spc="0" normalizeH="0" baseline="0" noProof="0" dirty="0">
                <a:ln>
                  <a:noFill/>
                </a:ln>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effectLst/>
                <a:uLnTx/>
                <a:uFillTx/>
                <a:latin typeface="Times New Roman" panose="02020603050405020304" pitchFamily="18" charset="0"/>
                <a:ea typeface="inpin heiti" charset="-122"/>
                <a:cs typeface="Times New Roman" panose="02020603050405020304" pitchFamily="18" charset="0"/>
              </a:rPr>
              <a:t>của</a:t>
            </a:r>
            <a:r>
              <a:rPr kumimoji="0" lang="en-US" altLang="zh-CN" sz="3200" b="0" i="0" u="none" strike="noStrike" kern="1200" cap="none" spc="0" normalizeH="0" baseline="0" noProof="0" dirty="0">
                <a:ln>
                  <a:noFill/>
                </a:ln>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effectLst/>
                <a:uLnTx/>
                <a:uFillTx/>
                <a:latin typeface="Times New Roman" panose="02020603050405020304" pitchFamily="18" charset="0"/>
                <a:ea typeface="inpin heiti" charset="-122"/>
                <a:cs typeface="Times New Roman" panose="02020603050405020304" pitchFamily="18" charset="0"/>
              </a:rPr>
              <a:t>Pháp</a:t>
            </a:r>
            <a:r>
              <a:rPr kumimoji="0" lang="en-US" altLang="zh-CN" sz="3200" b="0" i="0" u="none" strike="noStrike" kern="1200" cap="none" spc="0" normalizeH="0" baseline="0" noProof="0" dirty="0">
                <a:ln>
                  <a:noFill/>
                </a:ln>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effectLst/>
                <a:uLnTx/>
                <a:uFillTx/>
                <a:latin typeface="Times New Roman" panose="02020603050405020304" pitchFamily="18" charset="0"/>
                <a:ea typeface="inpin heiti" charset="-122"/>
                <a:cs typeface="Times New Roman" panose="02020603050405020304" pitchFamily="18" charset="0"/>
              </a:rPr>
              <a:t>đã</a:t>
            </a:r>
            <a:r>
              <a:rPr kumimoji="0" lang="en-US" altLang="zh-CN" sz="3200" b="0" i="0" u="none" strike="noStrike" kern="1200" cap="none" spc="0" normalizeH="0" baseline="0" noProof="0" dirty="0">
                <a:ln>
                  <a:noFill/>
                </a:ln>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effectLst/>
                <a:uLnTx/>
                <a:uFillTx/>
                <a:latin typeface="Times New Roman" panose="02020603050405020304" pitchFamily="18" charset="0"/>
                <a:ea typeface="inpin heiti" charset="-122"/>
                <a:cs typeface="Times New Roman" panose="02020603050405020304" pitchFamily="18" charset="0"/>
              </a:rPr>
              <a:t>làm</a:t>
            </a:r>
            <a:r>
              <a:rPr kumimoji="0" lang="en-US" altLang="zh-CN" sz="3200" b="0" i="0" u="none" strike="noStrike" kern="1200" cap="none" spc="0" normalizeH="0" baseline="0" noProof="0" dirty="0">
                <a:ln>
                  <a:noFill/>
                </a:ln>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effectLst/>
                <a:uLnTx/>
                <a:uFillTx/>
                <a:latin typeface="Times New Roman" panose="02020603050405020304" pitchFamily="18" charset="0"/>
                <a:ea typeface="inpin heiti" charset="-122"/>
                <a:cs typeface="Times New Roman" panose="02020603050405020304" pitchFamily="18" charset="0"/>
              </a:rPr>
              <a:t>cho</a:t>
            </a:r>
            <a:r>
              <a:rPr kumimoji="0" lang="en-US" altLang="zh-CN" sz="3200" b="0" i="0" u="none" strike="noStrike" kern="1200" cap="none" spc="0" normalizeH="0" baseline="0" noProof="0" dirty="0">
                <a:ln>
                  <a:noFill/>
                </a:ln>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effectLst/>
                <a:uLnTx/>
                <a:uFillTx/>
                <a:latin typeface="Times New Roman" panose="02020603050405020304" pitchFamily="18" charset="0"/>
                <a:ea typeface="inpin heiti" charset="-122"/>
                <a:cs typeface="Times New Roman" panose="02020603050405020304" pitchFamily="18" charset="0"/>
              </a:rPr>
              <a:t>thành</a:t>
            </a:r>
            <a:r>
              <a:rPr kumimoji="0" lang="en-US" altLang="zh-CN" sz="3200" b="0" i="0" u="none" strike="noStrike" kern="1200" cap="none" spc="0" normalizeH="0" baseline="0" noProof="0" dirty="0">
                <a:ln>
                  <a:noFill/>
                </a:ln>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effectLst/>
                <a:uLnTx/>
                <a:uFillTx/>
                <a:latin typeface="Times New Roman" panose="02020603050405020304" pitchFamily="18" charset="0"/>
                <a:ea typeface="inpin heiti" charset="-122"/>
                <a:cs typeface="Times New Roman" panose="02020603050405020304" pitchFamily="18" charset="0"/>
              </a:rPr>
              <a:t>thị</a:t>
            </a:r>
            <a:r>
              <a:rPr kumimoji="0" lang="en-US" altLang="zh-CN" sz="3200" b="0" i="0" u="none" strike="noStrike" kern="1200" cap="none" spc="0" normalizeH="0" baseline="0" noProof="0" dirty="0">
                <a:ln>
                  <a:noFill/>
                </a:ln>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effectLst/>
                <a:uLnTx/>
                <a:uFillTx/>
                <a:latin typeface="Times New Roman" panose="02020603050405020304" pitchFamily="18" charset="0"/>
                <a:ea typeface="inpin heiti" charset="-122"/>
                <a:cs typeface="Times New Roman" panose="02020603050405020304" pitchFamily="18" charset="0"/>
              </a:rPr>
              <a:t>phát</a:t>
            </a:r>
            <a:r>
              <a:rPr kumimoji="0" lang="en-US" altLang="zh-CN" sz="3200" b="0" i="0" u="none" strike="noStrike" kern="1200" cap="none" spc="0" normalizeH="0" baseline="0" noProof="0" dirty="0">
                <a:ln>
                  <a:noFill/>
                </a:ln>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effectLst/>
                <a:uLnTx/>
                <a:uFillTx/>
                <a:latin typeface="Times New Roman" panose="02020603050405020304" pitchFamily="18" charset="0"/>
                <a:ea typeface="inpin heiti" charset="-122"/>
                <a:cs typeface="Times New Roman" panose="02020603050405020304" pitchFamily="18" charset="0"/>
              </a:rPr>
              <a:t>triển</a:t>
            </a:r>
            <a:r>
              <a:rPr kumimoji="0" lang="en-US" altLang="zh-CN" sz="3200" b="0" i="0" u="none" strike="noStrike" kern="1200" cap="none" spc="0" normalizeH="0" baseline="0" noProof="0" dirty="0">
                <a:ln>
                  <a:noFill/>
                </a:ln>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effectLst/>
                <a:uLnTx/>
                <a:uFillTx/>
                <a:latin typeface="Times New Roman" panose="02020603050405020304" pitchFamily="18" charset="0"/>
                <a:ea typeface="inpin heiti" charset="-122"/>
                <a:cs typeface="Times New Roman" panose="02020603050405020304" pitchFamily="18" charset="0"/>
              </a:rPr>
              <a:t>buôn</a:t>
            </a:r>
            <a:r>
              <a:rPr kumimoji="0" lang="en-US" altLang="zh-CN" sz="3200" b="0" i="0" u="none" strike="noStrike" kern="1200" cap="none" spc="0" normalizeH="0" baseline="0" noProof="0" dirty="0">
                <a:ln>
                  <a:noFill/>
                </a:ln>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effectLst/>
                <a:uLnTx/>
                <a:uFillTx/>
                <a:latin typeface="Times New Roman" panose="02020603050405020304" pitchFamily="18" charset="0"/>
                <a:ea typeface="inpin heiti" charset="-122"/>
                <a:cs typeface="Times New Roman" panose="02020603050405020304" pitchFamily="18" charset="0"/>
              </a:rPr>
              <a:t>bán</a:t>
            </a:r>
            <a:r>
              <a:rPr kumimoji="0" lang="en-US" altLang="zh-CN" sz="3200" b="0" i="0" u="none" strike="noStrike" kern="1200" cap="none" spc="0" normalizeH="0" baseline="0" noProof="0" dirty="0">
                <a:ln>
                  <a:noFill/>
                </a:ln>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effectLst/>
                <a:uLnTx/>
                <a:uFillTx/>
                <a:latin typeface="Times New Roman" panose="02020603050405020304" pitchFamily="18" charset="0"/>
                <a:ea typeface="inpin heiti" charset="-122"/>
                <a:cs typeface="Times New Roman" panose="02020603050405020304" pitchFamily="18" charset="0"/>
              </a:rPr>
              <a:t>mở</a:t>
            </a:r>
            <a:r>
              <a:rPr kumimoji="0" lang="en-US" altLang="zh-CN" sz="3200" b="0" i="0" u="none" strike="noStrike" kern="1200" cap="none" spc="0" normalizeH="0" baseline="0" noProof="0" dirty="0">
                <a:ln>
                  <a:noFill/>
                </a:ln>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effectLst/>
                <a:uLnTx/>
                <a:uFillTx/>
                <a:latin typeface="Times New Roman" panose="02020603050405020304" pitchFamily="18" charset="0"/>
                <a:ea typeface="inpin heiti" charset="-122"/>
                <a:cs typeface="Times New Roman" panose="02020603050405020304" pitchFamily="18" charset="0"/>
              </a:rPr>
              <a:t>mang</a:t>
            </a:r>
            <a:r>
              <a:rPr kumimoji="0" lang="en-US" altLang="zh-CN" sz="3200" b="0" i="0" u="none" strike="noStrike" kern="1200" cap="none" spc="0" normalizeH="0" baseline="0" noProof="0" dirty="0">
                <a:ln>
                  <a:noFill/>
                </a:ln>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effectLst/>
                <a:uLnTx/>
                <a:uFillTx/>
                <a:latin typeface="Times New Roman" panose="02020603050405020304" pitchFamily="18" charset="0"/>
                <a:ea typeface="inpin heiti" charset="-122"/>
                <a:cs typeface="Times New Roman" panose="02020603050405020304" pitchFamily="18" charset="0"/>
              </a:rPr>
              <a:t>trong</a:t>
            </a:r>
            <a:r>
              <a:rPr kumimoji="0" lang="en-US" altLang="zh-CN" sz="3200" b="0" i="0" u="none" strike="noStrike" kern="1200" cap="none" spc="0" normalizeH="0" baseline="0" noProof="0" dirty="0">
                <a:ln>
                  <a:noFill/>
                </a:ln>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effectLst/>
                <a:uLnTx/>
                <a:uFillTx/>
                <a:latin typeface="Times New Roman" panose="02020603050405020304" pitchFamily="18" charset="0"/>
                <a:ea typeface="inpin heiti" charset="-122"/>
                <a:cs typeface="Times New Roman" panose="02020603050405020304" pitchFamily="18" charset="0"/>
              </a:rPr>
              <a:t>xã</a:t>
            </a:r>
            <a:r>
              <a:rPr kumimoji="0" lang="en-US" altLang="zh-CN" sz="3200" b="0" i="0" u="none" strike="noStrike" kern="1200" cap="none" spc="0" normalizeH="0" baseline="0" noProof="0" dirty="0">
                <a:ln>
                  <a:noFill/>
                </a:ln>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effectLst/>
                <a:uLnTx/>
                <a:uFillTx/>
                <a:latin typeface="Times New Roman" panose="02020603050405020304" pitchFamily="18" charset="0"/>
                <a:ea typeface="inpin heiti" charset="-122"/>
                <a:cs typeface="Times New Roman" panose="02020603050405020304" pitchFamily="18" charset="0"/>
              </a:rPr>
              <a:t>hội</a:t>
            </a:r>
            <a:r>
              <a:rPr kumimoji="0" lang="en-US" altLang="zh-CN" sz="3200" b="0" i="0" u="none" strike="noStrike" kern="1200" cap="none" spc="0" normalizeH="0" baseline="0" noProof="0" dirty="0">
                <a:ln>
                  <a:noFill/>
                </a:ln>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effectLst/>
                <a:uLnTx/>
                <a:uFillTx/>
                <a:latin typeface="Times New Roman" panose="02020603050405020304" pitchFamily="18" charset="0"/>
                <a:ea typeface="inpin heiti" charset="-122"/>
                <a:cs typeface="Times New Roman" panose="02020603050405020304" pitchFamily="18" charset="0"/>
              </a:rPr>
              <a:t>xuất</a:t>
            </a:r>
            <a:r>
              <a:rPr kumimoji="0" lang="en-US" altLang="zh-CN" sz="3200" b="0" i="0" u="none" strike="noStrike" kern="1200" cap="none" spc="0" normalizeH="0" baseline="0" noProof="0" dirty="0">
                <a:ln>
                  <a:noFill/>
                </a:ln>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effectLst/>
                <a:uLnTx/>
                <a:uFillTx/>
                <a:latin typeface="Times New Roman" panose="02020603050405020304" pitchFamily="18" charset="0"/>
                <a:ea typeface="inpin heiti" charset="-122"/>
                <a:cs typeface="Times New Roman" panose="02020603050405020304" pitchFamily="18" charset="0"/>
              </a:rPr>
              <a:t>hiện</a:t>
            </a:r>
            <a:r>
              <a:rPr kumimoji="0" lang="en-US" altLang="zh-CN" sz="3200" b="0" i="0" u="none" strike="noStrike" kern="1200" cap="none" spc="0" normalizeH="0" baseline="0" noProof="0" dirty="0">
                <a:ln>
                  <a:noFill/>
                </a:ln>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effectLst/>
                <a:uLnTx/>
                <a:uFillTx/>
                <a:latin typeface="Times New Roman" panose="02020603050405020304" pitchFamily="18" charset="0"/>
                <a:ea typeface="inpin heiti" charset="-122"/>
                <a:cs typeface="Times New Roman" panose="02020603050405020304" pitchFamily="18" charset="0"/>
              </a:rPr>
              <a:t>các</a:t>
            </a:r>
            <a:r>
              <a:rPr kumimoji="0" lang="en-US" altLang="zh-CN" sz="3200" b="0" i="0" u="none" strike="noStrike" kern="1200" cap="none" spc="0" normalizeH="0" baseline="0" noProof="0" dirty="0">
                <a:ln>
                  <a:noFill/>
                </a:ln>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effectLst/>
                <a:uLnTx/>
                <a:uFillTx/>
                <a:latin typeface="Times New Roman" panose="02020603050405020304" pitchFamily="18" charset="0"/>
                <a:ea typeface="inpin heiti" charset="-122"/>
                <a:cs typeface="Times New Roman" panose="02020603050405020304" pitchFamily="18" charset="0"/>
              </a:rPr>
              <a:t>tầng</a:t>
            </a:r>
            <a:r>
              <a:rPr kumimoji="0" lang="en-US" altLang="zh-CN" sz="3200" b="0" i="0" u="none" strike="noStrike" kern="1200" cap="none" spc="0" normalizeH="0" baseline="0" noProof="0" dirty="0">
                <a:ln>
                  <a:noFill/>
                </a:ln>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effectLst/>
                <a:uLnTx/>
                <a:uFillTx/>
                <a:latin typeface="Times New Roman" panose="02020603050405020304" pitchFamily="18" charset="0"/>
                <a:ea typeface="inpin heiti" charset="-122"/>
                <a:cs typeface="Times New Roman" panose="02020603050405020304" pitchFamily="18" charset="0"/>
              </a:rPr>
              <a:t>lớp</a:t>
            </a:r>
            <a:r>
              <a:rPr kumimoji="0" lang="en-US" altLang="zh-CN" sz="3200" b="0" i="0" u="none" strike="noStrike" kern="1200" cap="none" spc="0" normalizeH="0" baseline="0" noProof="0" dirty="0">
                <a:ln>
                  <a:noFill/>
                </a:ln>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effectLst/>
                <a:uLnTx/>
                <a:uFillTx/>
                <a:latin typeface="Times New Roman" panose="02020603050405020304" pitchFamily="18" charset="0"/>
                <a:ea typeface="inpin heiti" charset="-122"/>
                <a:cs typeface="Times New Roman" panose="02020603050405020304" pitchFamily="18" charset="0"/>
              </a:rPr>
              <a:t>mới</a:t>
            </a:r>
            <a:r>
              <a:rPr kumimoji="0" lang="en-US" altLang="zh-CN" sz="3200" b="0" i="0" u="none" strike="noStrike" kern="1200" cap="none" spc="0" normalizeH="0" baseline="0" noProof="0" dirty="0">
                <a:ln>
                  <a:noFill/>
                </a:ln>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effectLst/>
                <a:uLnTx/>
                <a:uFillTx/>
                <a:latin typeface="Times New Roman" panose="02020603050405020304" pitchFamily="18" charset="0"/>
                <a:ea typeface="inpin heiti" charset="-122"/>
                <a:cs typeface="Times New Roman" panose="02020603050405020304" pitchFamily="18" charset="0"/>
              </a:rPr>
              <a:t>như</a:t>
            </a:r>
            <a:r>
              <a:rPr kumimoji="0" lang="en-US" altLang="zh-CN" sz="3200" b="0" i="0" u="none" strike="noStrike" kern="1200" cap="none" spc="0" normalizeH="0" baseline="0" noProof="0" dirty="0">
                <a:ln>
                  <a:noFill/>
                </a:ln>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effectLst/>
                <a:uLnTx/>
                <a:uFillTx/>
                <a:latin typeface="Times New Roman" panose="02020603050405020304" pitchFamily="18" charset="0"/>
                <a:ea typeface="inpin heiti" charset="-122"/>
                <a:cs typeface="Times New Roman" panose="02020603050405020304" pitchFamily="18" charset="0"/>
              </a:rPr>
              <a:t>viên</a:t>
            </a:r>
            <a:r>
              <a:rPr kumimoji="0" lang="en-US" altLang="zh-CN" sz="3200" b="0" i="0" u="none" strike="noStrike" kern="1200" cap="none" spc="0" normalizeH="0" baseline="0" noProof="0" dirty="0">
                <a:ln>
                  <a:noFill/>
                </a:ln>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effectLst/>
                <a:uLnTx/>
                <a:uFillTx/>
                <a:latin typeface="Times New Roman" panose="02020603050405020304" pitchFamily="18" charset="0"/>
                <a:ea typeface="inpin heiti" charset="-122"/>
                <a:cs typeface="Times New Roman" panose="02020603050405020304" pitchFamily="18" charset="0"/>
              </a:rPr>
              <a:t>chức</a:t>
            </a:r>
            <a:r>
              <a:rPr kumimoji="0" lang="en-US" altLang="zh-CN" sz="3200" b="0" i="0" u="none" strike="noStrike" kern="1200" cap="none" spc="0" normalizeH="0" baseline="0" noProof="0" dirty="0">
                <a:ln>
                  <a:noFill/>
                </a:ln>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effectLst/>
                <a:uLnTx/>
                <a:uFillTx/>
                <a:latin typeface="Times New Roman" panose="02020603050405020304" pitchFamily="18" charset="0"/>
                <a:ea typeface="inpin heiti" charset="-122"/>
                <a:cs typeface="Times New Roman" panose="02020603050405020304" pitchFamily="18" charset="0"/>
              </a:rPr>
              <a:t>trí</a:t>
            </a:r>
            <a:r>
              <a:rPr kumimoji="0" lang="en-US" altLang="zh-CN" sz="3200" b="0" i="0" u="none" strike="noStrike" kern="1200" cap="none" spc="0" normalizeH="0" baseline="0" noProof="0" dirty="0">
                <a:ln>
                  <a:noFill/>
                </a:ln>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effectLst/>
                <a:uLnTx/>
                <a:uFillTx/>
                <a:latin typeface="Times New Roman" panose="02020603050405020304" pitchFamily="18" charset="0"/>
                <a:ea typeface="inpin heiti" charset="-122"/>
                <a:cs typeface="Times New Roman" panose="02020603050405020304" pitchFamily="18" charset="0"/>
              </a:rPr>
              <a:t>thức</a:t>
            </a:r>
            <a:r>
              <a:rPr kumimoji="0" lang="en-US" altLang="zh-CN" sz="3200" b="0" i="0" u="none" strike="noStrike" kern="1200" cap="none" spc="0" normalizeH="0" baseline="0" noProof="0" dirty="0">
                <a:ln>
                  <a:noFill/>
                </a:ln>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effectLst/>
                <a:uLnTx/>
                <a:uFillTx/>
                <a:latin typeface="Times New Roman" panose="02020603050405020304" pitchFamily="18" charset="0"/>
                <a:ea typeface="inpin heiti" charset="-122"/>
                <a:cs typeface="Times New Roman" panose="02020603050405020304" pitchFamily="18" charset="0"/>
              </a:rPr>
              <a:t>những</a:t>
            </a:r>
            <a:r>
              <a:rPr kumimoji="0" lang="en-US" altLang="zh-CN" sz="3200" b="0" i="0" u="none" strike="noStrike" kern="1200" cap="none" spc="0" normalizeH="0" baseline="0" noProof="0" dirty="0">
                <a:ln>
                  <a:noFill/>
                </a:ln>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effectLst/>
                <a:uLnTx/>
                <a:uFillTx/>
                <a:latin typeface="Times New Roman" panose="02020603050405020304" pitchFamily="18" charset="0"/>
                <a:ea typeface="inpin heiti" charset="-122"/>
                <a:cs typeface="Times New Roman" panose="02020603050405020304" pitchFamily="18" charset="0"/>
              </a:rPr>
              <a:t>chủ</a:t>
            </a:r>
            <a:r>
              <a:rPr kumimoji="0" lang="en-US" altLang="zh-CN" sz="3200" b="0" i="0" u="none" strike="noStrike" kern="1200" cap="none" spc="0" normalizeH="0" baseline="0" noProof="0" dirty="0">
                <a:ln>
                  <a:noFill/>
                </a:ln>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effectLst/>
                <a:uLnTx/>
                <a:uFillTx/>
                <a:latin typeface="Times New Roman" panose="02020603050405020304" pitchFamily="18" charset="0"/>
                <a:ea typeface="inpin heiti" charset="-122"/>
                <a:cs typeface="Times New Roman" panose="02020603050405020304" pitchFamily="18" charset="0"/>
              </a:rPr>
              <a:t>xưởng</a:t>
            </a:r>
            <a:r>
              <a:rPr kumimoji="0" lang="en-US" altLang="zh-CN" sz="3200" b="0" i="0" u="none" strike="noStrike" kern="1200" cap="none" spc="0" normalizeH="0" baseline="0" noProof="0" dirty="0">
                <a:ln>
                  <a:noFill/>
                </a:ln>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effectLst/>
                <a:uLnTx/>
                <a:uFillTx/>
                <a:latin typeface="Times New Roman" panose="02020603050405020304" pitchFamily="18" charset="0"/>
                <a:ea typeface="inpin heiti" charset="-122"/>
                <a:cs typeface="Times New Roman" panose="02020603050405020304" pitchFamily="18" charset="0"/>
              </a:rPr>
              <a:t>nhà</a:t>
            </a:r>
            <a:r>
              <a:rPr kumimoji="0" lang="en-US" altLang="zh-CN" sz="3200" b="0" i="0" u="none" strike="noStrike" kern="1200" cap="none" spc="0" normalizeH="0" baseline="0" noProof="0" dirty="0">
                <a:ln>
                  <a:noFill/>
                </a:ln>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effectLst/>
                <a:uLnTx/>
                <a:uFillTx/>
                <a:latin typeface="Times New Roman" panose="02020603050405020304" pitchFamily="18" charset="0"/>
                <a:ea typeface="inpin heiti" charset="-122"/>
                <a:cs typeface="Times New Roman" panose="02020603050405020304" pitchFamily="18" charset="0"/>
              </a:rPr>
              <a:t>buôn</a:t>
            </a:r>
            <a:r>
              <a:rPr kumimoji="0" lang="en-US" altLang="zh-CN" sz="3200" b="0" i="0" u="none" strike="noStrike" kern="1200" cap="none" spc="0" normalizeH="0" baseline="0" noProof="0" dirty="0">
                <a:ln>
                  <a:noFill/>
                </a:ln>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effectLst/>
                <a:uLnTx/>
                <a:uFillTx/>
                <a:latin typeface="Times New Roman" panose="02020603050405020304" pitchFamily="18" charset="0"/>
                <a:ea typeface="inpin heiti" charset="-122"/>
                <a:cs typeface="Times New Roman" panose="02020603050405020304" pitchFamily="18" charset="0"/>
              </a:rPr>
              <a:t>bán</a:t>
            </a:r>
            <a:r>
              <a:rPr kumimoji="0" lang="en-US" altLang="zh-CN" sz="3200" b="0" i="0" u="none" strike="noStrike" kern="1200" cap="none" spc="0" normalizeH="0" baseline="0" noProof="0" dirty="0">
                <a:ln>
                  <a:noFill/>
                </a:ln>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effectLst/>
                <a:uLnTx/>
                <a:uFillTx/>
                <a:latin typeface="Times New Roman" panose="02020603050405020304" pitchFamily="18" charset="0"/>
                <a:ea typeface="inpin heiti" charset="-122"/>
                <a:cs typeface="Times New Roman" panose="02020603050405020304" pitchFamily="18" charset="0"/>
              </a:rPr>
              <a:t>lớn</a:t>
            </a:r>
            <a:r>
              <a:rPr kumimoji="0" lang="en-US" altLang="zh-CN" sz="3200" b="0" i="0" u="none" strike="noStrike" kern="1200" cap="none" spc="0" normalizeH="0" baseline="0" noProof="0" dirty="0">
                <a:ln>
                  <a:noFill/>
                </a:ln>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effectLst/>
                <a:uLnTx/>
                <a:uFillTx/>
                <a:latin typeface="Times New Roman" panose="02020603050405020304" pitchFamily="18" charset="0"/>
                <a:ea typeface="inpin heiti" charset="-122"/>
                <a:cs typeface="Times New Roman" panose="02020603050405020304" pitchFamily="18" charset="0"/>
              </a:rPr>
              <a:t>nhỏ</a:t>
            </a:r>
            <a:r>
              <a:rPr kumimoji="0" lang="en-US" altLang="zh-CN" sz="3200" b="0" i="0" u="none" strike="noStrike" kern="1200" cap="none" spc="0" normalizeH="0" baseline="0" noProof="0" dirty="0">
                <a:ln>
                  <a:noFill/>
                </a:ln>
                <a:effectLst/>
                <a:uLnTx/>
                <a:uFillTx/>
                <a:latin typeface="Times New Roman" panose="02020603050405020304" pitchFamily="18" charset="0"/>
                <a:ea typeface="inpin heiti" charset="-122"/>
                <a:cs typeface="Times New Roman" panose="02020603050405020304" pitchFamily="18" charset="0"/>
              </a:rPr>
              <a:t>.</a:t>
            </a:r>
            <a:endParaRPr kumimoji="0" lang="zh-CN" altLang="en-US" sz="3200" b="0" i="0" u="none" strike="noStrike" kern="1200" cap="none" spc="0" normalizeH="0" baseline="0" noProof="0" dirty="0">
              <a:ln>
                <a:noFill/>
              </a:ln>
              <a:effectLst/>
              <a:uLnTx/>
              <a:uFillTx/>
              <a:latin typeface="Times New Roman" panose="02020603050405020304" pitchFamily="18" charset="0"/>
              <a:ea typeface="inpin heiti" charset="-122"/>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inpin heiti" charset="-122"/>
              <a:ea typeface="inpin heiti"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inpin heiti" charset="-122"/>
              <a:ea typeface="inpin heiti" charset="-122"/>
              <a:cs typeface="+mn-cs"/>
            </a:endParaRPr>
          </a:p>
        </p:txBody>
      </p:sp>
      <p:pic>
        <p:nvPicPr>
          <p:cNvPr id="16" name="图片 15">
            <a:extLst>
              <a:ext uri="{FF2B5EF4-FFF2-40B4-BE49-F238E27FC236}">
                <a16:creationId xmlns="" xmlns:a16="http://schemas.microsoft.com/office/drawing/2014/main" id="{E2F5311C-57E0-49E9-92D6-8517C02C35F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42262" y="1602195"/>
            <a:ext cx="5797745" cy="749969"/>
          </a:xfrm>
          <a:prstGeom prst="rect">
            <a:avLst/>
          </a:prstGeom>
        </p:spPr>
      </p:pic>
    </p:spTree>
    <p:extLst>
      <p:ext uri="{BB962C8B-B14F-4D97-AF65-F5344CB8AC3E}">
        <p14:creationId xmlns:p14="http://schemas.microsoft.com/office/powerpoint/2010/main" val="23563516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80AE75E9-AE92-448C-A8B4-32D52E579F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806824" cy="806824"/>
          </a:xfrm>
          <a:prstGeom prst="rect">
            <a:avLst/>
          </a:prstGeom>
        </p:spPr>
      </p:pic>
      <p:pic>
        <p:nvPicPr>
          <p:cNvPr id="6" name="图片 5">
            <a:extLst>
              <a:ext uri="{FF2B5EF4-FFF2-40B4-BE49-F238E27FC236}">
                <a16:creationId xmlns="" xmlns:a16="http://schemas.microsoft.com/office/drawing/2014/main" id="{568D798C-1219-4478-889B-360F707B34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342" y="510989"/>
            <a:ext cx="2286997" cy="295835"/>
          </a:xfrm>
          <a:prstGeom prst="rect">
            <a:avLst/>
          </a:prstGeom>
        </p:spPr>
      </p:pic>
      <p:sp>
        <p:nvSpPr>
          <p:cNvPr id="8" name="任意多边形 33">
            <a:extLst>
              <a:ext uri="{FF2B5EF4-FFF2-40B4-BE49-F238E27FC236}">
                <a16:creationId xmlns="" xmlns:a16="http://schemas.microsoft.com/office/drawing/2014/main" id="{060F65E5-D9C0-4C9A-9E47-A7F0D08C17BE}"/>
              </a:ext>
            </a:extLst>
          </p:cNvPr>
          <p:cNvSpPr>
            <a:spLocks/>
          </p:cNvSpPr>
          <p:nvPr/>
        </p:nvSpPr>
        <p:spPr bwMode="auto">
          <a:xfrm flipH="1">
            <a:off x="289219" y="942295"/>
            <a:ext cx="8310414" cy="1534794"/>
          </a:xfrm>
          <a:custGeom>
            <a:avLst/>
            <a:gdLst>
              <a:gd name="T0" fmla="*/ 462991 w 4736306"/>
              <a:gd name="T1" fmla="*/ 0 h 925514"/>
              <a:gd name="T2" fmla="*/ 520167 w 4736306"/>
              <a:gd name="T3" fmla="*/ 5761 h 925514"/>
              <a:gd name="T4" fmla="*/ 520167 w 4736306"/>
              <a:gd name="T5" fmla="*/ 0 h 925514"/>
              <a:gd name="T6" fmla="*/ 4738688 w 4736306"/>
              <a:gd name="T7" fmla="*/ 0 h 925514"/>
              <a:gd name="T8" fmla="*/ 4738688 w 4736306"/>
              <a:gd name="T9" fmla="*/ 925508 h 925514"/>
              <a:gd name="T10" fmla="*/ 520167 w 4736306"/>
              <a:gd name="T11" fmla="*/ 925508 h 925514"/>
              <a:gd name="T12" fmla="*/ 520167 w 4736306"/>
              <a:gd name="T13" fmla="*/ 919747 h 925514"/>
              <a:gd name="T14" fmla="*/ 462991 w 4736306"/>
              <a:gd name="T15" fmla="*/ 925508 h 925514"/>
              <a:gd name="T16" fmla="*/ 0 w 4736306"/>
              <a:gd name="T17" fmla="*/ 462754 h 925514"/>
              <a:gd name="T18" fmla="*/ 462991 w 4736306"/>
              <a:gd name="T19" fmla="*/ 0 h 9255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36306"/>
              <a:gd name="T31" fmla="*/ 0 h 925514"/>
              <a:gd name="T32" fmla="*/ 4736306 w 4736306"/>
              <a:gd name="T33" fmla="*/ 925514 h 9255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36306" h="925514">
                <a:moveTo>
                  <a:pt x="462757" y="0"/>
                </a:moveTo>
                <a:lnTo>
                  <a:pt x="519906" y="5761"/>
                </a:lnTo>
                <a:lnTo>
                  <a:pt x="519906" y="0"/>
                </a:lnTo>
                <a:lnTo>
                  <a:pt x="4736306" y="0"/>
                </a:lnTo>
                <a:lnTo>
                  <a:pt x="4736306" y="925514"/>
                </a:lnTo>
                <a:lnTo>
                  <a:pt x="519906" y="925514"/>
                </a:lnTo>
                <a:lnTo>
                  <a:pt x="519906" y="919753"/>
                </a:lnTo>
                <a:lnTo>
                  <a:pt x="462757" y="925514"/>
                </a:lnTo>
                <a:cubicBezTo>
                  <a:pt x="207183" y="925514"/>
                  <a:pt x="0" y="718331"/>
                  <a:pt x="0" y="462757"/>
                </a:cubicBezTo>
                <a:cubicBezTo>
                  <a:pt x="0" y="207183"/>
                  <a:pt x="207183" y="0"/>
                  <a:pt x="462757" y="0"/>
                </a:cubicBezTo>
                <a:close/>
              </a:path>
            </a:pathLst>
          </a:custGeom>
          <a:solidFill>
            <a:srgbClr val="FDEBB0"/>
          </a:solidFill>
          <a:ln>
            <a:noFill/>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srgbClr val="FF9933"/>
              </a:solidFill>
              <a:effectLst/>
              <a:uLnTx/>
              <a:uFillTx/>
              <a:latin typeface="Times New Roman" panose="02020603050405020304" pitchFamily="18" charset="0"/>
              <a:ea typeface="+mn-ea"/>
              <a:cs typeface="Times New Roman" panose="02020603050405020304" pitchFamily="18" charset="0"/>
            </a:endParaRPr>
          </a:p>
        </p:txBody>
      </p:sp>
      <p:sp>
        <p:nvSpPr>
          <p:cNvPr id="17" name="文本框 44">
            <a:extLst>
              <a:ext uri="{FF2B5EF4-FFF2-40B4-BE49-F238E27FC236}">
                <a16:creationId xmlns="" xmlns:a16="http://schemas.microsoft.com/office/drawing/2014/main" id="{2E0C6BFF-CC5A-46A1-B5EA-EC0D9FD1837B}"/>
              </a:ext>
            </a:extLst>
          </p:cNvPr>
          <p:cNvSpPr>
            <a:spLocks noChangeArrowheads="1"/>
          </p:cNvSpPr>
          <p:nvPr/>
        </p:nvSpPr>
        <p:spPr bwMode="auto">
          <a:xfrm flipH="1">
            <a:off x="3887491" y="2676487"/>
            <a:ext cx="4318907" cy="787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457200" rtl="0" eaLnBrk="1" fontAlgn="auto" latinLnBrk="0" hangingPunct="1">
              <a:lnSpc>
                <a:spcPct val="150000"/>
              </a:lnSpc>
              <a:spcBef>
                <a:spcPct val="0"/>
              </a:spcBef>
              <a:spcAft>
                <a:spcPts val="0"/>
              </a:spcAft>
              <a:buClrTx/>
              <a:buSzTx/>
              <a:buFont typeface="Arial" panose="020B0604020202020204" pitchFamily="34" charset="0"/>
              <a:buNone/>
              <a:tabLst/>
              <a:defRPr/>
            </a:pPr>
            <a:r>
              <a:rPr kumimoji="0" lang="zh-CN" altLang="en-US" sz="1600" b="0" i="0" u="none" strike="noStrike" kern="1200" cap="none" spc="0" normalizeH="0" baseline="0" noProof="0" dirty="0">
                <a:ln>
                  <a:noFill/>
                </a:ln>
                <a:solidFill>
                  <a:prstClr val="white"/>
                </a:solidFill>
                <a:effectLst/>
                <a:uLnTx/>
                <a:uFillTx/>
                <a:latin typeface="inpin heiti" charset="-122"/>
                <a:ea typeface="inpin heiti" charset="-122"/>
                <a:cs typeface="+mn-cs"/>
                <a:sym typeface="Calibri" panose="020F0502020204030204" pitchFamily="34" charset="0"/>
              </a:rPr>
              <a:t>单击此处添加文本单击此处添加文本单击此处添加文本单击此处添加文本</a:t>
            </a:r>
            <a:endParaRPr kumimoji="0" lang="en-US" altLang="zh-CN" sz="1600" b="0" i="0" u="none" strike="noStrike" kern="1200" cap="none" spc="0" normalizeH="0" baseline="0" noProof="0" dirty="0">
              <a:ln>
                <a:noFill/>
              </a:ln>
              <a:solidFill>
                <a:prstClr val="white"/>
              </a:solidFill>
              <a:effectLst/>
              <a:uLnTx/>
              <a:uFillTx/>
              <a:latin typeface="inpin heiti" charset="-122"/>
              <a:ea typeface="inpin heiti" charset="-122"/>
              <a:cs typeface="+mn-cs"/>
              <a:sym typeface="微软雅黑" panose="020B0503020204020204" pitchFamily="34" charset="-122"/>
            </a:endParaRPr>
          </a:p>
        </p:txBody>
      </p:sp>
      <p:sp>
        <p:nvSpPr>
          <p:cNvPr id="19" name="文本框 46">
            <a:extLst>
              <a:ext uri="{FF2B5EF4-FFF2-40B4-BE49-F238E27FC236}">
                <a16:creationId xmlns="" xmlns:a16="http://schemas.microsoft.com/office/drawing/2014/main" id="{1FA356C6-064E-4767-9DC7-03C253BD5987}"/>
              </a:ext>
            </a:extLst>
          </p:cNvPr>
          <p:cNvSpPr>
            <a:spLocks noChangeArrowheads="1"/>
          </p:cNvSpPr>
          <p:nvPr/>
        </p:nvSpPr>
        <p:spPr bwMode="auto">
          <a:xfrm flipH="1">
            <a:off x="2370216" y="4400644"/>
            <a:ext cx="4025835" cy="787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457200" rtl="0" eaLnBrk="1" fontAlgn="auto" latinLnBrk="0" hangingPunct="1">
              <a:lnSpc>
                <a:spcPct val="150000"/>
              </a:lnSpc>
              <a:spcBef>
                <a:spcPct val="0"/>
              </a:spcBef>
              <a:spcAft>
                <a:spcPts val="0"/>
              </a:spcAft>
              <a:buClrTx/>
              <a:buSzTx/>
              <a:buFont typeface="Arial" panose="020B0604020202020204" pitchFamily="34" charset="0"/>
              <a:buNone/>
              <a:tabLst/>
              <a:defRPr/>
            </a:pPr>
            <a:r>
              <a:rPr kumimoji="0" lang="zh-CN" altLang="en-US" sz="1600" b="0" i="0" u="none" strike="noStrike" kern="1200" cap="none" spc="0" normalizeH="0" baseline="0" noProof="0" dirty="0">
                <a:ln>
                  <a:noFill/>
                </a:ln>
                <a:solidFill>
                  <a:prstClr val="white"/>
                </a:solidFill>
                <a:effectLst/>
                <a:uLnTx/>
                <a:uFillTx/>
                <a:latin typeface="inpin heiti" charset="-122"/>
                <a:ea typeface="inpin heiti" charset="-122"/>
                <a:cs typeface="+mn-cs"/>
                <a:sym typeface="Calibri" panose="020F0502020204030204" pitchFamily="34" charset="0"/>
              </a:rPr>
              <a:t>单击此处添加文本单击此处添加文本单击此处添加文本单击此处添加文本</a:t>
            </a:r>
            <a:endParaRPr kumimoji="0" lang="en-US" altLang="zh-CN" sz="1600" b="0" i="0" u="none" strike="noStrike" kern="1200" cap="none" spc="0" normalizeH="0" baseline="0" noProof="0" dirty="0">
              <a:ln>
                <a:noFill/>
              </a:ln>
              <a:solidFill>
                <a:prstClr val="white"/>
              </a:solidFill>
              <a:effectLst/>
              <a:uLnTx/>
              <a:uFillTx/>
              <a:latin typeface="inpin heiti" charset="-122"/>
              <a:ea typeface="inpin heiti" charset="-122"/>
              <a:cs typeface="+mn-cs"/>
              <a:sym typeface="微软雅黑" panose="020B0503020204020204" pitchFamily="34" charset="-122"/>
            </a:endParaRPr>
          </a:p>
        </p:txBody>
      </p:sp>
      <p:pic>
        <p:nvPicPr>
          <p:cNvPr id="24" name="图片 52">
            <a:extLst>
              <a:ext uri="{FF2B5EF4-FFF2-40B4-BE49-F238E27FC236}">
                <a16:creationId xmlns="" xmlns:a16="http://schemas.microsoft.com/office/drawing/2014/main" id="{FCD0BE9B-0746-4167-8FC4-4DD07875603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7171" y="1797723"/>
            <a:ext cx="55086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53">
            <a:extLst>
              <a:ext uri="{FF2B5EF4-FFF2-40B4-BE49-F238E27FC236}">
                <a16:creationId xmlns="" xmlns:a16="http://schemas.microsoft.com/office/drawing/2014/main" id="{2EAF6CCE-6EF9-4940-A667-F0AE52E5467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0477" y="955295"/>
            <a:ext cx="433387"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图片 54">
            <a:extLst>
              <a:ext uri="{FF2B5EF4-FFF2-40B4-BE49-F238E27FC236}">
                <a16:creationId xmlns="" xmlns:a16="http://schemas.microsoft.com/office/drawing/2014/main" id="{92273C2B-A921-428E-9C9C-0201C25F11F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80749" y="-428098"/>
            <a:ext cx="565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图片 15">
            <a:extLst>
              <a:ext uri="{FF2B5EF4-FFF2-40B4-BE49-F238E27FC236}">
                <a16:creationId xmlns="" xmlns:a16="http://schemas.microsoft.com/office/drawing/2014/main" id="{40FC9AE6-6C5D-4AE2-974A-BD313B6B5BB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78404" y="1538468"/>
            <a:ext cx="594398" cy="581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图片 17">
            <a:extLst>
              <a:ext uri="{FF2B5EF4-FFF2-40B4-BE49-F238E27FC236}">
                <a16:creationId xmlns="" xmlns:a16="http://schemas.microsoft.com/office/drawing/2014/main" id="{F73ED208-1861-4C56-819A-6A5CB959696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479838" y="4406071"/>
            <a:ext cx="843403" cy="608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5"/>
          <p:cNvSpPr>
            <a:spLocks noChangeArrowheads="1"/>
          </p:cNvSpPr>
          <p:nvPr/>
        </p:nvSpPr>
        <p:spPr bwMode="auto">
          <a:xfrm>
            <a:off x="1787239" y="6133237"/>
            <a:ext cx="7926185" cy="584775"/>
          </a:xfrm>
          <a:prstGeom prst="rect">
            <a:avLst/>
          </a:prstGeom>
          <a:noFill/>
          <a:ln w="9525">
            <a:noFill/>
            <a:miter lim="800000"/>
            <a:headEnd/>
            <a:tailEnd/>
          </a:ln>
        </p:spPr>
        <p:txBody>
          <a:bodyPr wrap="squar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Nông</a:t>
            </a:r>
            <a:r>
              <a:rPr kumimoji="0" lang="en-US" sz="32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dân</a:t>
            </a:r>
            <a:r>
              <a:rPr kumimoji="0" lang="en-US" sz="32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Việt</a:t>
            </a:r>
            <a:r>
              <a:rPr kumimoji="0" lang="en-US" sz="32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Nam </a:t>
            </a:r>
            <a:r>
              <a:rPr kumimoji="0" lang="en-US" sz="32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trong</a:t>
            </a:r>
            <a:r>
              <a:rPr kumimoji="0" lang="en-US" sz="32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thời</a:t>
            </a:r>
            <a:r>
              <a:rPr kumimoji="0" lang="en-US" sz="32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Pháp</a:t>
            </a:r>
            <a:r>
              <a:rPr kumimoji="0" lang="en-US" sz="32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thuộc</a:t>
            </a:r>
            <a:endParaRPr kumimoji="0" lang="en-US" sz="32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pic>
        <p:nvPicPr>
          <p:cNvPr id="20" name="Picture 4" descr="imagesCAQMAQ42"/>
          <p:cNvPicPr>
            <a:picLocks noChangeAspect="1" noChangeArrowheads="1"/>
          </p:cNvPicPr>
          <p:nvPr/>
        </p:nvPicPr>
        <p:blipFill>
          <a:blip r:embed="rId10"/>
          <a:srcRect/>
          <a:stretch>
            <a:fillRect/>
          </a:stretch>
        </p:blipFill>
        <p:spPr bwMode="auto">
          <a:xfrm>
            <a:off x="1406077" y="-18956"/>
            <a:ext cx="9580578" cy="6079976"/>
          </a:xfrm>
          <a:prstGeom prst="rect">
            <a:avLst/>
          </a:prstGeom>
          <a:noFill/>
          <a:ln w="9525">
            <a:noFill/>
            <a:miter lim="800000"/>
            <a:headEnd/>
            <a:tailEnd/>
          </a:ln>
        </p:spPr>
      </p:pic>
    </p:spTree>
    <p:extLst>
      <p:ext uri="{BB962C8B-B14F-4D97-AF65-F5344CB8AC3E}">
        <p14:creationId xmlns:p14="http://schemas.microsoft.com/office/powerpoint/2010/main" val="2659018422"/>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80AE75E9-AE92-448C-A8B4-32D52E579F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806824" cy="806824"/>
          </a:xfrm>
          <a:prstGeom prst="rect">
            <a:avLst/>
          </a:prstGeom>
        </p:spPr>
      </p:pic>
      <p:pic>
        <p:nvPicPr>
          <p:cNvPr id="6" name="图片 5">
            <a:extLst>
              <a:ext uri="{FF2B5EF4-FFF2-40B4-BE49-F238E27FC236}">
                <a16:creationId xmlns="" xmlns:a16="http://schemas.microsoft.com/office/drawing/2014/main" id="{568D798C-1219-4478-889B-360F707B34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342" y="510989"/>
            <a:ext cx="2286997" cy="295835"/>
          </a:xfrm>
          <a:prstGeom prst="rect">
            <a:avLst/>
          </a:prstGeom>
        </p:spPr>
      </p:pic>
      <p:sp>
        <p:nvSpPr>
          <p:cNvPr id="8" name="任意多边形 33">
            <a:extLst>
              <a:ext uri="{FF2B5EF4-FFF2-40B4-BE49-F238E27FC236}">
                <a16:creationId xmlns="" xmlns:a16="http://schemas.microsoft.com/office/drawing/2014/main" id="{060F65E5-D9C0-4C9A-9E47-A7F0D08C17BE}"/>
              </a:ext>
            </a:extLst>
          </p:cNvPr>
          <p:cNvSpPr>
            <a:spLocks/>
          </p:cNvSpPr>
          <p:nvPr/>
        </p:nvSpPr>
        <p:spPr bwMode="auto">
          <a:xfrm flipH="1">
            <a:off x="289219" y="942295"/>
            <a:ext cx="8310414" cy="1534794"/>
          </a:xfrm>
          <a:custGeom>
            <a:avLst/>
            <a:gdLst>
              <a:gd name="T0" fmla="*/ 462991 w 4736306"/>
              <a:gd name="T1" fmla="*/ 0 h 925514"/>
              <a:gd name="T2" fmla="*/ 520167 w 4736306"/>
              <a:gd name="T3" fmla="*/ 5761 h 925514"/>
              <a:gd name="T4" fmla="*/ 520167 w 4736306"/>
              <a:gd name="T5" fmla="*/ 0 h 925514"/>
              <a:gd name="T6" fmla="*/ 4738688 w 4736306"/>
              <a:gd name="T7" fmla="*/ 0 h 925514"/>
              <a:gd name="T8" fmla="*/ 4738688 w 4736306"/>
              <a:gd name="T9" fmla="*/ 925508 h 925514"/>
              <a:gd name="T10" fmla="*/ 520167 w 4736306"/>
              <a:gd name="T11" fmla="*/ 925508 h 925514"/>
              <a:gd name="T12" fmla="*/ 520167 w 4736306"/>
              <a:gd name="T13" fmla="*/ 919747 h 925514"/>
              <a:gd name="T14" fmla="*/ 462991 w 4736306"/>
              <a:gd name="T15" fmla="*/ 925508 h 925514"/>
              <a:gd name="T16" fmla="*/ 0 w 4736306"/>
              <a:gd name="T17" fmla="*/ 462754 h 925514"/>
              <a:gd name="T18" fmla="*/ 462991 w 4736306"/>
              <a:gd name="T19" fmla="*/ 0 h 9255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36306"/>
              <a:gd name="T31" fmla="*/ 0 h 925514"/>
              <a:gd name="T32" fmla="*/ 4736306 w 4736306"/>
              <a:gd name="T33" fmla="*/ 925514 h 9255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36306" h="925514">
                <a:moveTo>
                  <a:pt x="462757" y="0"/>
                </a:moveTo>
                <a:lnTo>
                  <a:pt x="519906" y="5761"/>
                </a:lnTo>
                <a:lnTo>
                  <a:pt x="519906" y="0"/>
                </a:lnTo>
                <a:lnTo>
                  <a:pt x="4736306" y="0"/>
                </a:lnTo>
                <a:lnTo>
                  <a:pt x="4736306" y="925514"/>
                </a:lnTo>
                <a:lnTo>
                  <a:pt x="519906" y="925514"/>
                </a:lnTo>
                <a:lnTo>
                  <a:pt x="519906" y="919753"/>
                </a:lnTo>
                <a:lnTo>
                  <a:pt x="462757" y="925514"/>
                </a:lnTo>
                <a:cubicBezTo>
                  <a:pt x="207183" y="925514"/>
                  <a:pt x="0" y="718331"/>
                  <a:pt x="0" y="462757"/>
                </a:cubicBezTo>
                <a:cubicBezTo>
                  <a:pt x="0" y="207183"/>
                  <a:pt x="207183" y="0"/>
                  <a:pt x="462757" y="0"/>
                </a:cubicBezTo>
                <a:close/>
              </a:path>
            </a:pathLst>
          </a:custGeom>
          <a:solidFill>
            <a:srgbClr val="FDEBB0"/>
          </a:solidFill>
          <a:ln>
            <a:noFill/>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srgbClr val="FF9933"/>
              </a:solidFill>
              <a:effectLst/>
              <a:uLnTx/>
              <a:uFillTx/>
              <a:latin typeface="Times New Roman" panose="02020603050405020304" pitchFamily="18" charset="0"/>
              <a:ea typeface="+mn-ea"/>
              <a:cs typeface="Times New Roman" panose="02020603050405020304" pitchFamily="18" charset="0"/>
            </a:endParaRPr>
          </a:p>
        </p:txBody>
      </p:sp>
      <p:sp>
        <p:nvSpPr>
          <p:cNvPr id="19" name="文本框 46">
            <a:extLst>
              <a:ext uri="{FF2B5EF4-FFF2-40B4-BE49-F238E27FC236}">
                <a16:creationId xmlns="" xmlns:a16="http://schemas.microsoft.com/office/drawing/2014/main" id="{1FA356C6-064E-4767-9DC7-03C253BD5987}"/>
              </a:ext>
            </a:extLst>
          </p:cNvPr>
          <p:cNvSpPr>
            <a:spLocks noChangeArrowheads="1"/>
          </p:cNvSpPr>
          <p:nvPr/>
        </p:nvSpPr>
        <p:spPr bwMode="auto">
          <a:xfrm flipH="1">
            <a:off x="2370216" y="4400644"/>
            <a:ext cx="4025835" cy="787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457200" rtl="0" eaLnBrk="1" fontAlgn="auto" latinLnBrk="0" hangingPunct="1">
              <a:lnSpc>
                <a:spcPct val="150000"/>
              </a:lnSpc>
              <a:spcBef>
                <a:spcPct val="0"/>
              </a:spcBef>
              <a:spcAft>
                <a:spcPts val="0"/>
              </a:spcAft>
              <a:buClrTx/>
              <a:buSzTx/>
              <a:buFont typeface="Arial" panose="020B0604020202020204" pitchFamily="34" charset="0"/>
              <a:buNone/>
              <a:tabLst/>
              <a:defRPr/>
            </a:pPr>
            <a:r>
              <a:rPr kumimoji="0" lang="zh-CN" altLang="en-US" sz="1600" b="0" i="0" u="none" strike="noStrike" kern="1200" cap="none" spc="0" normalizeH="0" baseline="0" noProof="0" dirty="0">
                <a:ln>
                  <a:noFill/>
                </a:ln>
                <a:solidFill>
                  <a:prstClr val="white"/>
                </a:solidFill>
                <a:effectLst/>
                <a:uLnTx/>
                <a:uFillTx/>
                <a:latin typeface="inpin heiti" charset="-122"/>
                <a:ea typeface="inpin heiti" charset="-122"/>
                <a:cs typeface="+mn-cs"/>
                <a:sym typeface="Calibri" panose="020F0502020204030204" pitchFamily="34" charset="0"/>
              </a:rPr>
              <a:t>单击此处添加文本单击此处添加文本单击此处添加文本单击此处添加文本</a:t>
            </a:r>
            <a:endParaRPr kumimoji="0" lang="en-US" altLang="zh-CN" sz="1600" b="0" i="0" u="none" strike="noStrike" kern="1200" cap="none" spc="0" normalizeH="0" baseline="0" noProof="0" dirty="0">
              <a:ln>
                <a:noFill/>
              </a:ln>
              <a:solidFill>
                <a:prstClr val="white"/>
              </a:solidFill>
              <a:effectLst/>
              <a:uLnTx/>
              <a:uFillTx/>
              <a:latin typeface="inpin heiti" charset="-122"/>
              <a:ea typeface="inpin heiti" charset="-122"/>
              <a:cs typeface="+mn-cs"/>
              <a:sym typeface="微软雅黑" panose="020B0503020204020204" pitchFamily="34" charset="-122"/>
            </a:endParaRPr>
          </a:p>
        </p:txBody>
      </p:sp>
      <p:pic>
        <p:nvPicPr>
          <p:cNvPr id="24" name="图片 52">
            <a:extLst>
              <a:ext uri="{FF2B5EF4-FFF2-40B4-BE49-F238E27FC236}">
                <a16:creationId xmlns="" xmlns:a16="http://schemas.microsoft.com/office/drawing/2014/main" id="{FCD0BE9B-0746-4167-8FC4-4DD07875603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7171" y="1797723"/>
            <a:ext cx="55086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53">
            <a:extLst>
              <a:ext uri="{FF2B5EF4-FFF2-40B4-BE49-F238E27FC236}">
                <a16:creationId xmlns="" xmlns:a16="http://schemas.microsoft.com/office/drawing/2014/main" id="{2EAF6CCE-6EF9-4940-A667-F0AE52E5467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0477" y="955295"/>
            <a:ext cx="433387"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图片 54">
            <a:extLst>
              <a:ext uri="{FF2B5EF4-FFF2-40B4-BE49-F238E27FC236}">
                <a16:creationId xmlns="" xmlns:a16="http://schemas.microsoft.com/office/drawing/2014/main" id="{92273C2B-A921-428E-9C9C-0201C25F11F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80749" y="-428098"/>
            <a:ext cx="565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图片 15">
            <a:extLst>
              <a:ext uri="{FF2B5EF4-FFF2-40B4-BE49-F238E27FC236}">
                <a16:creationId xmlns="" xmlns:a16="http://schemas.microsoft.com/office/drawing/2014/main" id="{40FC9AE6-6C5D-4AE2-974A-BD313B6B5BB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78404" y="1538468"/>
            <a:ext cx="594398" cy="581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图片 17">
            <a:extLst>
              <a:ext uri="{FF2B5EF4-FFF2-40B4-BE49-F238E27FC236}">
                <a16:creationId xmlns="" xmlns:a16="http://schemas.microsoft.com/office/drawing/2014/main" id="{F73ED208-1861-4C56-819A-6A5CB959696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479838" y="4406071"/>
            <a:ext cx="843403" cy="608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5"/>
          <p:cNvSpPr>
            <a:spLocks noChangeArrowheads="1"/>
          </p:cNvSpPr>
          <p:nvPr/>
        </p:nvSpPr>
        <p:spPr bwMode="auto">
          <a:xfrm>
            <a:off x="1787239" y="6133237"/>
            <a:ext cx="7926185" cy="584775"/>
          </a:xfrm>
          <a:prstGeom prst="rect">
            <a:avLst/>
          </a:prstGeom>
          <a:noFill/>
          <a:ln w="9525">
            <a:noFill/>
            <a:miter lim="800000"/>
            <a:headEnd/>
            <a:tailEnd/>
          </a:ln>
        </p:spPr>
        <p:txBody>
          <a:bodyPr wrap="squar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Công</a:t>
            </a:r>
            <a:r>
              <a:rPr kumimoji="0" lang="en-US" sz="3200" b="1" i="0" u="none" strike="noStrike" kern="1200" cap="none" spc="0" normalizeH="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effectLst/>
                <a:uLnTx/>
                <a:uFillTx/>
                <a:latin typeface="Times New Roman" panose="02020603050405020304" pitchFamily="18" charset="0"/>
                <a:ea typeface="+mn-ea"/>
                <a:cs typeface="Times New Roman" panose="02020603050405020304" pitchFamily="18" charset="0"/>
              </a:rPr>
              <a:t>nhân</a:t>
            </a:r>
            <a:r>
              <a:rPr kumimoji="0" lang="en-US" sz="32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Việt</a:t>
            </a:r>
            <a:r>
              <a:rPr kumimoji="0" lang="en-US" sz="32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Nam </a:t>
            </a:r>
            <a:r>
              <a:rPr kumimoji="0" lang="en-US" sz="32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trong</a:t>
            </a:r>
            <a:r>
              <a:rPr kumimoji="0" lang="en-US" sz="32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thời</a:t>
            </a:r>
            <a:r>
              <a:rPr kumimoji="0" lang="en-US" sz="32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Pháp</a:t>
            </a:r>
            <a:r>
              <a:rPr kumimoji="0" lang="en-US" sz="32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thuộc</a:t>
            </a:r>
            <a:endParaRPr kumimoji="0" lang="en-US" sz="32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pic>
        <p:nvPicPr>
          <p:cNvPr id="2050" name="Picture 2" descr="Công nhân Việt Nam thời Pháp thuộc - Lịch sử - Trần Lê Ngọc Châu - Thư viện  Tư liệu giáo dục"/>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8219" y="22021"/>
            <a:ext cx="5486920" cy="609619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ATICAN:CH26- Đời Sống Dân Ta Trong Thời Pháp-Vatican Đô Hộ (Nguyễn Mạnh  Qua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35138" y="22021"/>
            <a:ext cx="5756861" cy="6111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179529"/>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80AE75E9-AE92-448C-A8B4-32D52E579F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806824" cy="806824"/>
          </a:xfrm>
          <a:prstGeom prst="rect">
            <a:avLst/>
          </a:prstGeom>
        </p:spPr>
      </p:pic>
      <p:pic>
        <p:nvPicPr>
          <p:cNvPr id="6" name="图片 5">
            <a:extLst>
              <a:ext uri="{FF2B5EF4-FFF2-40B4-BE49-F238E27FC236}">
                <a16:creationId xmlns="" xmlns:a16="http://schemas.microsoft.com/office/drawing/2014/main" id="{568D798C-1219-4478-889B-360F707B34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342" y="510989"/>
            <a:ext cx="2286997" cy="295835"/>
          </a:xfrm>
          <a:prstGeom prst="rect">
            <a:avLst/>
          </a:prstGeom>
        </p:spPr>
      </p:pic>
      <p:sp>
        <p:nvSpPr>
          <p:cNvPr id="8" name="任意多边形 33">
            <a:extLst>
              <a:ext uri="{FF2B5EF4-FFF2-40B4-BE49-F238E27FC236}">
                <a16:creationId xmlns="" xmlns:a16="http://schemas.microsoft.com/office/drawing/2014/main" id="{060F65E5-D9C0-4C9A-9E47-A7F0D08C17BE}"/>
              </a:ext>
            </a:extLst>
          </p:cNvPr>
          <p:cNvSpPr>
            <a:spLocks/>
          </p:cNvSpPr>
          <p:nvPr/>
        </p:nvSpPr>
        <p:spPr bwMode="auto">
          <a:xfrm flipH="1">
            <a:off x="289219" y="942295"/>
            <a:ext cx="8310414" cy="1534794"/>
          </a:xfrm>
          <a:custGeom>
            <a:avLst/>
            <a:gdLst>
              <a:gd name="T0" fmla="*/ 462991 w 4736306"/>
              <a:gd name="T1" fmla="*/ 0 h 925514"/>
              <a:gd name="T2" fmla="*/ 520167 w 4736306"/>
              <a:gd name="T3" fmla="*/ 5761 h 925514"/>
              <a:gd name="T4" fmla="*/ 520167 w 4736306"/>
              <a:gd name="T5" fmla="*/ 0 h 925514"/>
              <a:gd name="T6" fmla="*/ 4738688 w 4736306"/>
              <a:gd name="T7" fmla="*/ 0 h 925514"/>
              <a:gd name="T8" fmla="*/ 4738688 w 4736306"/>
              <a:gd name="T9" fmla="*/ 925508 h 925514"/>
              <a:gd name="T10" fmla="*/ 520167 w 4736306"/>
              <a:gd name="T11" fmla="*/ 925508 h 925514"/>
              <a:gd name="T12" fmla="*/ 520167 w 4736306"/>
              <a:gd name="T13" fmla="*/ 919747 h 925514"/>
              <a:gd name="T14" fmla="*/ 462991 w 4736306"/>
              <a:gd name="T15" fmla="*/ 925508 h 925514"/>
              <a:gd name="T16" fmla="*/ 0 w 4736306"/>
              <a:gd name="T17" fmla="*/ 462754 h 925514"/>
              <a:gd name="T18" fmla="*/ 462991 w 4736306"/>
              <a:gd name="T19" fmla="*/ 0 h 9255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36306"/>
              <a:gd name="T31" fmla="*/ 0 h 925514"/>
              <a:gd name="T32" fmla="*/ 4736306 w 4736306"/>
              <a:gd name="T33" fmla="*/ 925514 h 9255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36306" h="925514">
                <a:moveTo>
                  <a:pt x="462757" y="0"/>
                </a:moveTo>
                <a:lnTo>
                  <a:pt x="519906" y="5761"/>
                </a:lnTo>
                <a:lnTo>
                  <a:pt x="519906" y="0"/>
                </a:lnTo>
                <a:lnTo>
                  <a:pt x="4736306" y="0"/>
                </a:lnTo>
                <a:lnTo>
                  <a:pt x="4736306" y="925514"/>
                </a:lnTo>
                <a:lnTo>
                  <a:pt x="519906" y="925514"/>
                </a:lnTo>
                <a:lnTo>
                  <a:pt x="519906" y="919753"/>
                </a:lnTo>
                <a:lnTo>
                  <a:pt x="462757" y="925514"/>
                </a:lnTo>
                <a:cubicBezTo>
                  <a:pt x="207183" y="925514"/>
                  <a:pt x="0" y="718331"/>
                  <a:pt x="0" y="462757"/>
                </a:cubicBezTo>
                <a:cubicBezTo>
                  <a:pt x="0" y="207183"/>
                  <a:pt x="207183" y="0"/>
                  <a:pt x="462757" y="0"/>
                </a:cubicBezTo>
                <a:close/>
              </a:path>
            </a:pathLst>
          </a:custGeom>
          <a:solidFill>
            <a:srgbClr val="FDEBB0"/>
          </a:solidFill>
          <a:ln>
            <a:noFill/>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srgbClr val="FF9933"/>
              </a:solidFill>
              <a:effectLst/>
              <a:uLnTx/>
              <a:uFillTx/>
              <a:latin typeface="Times New Roman" panose="02020603050405020304" pitchFamily="18" charset="0"/>
              <a:ea typeface="+mn-ea"/>
              <a:cs typeface="Times New Roman" panose="02020603050405020304" pitchFamily="18" charset="0"/>
            </a:endParaRPr>
          </a:p>
        </p:txBody>
      </p:sp>
      <p:sp>
        <p:nvSpPr>
          <p:cNvPr id="19" name="文本框 46">
            <a:extLst>
              <a:ext uri="{FF2B5EF4-FFF2-40B4-BE49-F238E27FC236}">
                <a16:creationId xmlns="" xmlns:a16="http://schemas.microsoft.com/office/drawing/2014/main" id="{1FA356C6-064E-4767-9DC7-03C253BD5987}"/>
              </a:ext>
            </a:extLst>
          </p:cNvPr>
          <p:cNvSpPr>
            <a:spLocks noChangeArrowheads="1"/>
          </p:cNvSpPr>
          <p:nvPr/>
        </p:nvSpPr>
        <p:spPr bwMode="auto">
          <a:xfrm flipH="1">
            <a:off x="2370216" y="4400644"/>
            <a:ext cx="4025835" cy="787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457200" rtl="0" eaLnBrk="1" fontAlgn="auto" latinLnBrk="0" hangingPunct="1">
              <a:lnSpc>
                <a:spcPct val="150000"/>
              </a:lnSpc>
              <a:spcBef>
                <a:spcPct val="0"/>
              </a:spcBef>
              <a:spcAft>
                <a:spcPts val="0"/>
              </a:spcAft>
              <a:buClrTx/>
              <a:buSzTx/>
              <a:buFont typeface="Arial" panose="020B0604020202020204" pitchFamily="34" charset="0"/>
              <a:buNone/>
              <a:tabLst/>
              <a:defRPr/>
            </a:pPr>
            <a:r>
              <a:rPr kumimoji="0" lang="zh-CN" altLang="en-US" sz="1600" b="0" i="0" u="none" strike="noStrike" kern="1200" cap="none" spc="0" normalizeH="0" baseline="0" noProof="0" dirty="0">
                <a:ln>
                  <a:noFill/>
                </a:ln>
                <a:solidFill>
                  <a:prstClr val="white"/>
                </a:solidFill>
                <a:effectLst/>
                <a:uLnTx/>
                <a:uFillTx/>
                <a:latin typeface="inpin heiti" charset="-122"/>
                <a:ea typeface="inpin heiti" charset="-122"/>
                <a:cs typeface="+mn-cs"/>
                <a:sym typeface="Calibri" panose="020F0502020204030204" pitchFamily="34" charset="0"/>
              </a:rPr>
              <a:t>单击此处添加文本单击此处添加文本单击此处添加文本单击此处添加文本</a:t>
            </a:r>
            <a:endParaRPr kumimoji="0" lang="en-US" altLang="zh-CN" sz="1600" b="0" i="0" u="none" strike="noStrike" kern="1200" cap="none" spc="0" normalizeH="0" baseline="0" noProof="0" dirty="0">
              <a:ln>
                <a:noFill/>
              </a:ln>
              <a:solidFill>
                <a:prstClr val="white"/>
              </a:solidFill>
              <a:effectLst/>
              <a:uLnTx/>
              <a:uFillTx/>
              <a:latin typeface="inpin heiti" charset="-122"/>
              <a:ea typeface="inpin heiti" charset="-122"/>
              <a:cs typeface="+mn-cs"/>
              <a:sym typeface="微软雅黑" panose="020B0503020204020204" pitchFamily="34" charset="-122"/>
            </a:endParaRPr>
          </a:p>
        </p:txBody>
      </p:sp>
      <p:pic>
        <p:nvPicPr>
          <p:cNvPr id="24" name="图片 52">
            <a:extLst>
              <a:ext uri="{FF2B5EF4-FFF2-40B4-BE49-F238E27FC236}">
                <a16:creationId xmlns="" xmlns:a16="http://schemas.microsoft.com/office/drawing/2014/main" id="{FCD0BE9B-0746-4167-8FC4-4DD07875603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7171" y="1797723"/>
            <a:ext cx="55086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53">
            <a:extLst>
              <a:ext uri="{FF2B5EF4-FFF2-40B4-BE49-F238E27FC236}">
                <a16:creationId xmlns="" xmlns:a16="http://schemas.microsoft.com/office/drawing/2014/main" id="{2EAF6CCE-6EF9-4940-A667-F0AE52E5467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0477" y="955295"/>
            <a:ext cx="433387"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图片 54">
            <a:extLst>
              <a:ext uri="{FF2B5EF4-FFF2-40B4-BE49-F238E27FC236}">
                <a16:creationId xmlns="" xmlns:a16="http://schemas.microsoft.com/office/drawing/2014/main" id="{92273C2B-A921-428E-9C9C-0201C25F11F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80749" y="-428098"/>
            <a:ext cx="565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图片 15">
            <a:extLst>
              <a:ext uri="{FF2B5EF4-FFF2-40B4-BE49-F238E27FC236}">
                <a16:creationId xmlns="" xmlns:a16="http://schemas.microsoft.com/office/drawing/2014/main" id="{40FC9AE6-6C5D-4AE2-974A-BD313B6B5BB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78404" y="1538468"/>
            <a:ext cx="594398" cy="581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图片 17">
            <a:extLst>
              <a:ext uri="{FF2B5EF4-FFF2-40B4-BE49-F238E27FC236}">
                <a16:creationId xmlns="" xmlns:a16="http://schemas.microsoft.com/office/drawing/2014/main" id="{F73ED208-1861-4C56-819A-6A5CB959696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479838" y="4406071"/>
            <a:ext cx="843403" cy="608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5"/>
          <p:cNvSpPr>
            <a:spLocks noChangeArrowheads="1"/>
          </p:cNvSpPr>
          <p:nvPr/>
        </p:nvSpPr>
        <p:spPr bwMode="auto">
          <a:xfrm>
            <a:off x="1787239" y="6021271"/>
            <a:ext cx="8891165" cy="584775"/>
          </a:xfrm>
          <a:prstGeom prst="rect">
            <a:avLst/>
          </a:prstGeom>
          <a:noFill/>
          <a:ln w="9525">
            <a:noFill/>
            <a:miter lim="800000"/>
            <a:headEnd/>
            <a:tailEnd/>
          </a:ln>
        </p:spPr>
        <p:txBody>
          <a:bodyPr wrap="squar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Công</a:t>
            </a:r>
            <a:r>
              <a:rPr kumimoji="0" lang="en-US" sz="32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nhânViệt</a:t>
            </a:r>
            <a:r>
              <a:rPr kumimoji="0" lang="en-US" sz="32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Nam </a:t>
            </a:r>
            <a:r>
              <a:rPr kumimoji="0" lang="en-US" sz="32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trong</a:t>
            </a:r>
            <a:r>
              <a:rPr kumimoji="0" lang="en-US" sz="3200" b="1" i="0" u="none" strike="noStrike" kern="1200" cap="none" spc="0" normalizeH="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effectLst/>
                <a:uLnTx/>
                <a:uFillTx/>
                <a:latin typeface="Times New Roman" panose="02020603050405020304" pitchFamily="18" charset="0"/>
                <a:ea typeface="+mn-ea"/>
                <a:cs typeface="Times New Roman" panose="02020603050405020304" pitchFamily="18" charset="0"/>
              </a:rPr>
              <a:t>các</a:t>
            </a:r>
            <a:r>
              <a:rPr kumimoji="0" lang="en-US" sz="3200" b="1" i="0" u="none" strike="noStrike" kern="1200" cap="none" spc="0" normalizeH="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effectLst/>
                <a:uLnTx/>
                <a:uFillTx/>
                <a:latin typeface="Times New Roman" panose="02020603050405020304" pitchFamily="18" charset="0"/>
                <a:ea typeface="+mn-ea"/>
                <a:cs typeface="Times New Roman" panose="02020603050405020304" pitchFamily="18" charset="0"/>
              </a:rPr>
              <a:t>đồn</a:t>
            </a:r>
            <a:r>
              <a:rPr kumimoji="0" lang="en-US" sz="3200" b="1" i="0" u="none" strike="noStrike" kern="1200" cap="none" spc="0" normalizeH="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effectLst/>
                <a:uLnTx/>
                <a:uFillTx/>
                <a:latin typeface="Times New Roman" panose="02020603050405020304" pitchFamily="18" charset="0"/>
                <a:ea typeface="+mn-ea"/>
                <a:cs typeface="Times New Roman" panose="02020603050405020304" pitchFamily="18" charset="0"/>
              </a:rPr>
              <a:t>điền</a:t>
            </a:r>
            <a:r>
              <a:rPr kumimoji="0" lang="en-US" sz="3200" b="1" i="0" u="none" strike="noStrike" kern="1200" cap="none" spc="0" normalizeH="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effectLst/>
                <a:uLnTx/>
                <a:uFillTx/>
                <a:latin typeface="Times New Roman" panose="02020603050405020304" pitchFamily="18" charset="0"/>
                <a:ea typeface="+mn-ea"/>
                <a:cs typeface="Times New Roman" panose="02020603050405020304" pitchFamily="18" charset="0"/>
              </a:rPr>
              <a:t>cao</a:t>
            </a:r>
            <a:r>
              <a:rPr kumimoji="0" lang="en-US" sz="3200" b="1" i="0" u="none" strike="noStrike" kern="1200" cap="none" spc="0" normalizeH="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effectLst/>
                <a:uLnTx/>
                <a:uFillTx/>
                <a:latin typeface="Times New Roman" panose="02020603050405020304" pitchFamily="18" charset="0"/>
                <a:ea typeface="+mn-ea"/>
                <a:cs typeface="Times New Roman" panose="02020603050405020304" pitchFamily="18" charset="0"/>
              </a:rPr>
              <a:t>su</a:t>
            </a:r>
            <a:endParaRPr kumimoji="0" lang="en-US" sz="32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pic>
        <p:nvPicPr>
          <p:cNvPr id="4098" name="Picture 2" descr="Cây cao su trên đất Biên Hòa - Thông tin thị trường cao su, giá cao su"/>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41206" y="180"/>
            <a:ext cx="9673158" cy="5984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031844"/>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7B5EB1B5-2972-4D46-89FA-DC33E6EA558B}"/>
              </a:ext>
            </a:extLst>
          </p:cNvPr>
          <p:cNvGrpSpPr/>
          <p:nvPr/>
        </p:nvGrpSpPr>
        <p:grpSpPr>
          <a:xfrm>
            <a:off x="-124691" y="-130183"/>
            <a:ext cx="12191999" cy="6858000"/>
            <a:chOff x="0" y="0"/>
            <a:chExt cx="12191999" cy="6858000"/>
          </a:xfrm>
        </p:grpSpPr>
        <p:pic>
          <p:nvPicPr>
            <p:cNvPr id="3" name="图片 2">
              <a:extLst>
                <a:ext uri="{FF2B5EF4-FFF2-40B4-BE49-F238E27FC236}">
                  <a16:creationId xmlns="" xmlns:a16="http://schemas.microsoft.com/office/drawing/2014/main" id="{71C0711C-3A15-4BED-8D6C-E743E1762F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4" name="矩形 3">
              <a:extLst>
                <a:ext uri="{FF2B5EF4-FFF2-40B4-BE49-F238E27FC236}">
                  <a16:creationId xmlns="" xmlns:a16="http://schemas.microsoft.com/office/drawing/2014/main" id="{3B87A3B2-65EA-4546-8C49-CA50B99F1A23}"/>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pic>
        <p:nvPicPr>
          <p:cNvPr id="5" name="图片 4">
            <a:extLst>
              <a:ext uri="{FF2B5EF4-FFF2-40B4-BE49-F238E27FC236}">
                <a16:creationId xmlns="" xmlns:a16="http://schemas.microsoft.com/office/drawing/2014/main" id="{D5B71469-5215-4798-81DC-338FEFF121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806824" cy="806824"/>
          </a:xfrm>
          <a:prstGeom prst="rect">
            <a:avLst/>
          </a:prstGeom>
        </p:spPr>
      </p:pic>
      <p:pic>
        <p:nvPicPr>
          <p:cNvPr id="6" name="图片 5">
            <a:extLst>
              <a:ext uri="{FF2B5EF4-FFF2-40B4-BE49-F238E27FC236}">
                <a16:creationId xmlns="" xmlns:a16="http://schemas.microsoft.com/office/drawing/2014/main" id="{0A5D46D6-B7CF-42D6-9A90-F4A44DC6D6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342" y="510989"/>
            <a:ext cx="2286997" cy="295835"/>
          </a:xfrm>
          <a:prstGeom prst="rect">
            <a:avLst/>
          </a:prstGeom>
        </p:spPr>
      </p:pic>
      <p:sp>
        <p:nvSpPr>
          <p:cNvPr id="15" name="矩形: 圆角 14">
            <a:extLst>
              <a:ext uri="{FF2B5EF4-FFF2-40B4-BE49-F238E27FC236}">
                <a16:creationId xmlns="" xmlns:a16="http://schemas.microsoft.com/office/drawing/2014/main" id="{94CA3871-7D2B-4E80-8188-EBB804F9F2F9}"/>
              </a:ext>
            </a:extLst>
          </p:cNvPr>
          <p:cNvSpPr/>
          <p:nvPr/>
        </p:nvSpPr>
        <p:spPr>
          <a:xfrm>
            <a:off x="3337749" y="528076"/>
            <a:ext cx="2114532" cy="580614"/>
          </a:xfrm>
          <a:prstGeom prst="roundRect">
            <a:avLst>
              <a:gd name="adj" fmla="val 50000"/>
            </a:avLst>
          </a:prstGeom>
          <a:solidFill>
            <a:srgbClr val="FDEB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18" name="矩形: 圆角 17">
            <a:extLst>
              <a:ext uri="{FF2B5EF4-FFF2-40B4-BE49-F238E27FC236}">
                <a16:creationId xmlns="" xmlns:a16="http://schemas.microsoft.com/office/drawing/2014/main" id="{2A037CE9-F276-4B60-B7B2-D8B0023C32ED}"/>
              </a:ext>
            </a:extLst>
          </p:cNvPr>
          <p:cNvSpPr/>
          <p:nvPr/>
        </p:nvSpPr>
        <p:spPr>
          <a:xfrm>
            <a:off x="3322561" y="2162833"/>
            <a:ext cx="2114532" cy="580614"/>
          </a:xfrm>
          <a:prstGeom prst="roundRect">
            <a:avLst>
              <a:gd name="adj" fmla="val 50000"/>
            </a:avLst>
          </a:prstGeom>
          <a:solidFill>
            <a:srgbClr val="FCD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20" name="文本框 19">
            <a:extLst>
              <a:ext uri="{FF2B5EF4-FFF2-40B4-BE49-F238E27FC236}">
                <a16:creationId xmlns="" xmlns:a16="http://schemas.microsoft.com/office/drawing/2014/main" id="{C8058022-8F2C-4176-B872-E8088D879072}"/>
              </a:ext>
            </a:extLst>
          </p:cNvPr>
          <p:cNvSpPr txBox="1"/>
          <p:nvPr/>
        </p:nvSpPr>
        <p:spPr>
          <a:xfrm>
            <a:off x="3246278" y="2207550"/>
            <a:ext cx="6032199" cy="2339102"/>
          </a:xfrm>
          <a:prstGeom prst="rect">
            <a:avLst/>
          </a:prstGeom>
          <a:noFill/>
        </p:spPr>
        <p:txBody>
          <a:bodyPr wrap="square" rtlCol="0">
            <a:spAutoFit/>
          </a:bodyPr>
          <a:lstStyle/>
          <a:p>
            <a:r>
              <a:rPr lang="en-US" altLang="zh-CN" sz="3200" dirty="0" err="1">
                <a:latin typeface="Times New Roman" panose="02020603050405020304" pitchFamily="18" charset="0"/>
                <a:ea typeface="inpin heiti" charset="-122"/>
                <a:cs typeface="Times New Roman" panose="02020603050405020304" pitchFamily="18" charset="0"/>
              </a:rPr>
              <a:t>Cuối</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thế</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kỉ</a:t>
            </a:r>
            <a:r>
              <a:rPr lang="en-US" altLang="zh-CN" sz="3200" dirty="0">
                <a:latin typeface="Times New Roman" panose="02020603050405020304" pitchFamily="18" charset="0"/>
                <a:ea typeface="inpin heiti" charset="-122"/>
                <a:cs typeface="Times New Roman" panose="02020603050405020304" pitchFamily="18" charset="0"/>
              </a:rPr>
              <a:t> XIX – </a:t>
            </a:r>
            <a:r>
              <a:rPr lang="en-US" altLang="zh-CN" sz="3200" dirty="0" err="1">
                <a:latin typeface="Times New Roman" panose="02020603050405020304" pitchFamily="18" charset="0"/>
                <a:ea typeface="inpin heiti" charset="-122"/>
                <a:cs typeface="Times New Roman" panose="02020603050405020304" pitchFamily="18" charset="0"/>
              </a:rPr>
              <a:t>đầu</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thế</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kỉ</a:t>
            </a:r>
            <a:r>
              <a:rPr lang="en-US" altLang="zh-CN" sz="3200" dirty="0">
                <a:latin typeface="Times New Roman" panose="02020603050405020304" pitchFamily="18" charset="0"/>
                <a:ea typeface="inpin heiti" charset="-122"/>
                <a:cs typeface="Times New Roman" panose="02020603050405020304" pitchFamily="18" charset="0"/>
              </a:rPr>
              <a:t> XX </a:t>
            </a:r>
            <a:r>
              <a:rPr lang="en-US" altLang="zh-CN" sz="3200" dirty="0" err="1">
                <a:latin typeface="Times New Roman" panose="02020603050405020304" pitchFamily="18" charset="0"/>
                <a:ea typeface="inpin heiti" charset="-122"/>
                <a:cs typeface="Times New Roman" panose="02020603050405020304" pitchFamily="18" charset="0"/>
              </a:rPr>
              <a:t>đã</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xuất</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hiện</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thêm</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những</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giai</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cấp</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tầng</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lớp</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mới</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công</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nhân</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chủ</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xưởng</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nhà</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buôn</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viên</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chức</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trí</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thức</a:t>
            </a:r>
            <a:r>
              <a:rPr lang="en-US" altLang="zh-CN" sz="3200" dirty="0">
                <a:latin typeface="Times New Roman" panose="02020603050405020304" pitchFamily="18" charset="0"/>
                <a:ea typeface="inpin heiti" charset="-122"/>
                <a:cs typeface="Times New Roman" panose="02020603050405020304" pitchFamily="18" charset="0"/>
              </a:rPr>
              <a:t>,…</a:t>
            </a:r>
            <a:endParaRPr lang="zh-CN" altLang="en-US" sz="3200" dirty="0">
              <a:latin typeface="Times New Roman" panose="02020603050405020304" pitchFamily="18" charset="0"/>
              <a:ea typeface="inpin heiti" charset="-122"/>
              <a:cs typeface="Times New Roman" panose="02020603050405020304" pitchFamily="18" charset="0"/>
            </a:endParaRPr>
          </a:p>
          <a:p>
            <a:endParaRPr lang="zh-CN" altLang="en-US" dirty="0">
              <a:latin typeface="inpin heiti" charset="-122"/>
              <a:ea typeface="inpin heiti" charset="-122"/>
            </a:endParaRPr>
          </a:p>
        </p:txBody>
      </p:sp>
      <p:sp>
        <p:nvSpPr>
          <p:cNvPr id="21" name="文本框 19">
            <a:extLst>
              <a:ext uri="{FF2B5EF4-FFF2-40B4-BE49-F238E27FC236}">
                <a16:creationId xmlns="" xmlns:a16="http://schemas.microsoft.com/office/drawing/2014/main" id="{C8058022-8F2C-4176-B872-E8088D879072}"/>
              </a:ext>
            </a:extLst>
          </p:cNvPr>
          <p:cNvSpPr txBox="1"/>
          <p:nvPr/>
        </p:nvSpPr>
        <p:spPr>
          <a:xfrm>
            <a:off x="3200649" y="345513"/>
            <a:ext cx="6123459" cy="1846659"/>
          </a:xfrm>
          <a:prstGeom prst="rect">
            <a:avLst/>
          </a:prstGeom>
          <a:noFill/>
        </p:spPr>
        <p:txBody>
          <a:bodyPr wrap="square" rtlCol="0">
            <a:spAutoFit/>
          </a:bodyPr>
          <a:lstStyle/>
          <a:p>
            <a:r>
              <a:rPr lang="en-US" altLang="zh-CN" sz="3200" dirty="0" err="1">
                <a:latin typeface="Times New Roman" panose="02020603050405020304" pitchFamily="18" charset="0"/>
                <a:ea typeface="inpin heiti" charset="-122"/>
                <a:cs typeface="Times New Roman" panose="02020603050405020304" pitchFamily="18" charset="0"/>
              </a:rPr>
              <a:t>Nêu</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những</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giai</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cấp</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tầng</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lớp</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mới</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xuất</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hiện</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trong</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xã</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hội</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Viêt</a:t>
            </a:r>
            <a:r>
              <a:rPr lang="en-US" altLang="zh-CN" sz="3200" dirty="0">
                <a:latin typeface="Times New Roman" panose="02020603050405020304" pitchFamily="18" charset="0"/>
                <a:ea typeface="inpin heiti" charset="-122"/>
                <a:cs typeface="Times New Roman" panose="02020603050405020304" pitchFamily="18" charset="0"/>
              </a:rPr>
              <a:t> Nam </a:t>
            </a:r>
            <a:r>
              <a:rPr lang="en-US" altLang="zh-CN" sz="3200" dirty="0" err="1">
                <a:latin typeface="Times New Roman" panose="02020603050405020304" pitchFamily="18" charset="0"/>
                <a:ea typeface="inpin heiti" charset="-122"/>
                <a:cs typeface="Times New Roman" panose="02020603050405020304" pitchFamily="18" charset="0"/>
              </a:rPr>
              <a:t>cuối</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thế</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kỉ</a:t>
            </a:r>
            <a:r>
              <a:rPr lang="en-US" altLang="zh-CN" sz="3200" dirty="0">
                <a:latin typeface="Times New Roman" panose="02020603050405020304" pitchFamily="18" charset="0"/>
                <a:ea typeface="inpin heiti" charset="-122"/>
                <a:cs typeface="Times New Roman" panose="02020603050405020304" pitchFamily="18" charset="0"/>
              </a:rPr>
              <a:t> XIX – </a:t>
            </a:r>
            <a:r>
              <a:rPr lang="en-US" altLang="zh-CN" sz="3200" dirty="0" err="1">
                <a:latin typeface="Times New Roman" panose="02020603050405020304" pitchFamily="18" charset="0"/>
                <a:ea typeface="inpin heiti" charset="-122"/>
                <a:cs typeface="Times New Roman" panose="02020603050405020304" pitchFamily="18" charset="0"/>
              </a:rPr>
              <a:t>đầu</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thế</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kỉ</a:t>
            </a:r>
            <a:r>
              <a:rPr lang="en-US" altLang="zh-CN" sz="3200" dirty="0">
                <a:latin typeface="Times New Roman" panose="02020603050405020304" pitchFamily="18" charset="0"/>
                <a:ea typeface="inpin heiti" charset="-122"/>
                <a:cs typeface="Times New Roman" panose="02020603050405020304" pitchFamily="18" charset="0"/>
              </a:rPr>
              <a:t> XX.</a:t>
            </a:r>
            <a:endParaRPr lang="zh-CN" altLang="en-US" sz="3200" dirty="0">
              <a:latin typeface="Times New Roman" panose="02020603050405020304" pitchFamily="18" charset="0"/>
              <a:ea typeface="inpin heiti" charset="-122"/>
              <a:cs typeface="Times New Roman" panose="02020603050405020304" pitchFamily="18" charset="0"/>
            </a:endParaRPr>
          </a:p>
          <a:p>
            <a:endParaRPr lang="zh-CN" altLang="en-US" dirty="0">
              <a:latin typeface="inpin heiti" charset="-122"/>
              <a:ea typeface="inpin heiti" charset="-122"/>
            </a:endParaRPr>
          </a:p>
        </p:txBody>
      </p:sp>
    </p:spTree>
    <p:extLst>
      <p:ext uri="{BB962C8B-B14F-4D97-AF65-F5344CB8AC3E}">
        <p14:creationId xmlns:p14="http://schemas.microsoft.com/office/powerpoint/2010/main" val="29952750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37BF031E-F55A-4B9E-B45B-44B3C537A0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806824" cy="806824"/>
          </a:xfrm>
          <a:prstGeom prst="rect">
            <a:avLst/>
          </a:prstGeom>
        </p:spPr>
      </p:pic>
      <p:pic>
        <p:nvPicPr>
          <p:cNvPr id="6" name="图片 5">
            <a:extLst>
              <a:ext uri="{FF2B5EF4-FFF2-40B4-BE49-F238E27FC236}">
                <a16:creationId xmlns="" xmlns:a16="http://schemas.microsoft.com/office/drawing/2014/main" id="{ADFC0295-E956-481A-BF52-7F222479FF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342" y="510989"/>
            <a:ext cx="2286997" cy="295835"/>
          </a:xfrm>
          <a:prstGeom prst="rect">
            <a:avLst/>
          </a:prstGeom>
        </p:spPr>
      </p:pic>
      <p:sp>
        <p:nvSpPr>
          <p:cNvPr id="7" name="文本框 6">
            <a:extLst>
              <a:ext uri="{FF2B5EF4-FFF2-40B4-BE49-F238E27FC236}">
                <a16:creationId xmlns="" xmlns:a16="http://schemas.microsoft.com/office/drawing/2014/main" id="{C69782D1-5AB0-4DF8-8A3C-9B3A73E1B0A0}"/>
              </a:ext>
            </a:extLst>
          </p:cNvPr>
          <p:cNvSpPr txBox="1"/>
          <p:nvPr/>
        </p:nvSpPr>
        <p:spPr>
          <a:xfrm>
            <a:off x="806824" y="135686"/>
            <a:ext cx="2568387"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9D7C7D"/>
                </a:solidFill>
                <a:effectLst/>
                <a:uLnTx/>
                <a:uFillTx/>
                <a:latin typeface="inpin heiti" charset="-122"/>
                <a:ea typeface="inpin heiti" charset="-122"/>
                <a:cs typeface="+mn-cs"/>
              </a:rPr>
              <a:t>02.</a:t>
            </a:r>
            <a:r>
              <a:rPr kumimoji="0" lang="zh-CN" altLang="en-US" sz="2400" b="0" i="0" u="none" strike="noStrike" kern="1200" cap="none" spc="0" normalizeH="0" baseline="0" noProof="0" dirty="0">
                <a:ln>
                  <a:noFill/>
                </a:ln>
                <a:solidFill>
                  <a:srgbClr val="9D7C7D"/>
                </a:solidFill>
                <a:effectLst/>
                <a:uLnTx/>
                <a:uFillTx/>
                <a:latin typeface="inpin heiti" charset="-122"/>
                <a:ea typeface="inpin heiti" charset="-122"/>
                <a:cs typeface="+mn-cs"/>
              </a:rPr>
              <a:t>分享心得</a:t>
            </a:r>
          </a:p>
        </p:txBody>
      </p:sp>
      <p:sp>
        <p:nvSpPr>
          <p:cNvPr id="13" name="文本框 12">
            <a:extLst>
              <a:ext uri="{FF2B5EF4-FFF2-40B4-BE49-F238E27FC236}">
                <a16:creationId xmlns="" xmlns:a16="http://schemas.microsoft.com/office/drawing/2014/main" id="{5DBC2FEB-58BF-4832-8FC7-0201B10F41CF}"/>
              </a:ext>
            </a:extLst>
          </p:cNvPr>
          <p:cNvSpPr txBox="1"/>
          <p:nvPr/>
        </p:nvSpPr>
        <p:spPr>
          <a:xfrm>
            <a:off x="1066800" y="1524000"/>
            <a:ext cx="9864437" cy="4524315"/>
          </a:xfrm>
          <a:prstGeom prst="rect">
            <a:avLst/>
          </a:prstGeom>
          <a:noFill/>
        </p:spPr>
        <p:txBody>
          <a:bodyPr wrap="square" rtlCol="0">
            <a:spAutoFit/>
          </a:bodyPr>
          <a:lstStyle/>
          <a:p>
            <a:pPr marL="0" marR="0" lvl="0" indent="0" algn="l" defTabSz="457200" rtl="0" eaLnBrk="1" fontAlgn="auto" latinLnBrk="0" hangingPunct="1">
              <a:spcBef>
                <a:spcPts val="0"/>
              </a:spcBef>
              <a:spcAft>
                <a:spcPts val="0"/>
              </a:spcAft>
              <a:buClrTx/>
              <a:buSzTx/>
              <a:buFontTx/>
              <a:buNone/>
              <a:tabLst/>
              <a:defRPr/>
            </a:pPr>
            <a:r>
              <a:rPr lang="en-US" altLang="zh-CN" sz="3200" dirty="0" err="1">
                <a:latin typeface="Times New Roman" panose="02020603050405020304" pitchFamily="18" charset="0"/>
                <a:ea typeface="inpin heiti" charset="-122"/>
                <a:cs typeface="Times New Roman" panose="02020603050405020304" pitchFamily="18" charset="0"/>
              </a:rPr>
              <a:t>Từ</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cuối</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thế</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kỉ</a:t>
            </a:r>
            <a:r>
              <a:rPr lang="en-US" altLang="zh-CN" sz="3200" dirty="0">
                <a:latin typeface="Times New Roman" panose="02020603050405020304" pitchFamily="18" charset="0"/>
                <a:ea typeface="inpin heiti" charset="-122"/>
                <a:cs typeface="Times New Roman" panose="02020603050405020304" pitchFamily="18" charset="0"/>
              </a:rPr>
              <a:t> XIX, </a:t>
            </a:r>
            <a:r>
              <a:rPr lang="en-US" altLang="zh-CN" sz="3200" dirty="0" err="1">
                <a:latin typeface="Times New Roman" panose="02020603050405020304" pitchFamily="18" charset="0"/>
                <a:ea typeface="inpin heiti" charset="-122"/>
                <a:cs typeface="Times New Roman" panose="02020603050405020304" pitchFamily="18" charset="0"/>
              </a:rPr>
              <a:t>thực</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dân</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Pháp</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tăng</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cường</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khai</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mỏ</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lập</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nhà</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máy</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đồn</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điền</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để</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vơ</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vét</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tài</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nguyên</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và</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bóc</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lột</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nhân</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dân</a:t>
            </a:r>
            <a:r>
              <a:rPr lang="en-US" altLang="zh-CN" sz="3200" dirty="0">
                <a:latin typeface="Times New Roman" panose="02020603050405020304" pitchFamily="18" charset="0"/>
                <a:ea typeface="inpin heiti" charset="-122"/>
                <a:cs typeface="Times New Roman" panose="02020603050405020304" pitchFamily="18" charset="0"/>
              </a:rPr>
              <a:t> ta. </a:t>
            </a:r>
            <a:r>
              <a:rPr lang="en-US" altLang="zh-CN" sz="3200" dirty="0" err="1">
                <a:latin typeface="Times New Roman" panose="02020603050405020304" pitchFamily="18" charset="0"/>
                <a:ea typeface="inpin heiti" charset="-122"/>
                <a:cs typeface="Times New Roman" panose="02020603050405020304" pitchFamily="18" charset="0"/>
              </a:rPr>
              <a:t>Sự</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xuất</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hiện</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các</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ngành</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kinh</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tế</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mới</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đã</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tạo</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ra</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những</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thay</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đổi</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trong</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xã</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hội</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Việt</a:t>
            </a:r>
            <a:r>
              <a:rPr lang="en-US" altLang="zh-CN" sz="3200" dirty="0">
                <a:latin typeface="Times New Roman" panose="02020603050405020304" pitchFamily="18" charset="0"/>
                <a:ea typeface="inpin heiti" charset="-122"/>
                <a:cs typeface="Times New Roman" panose="02020603050405020304" pitchFamily="18" charset="0"/>
              </a:rPr>
              <a:t> Nam: </a:t>
            </a:r>
            <a:r>
              <a:rPr lang="en-US" altLang="zh-CN" sz="3200" dirty="0" err="1">
                <a:latin typeface="Times New Roman" panose="02020603050405020304" pitchFamily="18" charset="0"/>
                <a:ea typeface="inpin heiti" charset="-122"/>
                <a:cs typeface="Times New Roman" panose="02020603050405020304" pitchFamily="18" charset="0"/>
              </a:rPr>
              <a:t>các</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giai</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cấp</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các</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tầng</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lớp</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mới</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ra</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đời</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như</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công</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nhân</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chủ</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xưởng</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nhà</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buôn</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viên</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smtClean="0">
                <a:latin typeface="Times New Roman" panose="02020603050405020304" pitchFamily="18" charset="0"/>
                <a:ea typeface="inpin heiti" charset="-122"/>
                <a:cs typeface="Times New Roman" panose="02020603050405020304" pitchFamily="18" charset="0"/>
              </a:rPr>
              <a:t>ch</a:t>
            </a:r>
            <a:r>
              <a:rPr lang="en-US" altLang="zh-CN" sz="3200" dirty="0" err="1" smtClean="0">
                <a:latin typeface="Times New Roman" panose="02020603050405020304" pitchFamily="18" charset="0"/>
                <a:ea typeface="inpin heiti" charset="-122"/>
                <a:cs typeface="Times New Roman" panose="02020603050405020304" pitchFamily="18" charset="0"/>
              </a:rPr>
              <a:t>ức</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trí</a:t>
            </a:r>
            <a:r>
              <a:rPr lang="en-US" altLang="zh-CN" sz="3200" dirty="0">
                <a:latin typeface="Times New Roman" panose="02020603050405020304" pitchFamily="18" charset="0"/>
                <a:ea typeface="inpin heiti" charset="-122"/>
                <a:cs typeface="Times New Roman" panose="02020603050405020304" pitchFamily="18" charset="0"/>
              </a:rPr>
              <a:t> </a:t>
            </a:r>
            <a:r>
              <a:rPr lang="en-US" altLang="zh-CN" sz="3200" dirty="0" err="1">
                <a:latin typeface="Times New Roman" panose="02020603050405020304" pitchFamily="18" charset="0"/>
                <a:ea typeface="inpin heiti" charset="-122"/>
                <a:cs typeface="Times New Roman" panose="02020603050405020304" pitchFamily="18" charset="0"/>
              </a:rPr>
              <a:t>thức</a:t>
            </a:r>
            <a:r>
              <a:rPr lang="en-US" altLang="zh-CN" sz="3200" dirty="0">
                <a:latin typeface="Times New Roman" panose="02020603050405020304" pitchFamily="18" charset="0"/>
                <a:ea typeface="inpin heiti" charset="-122"/>
                <a:cs typeface="Times New Roman" panose="02020603050405020304" pitchFamily="18" charset="0"/>
              </a:rPr>
              <a:t>,…</a:t>
            </a:r>
            <a:endParaRPr kumimoji="0" lang="zh-CN" altLang="en-US" sz="3200" b="0" i="0" u="none" strike="noStrike" kern="1200" cap="none" spc="0" normalizeH="0" baseline="0" noProof="0" dirty="0">
              <a:ln>
                <a:noFill/>
              </a:ln>
              <a:effectLst/>
              <a:uLnTx/>
              <a:uFillTx/>
              <a:latin typeface="Times New Roman" panose="02020603050405020304" pitchFamily="18" charset="0"/>
              <a:ea typeface="inpin heiti" charset="-122"/>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a:noFill/>
              </a:ln>
              <a:effectLst/>
              <a:uLnTx/>
              <a:uFillTx/>
              <a:latin typeface="inpin heiti" charset="-122"/>
              <a:ea typeface="inpin heiti" charset="-122"/>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a:noFill/>
              </a:ln>
              <a:effectLst/>
              <a:uLnTx/>
              <a:uFillTx/>
              <a:latin typeface="inpin heiti" charset="-122"/>
              <a:ea typeface="inpin heiti" charset="-122"/>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a:noFill/>
              </a:ln>
              <a:effectLst/>
              <a:uLnTx/>
              <a:uFillTx/>
              <a:latin typeface="inpin heiti" charset="-122"/>
              <a:ea typeface="inpin heiti" charset="-122"/>
            </a:endParaRPr>
          </a:p>
        </p:txBody>
      </p:sp>
    </p:spTree>
    <p:extLst>
      <p:ext uri="{BB962C8B-B14F-4D97-AF65-F5344CB8AC3E}">
        <p14:creationId xmlns:p14="http://schemas.microsoft.com/office/powerpoint/2010/main" val="2778473631"/>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3842" y="2578150"/>
            <a:ext cx="10299600" cy="871632"/>
          </a:xfrm>
        </p:spPr>
        <p:txBody>
          <a:bodyPr/>
          <a:lstStyle/>
          <a:p>
            <a:pPr marL="0" indent="0" algn="ctr">
              <a:buNone/>
            </a:pPr>
            <a:r>
              <a:rPr lang="en-US" sz="6600" b="1" dirty="0" smtClean="0">
                <a:latin typeface="Times New Roman" pitchFamily="18" charset="0"/>
                <a:cs typeface="Times New Roman" pitchFamily="18" charset="0"/>
              </a:rPr>
              <a:t>SÔNG NGÒI</a:t>
            </a:r>
            <a:endParaRPr lang="vi-VN" sz="6600" b="1" dirty="0">
              <a:latin typeface="Times New Roman" pitchFamily="18" charset="0"/>
              <a:cs typeface="Times New Roman" pitchFamily="18" charset="0"/>
            </a:endParaRPr>
          </a:p>
        </p:txBody>
      </p:sp>
      <p:sp>
        <p:nvSpPr>
          <p:cNvPr id="4" name="文本框 13">
            <a:extLst>
              <a:ext uri="{FF2B5EF4-FFF2-40B4-BE49-F238E27FC236}">
                <a16:creationId xmlns="" xmlns:a16="http://schemas.microsoft.com/office/drawing/2014/main" id="{88166D9F-42B0-45EB-9DDB-08E307463AD7}"/>
              </a:ext>
            </a:extLst>
          </p:cNvPr>
          <p:cNvSpPr txBox="1"/>
          <p:nvPr/>
        </p:nvSpPr>
        <p:spPr>
          <a:xfrm>
            <a:off x="4441945" y="669804"/>
            <a:ext cx="3427444"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inpin heiti" charset="-122"/>
                <a:cs typeface="Times New Roman" panose="02020603050405020304" pitchFamily="18" charset="0"/>
              </a:rPr>
              <a:t>PHẦN</a:t>
            </a:r>
            <a:r>
              <a:rPr kumimoji="0" lang="en-US" altLang="zh-CN" sz="2400" b="0" i="0" u="none" strike="noStrike" kern="1200" cap="none" spc="0" normalizeH="0" noProof="0" dirty="0" smtClean="0">
                <a:ln>
                  <a:noFill/>
                </a:ln>
                <a:solidFill>
                  <a:prstClr val="black"/>
                </a:solidFill>
                <a:effectLst/>
                <a:uLnTx/>
                <a:uFillTx/>
                <a:latin typeface="Times New Roman" panose="02020603050405020304" pitchFamily="18" charset="0"/>
                <a:ea typeface="inpin heiti" charset="-122"/>
                <a:cs typeface="Times New Roman" panose="02020603050405020304" pitchFamily="18" charset="0"/>
              </a:rPr>
              <a:t> 2</a:t>
            </a:r>
            <a:r>
              <a:rPr kumimoji="0" lang="en-US" altLang="zh-CN" sz="4000" b="0" i="0" u="none" strike="noStrike" kern="1200" cap="none" spc="0" normalizeH="0" noProof="0" dirty="0" smtClean="0">
                <a:ln>
                  <a:noFill/>
                </a:ln>
                <a:solidFill>
                  <a:prstClr val="black"/>
                </a:solidFill>
                <a:effectLst/>
                <a:uLnTx/>
                <a:uFillTx/>
                <a:latin typeface="Times New Roman" panose="02020603050405020304" pitchFamily="18" charset="0"/>
                <a:ea typeface="inpin heiti" charset="-122"/>
                <a:cs typeface="Times New Roman" panose="02020603050405020304" pitchFamily="18"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4000" b="1" noProof="0" dirty="0" smtClean="0">
                <a:solidFill>
                  <a:prstClr val="black"/>
                </a:solidFill>
                <a:latin typeface="Times New Roman" panose="02020603050405020304" pitchFamily="18" charset="0"/>
                <a:ea typeface="inpin heiti" charset="-122"/>
                <a:cs typeface="Times New Roman" panose="02020603050405020304" pitchFamily="18" charset="0"/>
              </a:rPr>
              <a:t>ĐỊA LÍ</a:t>
            </a:r>
            <a:endParaRPr kumimoji="0" lang="zh-CN" altLang="en-US" sz="4000" b="1" i="0" u="none" strike="noStrike" kern="1200" cap="none" spc="0" normalizeH="0" baseline="0" noProof="0" dirty="0">
              <a:ln>
                <a:noFill/>
              </a:ln>
              <a:solidFill>
                <a:prstClr val="black"/>
              </a:solidFill>
              <a:effectLst/>
              <a:uLnTx/>
              <a:uFillTx/>
              <a:latin typeface="Times New Roman" panose="02020603050405020304" pitchFamily="18" charset="0"/>
              <a:ea typeface="inpin heiti" charset="-122"/>
              <a:cs typeface="Times New Roman" panose="02020603050405020304" pitchFamily="18" charset="0"/>
            </a:endParaRPr>
          </a:p>
        </p:txBody>
      </p:sp>
    </p:spTree>
    <p:extLst>
      <p:ext uri="{BB962C8B-B14F-4D97-AF65-F5344CB8AC3E}">
        <p14:creationId xmlns:p14="http://schemas.microsoft.com/office/powerpoint/2010/main" val="3444709907"/>
      </p:ext>
    </p:extLst>
  </p:cSld>
  <p:clrMapOvr>
    <a:masterClrMapping/>
  </p:clrMapOvr>
  <p:transition spd="slow" advClick="0" advTm="400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7B5EB1B5-2972-4D46-89FA-DC33E6EA558B}"/>
              </a:ext>
            </a:extLst>
          </p:cNvPr>
          <p:cNvGrpSpPr/>
          <p:nvPr/>
        </p:nvGrpSpPr>
        <p:grpSpPr>
          <a:xfrm>
            <a:off x="0" y="0"/>
            <a:ext cx="12191999" cy="6858000"/>
            <a:chOff x="0" y="0"/>
            <a:chExt cx="12191999" cy="6858000"/>
          </a:xfrm>
        </p:grpSpPr>
        <p:pic>
          <p:nvPicPr>
            <p:cNvPr id="3" name="图片 2">
              <a:extLst>
                <a:ext uri="{FF2B5EF4-FFF2-40B4-BE49-F238E27FC236}">
                  <a16:creationId xmlns="" xmlns:a16="http://schemas.microsoft.com/office/drawing/2014/main" id="{71C0711C-3A15-4BED-8D6C-E743E1762F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4" name="矩形 3">
              <a:extLst>
                <a:ext uri="{FF2B5EF4-FFF2-40B4-BE49-F238E27FC236}">
                  <a16:creationId xmlns="" xmlns:a16="http://schemas.microsoft.com/office/drawing/2014/main" id="{3B87A3B2-65EA-4546-8C49-CA50B99F1A23}"/>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pic>
        <p:nvPicPr>
          <p:cNvPr id="5" name="图片 4">
            <a:extLst>
              <a:ext uri="{FF2B5EF4-FFF2-40B4-BE49-F238E27FC236}">
                <a16:creationId xmlns="" xmlns:a16="http://schemas.microsoft.com/office/drawing/2014/main" id="{80AE75E9-AE92-448C-A8B4-32D52E579F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806824" cy="806824"/>
          </a:xfrm>
          <a:prstGeom prst="rect">
            <a:avLst/>
          </a:prstGeom>
        </p:spPr>
      </p:pic>
      <p:pic>
        <p:nvPicPr>
          <p:cNvPr id="6" name="图片 5">
            <a:extLst>
              <a:ext uri="{FF2B5EF4-FFF2-40B4-BE49-F238E27FC236}">
                <a16:creationId xmlns="" xmlns:a16="http://schemas.microsoft.com/office/drawing/2014/main" id="{568D798C-1219-4478-889B-360F707B34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342" y="510989"/>
            <a:ext cx="2286997" cy="295835"/>
          </a:xfrm>
          <a:prstGeom prst="rect">
            <a:avLst/>
          </a:prstGeom>
        </p:spPr>
      </p:pic>
      <p:sp>
        <p:nvSpPr>
          <p:cNvPr id="8" name="任意多边形 33">
            <a:extLst>
              <a:ext uri="{FF2B5EF4-FFF2-40B4-BE49-F238E27FC236}">
                <a16:creationId xmlns="" xmlns:a16="http://schemas.microsoft.com/office/drawing/2014/main" id="{060F65E5-D9C0-4C9A-9E47-A7F0D08C17BE}"/>
              </a:ext>
            </a:extLst>
          </p:cNvPr>
          <p:cNvSpPr>
            <a:spLocks/>
          </p:cNvSpPr>
          <p:nvPr/>
        </p:nvSpPr>
        <p:spPr bwMode="auto">
          <a:xfrm flipH="1">
            <a:off x="552450" y="942295"/>
            <a:ext cx="8310414" cy="1534794"/>
          </a:xfrm>
          <a:custGeom>
            <a:avLst/>
            <a:gdLst>
              <a:gd name="T0" fmla="*/ 462991 w 4736306"/>
              <a:gd name="T1" fmla="*/ 0 h 925514"/>
              <a:gd name="T2" fmla="*/ 520167 w 4736306"/>
              <a:gd name="T3" fmla="*/ 5761 h 925514"/>
              <a:gd name="T4" fmla="*/ 520167 w 4736306"/>
              <a:gd name="T5" fmla="*/ 0 h 925514"/>
              <a:gd name="T6" fmla="*/ 4738688 w 4736306"/>
              <a:gd name="T7" fmla="*/ 0 h 925514"/>
              <a:gd name="T8" fmla="*/ 4738688 w 4736306"/>
              <a:gd name="T9" fmla="*/ 925508 h 925514"/>
              <a:gd name="T10" fmla="*/ 520167 w 4736306"/>
              <a:gd name="T11" fmla="*/ 925508 h 925514"/>
              <a:gd name="T12" fmla="*/ 520167 w 4736306"/>
              <a:gd name="T13" fmla="*/ 919747 h 925514"/>
              <a:gd name="T14" fmla="*/ 462991 w 4736306"/>
              <a:gd name="T15" fmla="*/ 925508 h 925514"/>
              <a:gd name="T16" fmla="*/ 0 w 4736306"/>
              <a:gd name="T17" fmla="*/ 462754 h 925514"/>
              <a:gd name="T18" fmla="*/ 462991 w 4736306"/>
              <a:gd name="T19" fmla="*/ 0 h 9255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36306"/>
              <a:gd name="T31" fmla="*/ 0 h 925514"/>
              <a:gd name="T32" fmla="*/ 4736306 w 4736306"/>
              <a:gd name="T33" fmla="*/ 925514 h 9255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36306" h="925514">
                <a:moveTo>
                  <a:pt x="462757" y="0"/>
                </a:moveTo>
                <a:lnTo>
                  <a:pt x="519906" y="5761"/>
                </a:lnTo>
                <a:lnTo>
                  <a:pt x="519906" y="0"/>
                </a:lnTo>
                <a:lnTo>
                  <a:pt x="4736306" y="0"/>
                </a:lnTo>
                <a:lnTo>
                  <a:pt x="4736306" y="925514"/>
                </a:lnTo>
                <a:lnTo>
                  <a:pt x="519906" y="925514"/>
                </a:lnTo>
                <a:lnTo>
                  <a:pt x="519906" y="919753"/>
                </a:lnTo>
                <a:lnTo>
                  <a:pt x="462757" y="925514"/>
                </a:lnTo>
                <a:cubicBezTo>
                  <a:pt x="207183" y="925514"/>
                  <a:pt x="0" y="718331"/>
                  <a:pt x="0" y="462757"/>
                </a:cubicBezTo>
                <a:cubicBezTo>
                  <a:pt x="0" y="207183"/>
                  <a:pt x="207183" y="0"/>
                  <a:pt x="462757" y="0"/>
                </a:cubicBezTo>
                <a:close/>
              </a:path>
            </a:pathLst>
          </a:custGeom>
          <a:solidFill>
            <a:srgbClr val="FDEBB0"/>
          </a:solidFill>
          <a:ln>
            <a:noFill/>
          </a:ln>
        </p:spPr>
        <p:txBody>
          <a:bodyPr anchor="ctr"/>
          <a:lstStyle/>
          <a:p>
            <a:pPr algn="ctr"/>
            <a:r>
              <a:rPr lang="en-US" sz="4000" b="1" dirty="0">
                <a:latin typeface="Times New Roman" panose="02020603050405020304" pitchFamily="18" charset="0"/>
                <a:cs typeface="Times New Roman" panose="02020603050405020304" pitchFamily="18" charset="0"/>
              </a:rPr>
              <a:t>1. </a:t>
            </a:r>
            <a:r>
              <a:rPr lang="en-US" sz="4000" b="1" dirty="0" err="1">
                <a:latin typeface="Times New Roman" panose="02020603050405020304" pitchFamily="18" charset="0"/>
                <a:cs typeface="Times New Roman" panose="02020603050405020304" pitchFamily="18" charset="0"/>
              </a:rPr>
              <a:t>Kinh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tế</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Việt</a:t>
            </a:r>
            <a:r>
              <a:rPr lang="en-US" sz="4000" b="1" dirty="0">
                <a:latin typeface="Times New Roman" panose="02020603050405020304" pitchFamily="18" charset="0"/>
                <a:cs typeface="Times New Roman" panose="02020603050405020304" pitchFamily="18" charset="0"/>
              </a:rPr>
              <a:t> Nam</a:t>
            </a:r>
          </a:p>
          <a:p>
            <a:pPr algn="ctr"/>
            <a:r>
              <a:rPr lang="en-US" sz="4000" b="1" dirty="0" err="1">
                <a:latin typeface="Times New Roman" panose="02020603050405020304" pitchFamily="18" charset="0"/>
                <a:cs typeface="Times New Roman" panose="02020603050405020304" pitchFamily="18" charset="0"/>
              </a:rPr>
              <a:t>cuối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thế</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kỉ</a:t>
            </a:r>
            <a:r>
              <a:rPr lang="en-US" sz="4000" b="1" dirty="0">
                <a:latin typeface="Times New Roman" panose="02020603050405020304" pitchFamily="18" charset="0"/>
                <a:cs typeface="Times New Roman" panose="02020603050405020304" pitchFamily="18" charset="0"/>
              </a:rPr>
              <a:t> XIX </a:t>
            </a:r>
            <a:r>
              <a:rPr lang="vi-VN" sz="4000" b="1" dirty="0">
                <a:latin typeface="Times New Roman" panose="02020603050405020304" pitchFamily="18" charset="0"/>
                <a:cs typeface="Times New Roman" panose="02020603050405020304" pitchFamily="18" charset="0"/>
              </a:rPr>
              <a:t>đ</a:t>
            </a:r>
            <a:r>
              <a:rPr lang="en-US" sz="4000" b="1" dirty="0" err="1">
                <a:latin typeface="Times New Roman" panose="02020603050405020304" pitchFamily="18" charset="0"/>
                <a:cs typeface="Times New Roman" panose="02020603050405020304" pitchFamily="18" charset="0"/>
              </a:rPr>
              <a:t>ầu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thế</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kỉ</a:t>
            </a:r>
            <a:r>
              <a:rPr lang="en-US" sz="4000" b="1" dirty="0">
                <a:latin typeface="Times New Roman" panose="02020603050405020304" pitchFamily="18" charset="0"/>
                <a:cs typeface="Times New Roman" panose="02020603050405020304" pitchFamily="18" charset="0"/>
              </a:rPr>
              <a:t> XX</a:t>
            </a:r>
          </a:p>
        </p:txBody>
      </p:sp>
      <p:sp>
        <p:nvSpPr>
          <p:cNvPr id="15" name="任意多边形 42">
            <a:extLst>
              <a:ext uri="{FF2B5EF4-FFF2-40B4-BE49-F238E27FC236}">
                <a16:creationId xmlns="" xmlns:a16="http://schemas.microsoft.com/office/drawing/2014/main" id="{04A4E899-4D17-41EA-B671-681F58709748}"/>
              </a:ext>
            </a:extLst>
          </p:cNvPr>
          <p:cNvSpPr>
            <a:spLocks/>
          </p:cNvSpPr>
          <p:nvPr/>
        </p:nvSpPr>
        <p:spPr bwMode="auto">
          <a:xfrm flipH="1">
            <a:off x="0" y="4340187"/>
            <a:ext cx="673100" cy="925513"/>
          </a:xfrm>
          <a:custGeom>
            <a:avLst/>
            <a:gdLst>
              <a:gd name="T0" fmla="*/ 0 w 3720214"/>
              <a:gd name="T1" fmla="*/ 0 h 925514"/>
              <a:gd name="T2" fmla="*/ 22034 w 3720214"/>
              <a:gd name="T3" fmla="*/ 0 h 925514"/>
              <a:gd name="T4" fmla="*/ 22034 w 3720214"/>
              <a:gd name="T5" fmla="*/ 925511 h 925514"/>
              <a:gd name="T6" fmla="*/ 0 w 3720214"/>
              <a:gd name="T7" fmla="*/ 925511 h 925514"/>
              <a:gd name="T8" fmla="*/ 0 60000 65536"/>
              <a:gd name="T9" fmla="*/ 0 60000 65536"/>
              <a:gd name="T10" fmla="*/ 0 60000 65536"/>
              <a:gd name="T11" fmla="*/ 0 60000 65536"/>
              <a:gd name="T12" fmla="*/ 0 w 3720214"/>
              <a:gd name="T13" fmla="*/ 0 h 925514"/>
              <a:gd name="T14" fmla="*/ 3720214 w 3720214"/>
              <a:gd name="T15" fmla="*/ 925514 h 925514"/>
            </a:gdLst>
            <a:ahLst/>
            <a:cxnLst>
              <a:cxn ang="T8">
                <a:pos x="T0" y="T1"/>
              </a:cxn>
              <a:cxn ang="T9">
                <a:pos x="T2" y="T3"/>
              </a:cxn>
              <a:cxn ang="T10">
                <a:pos x="T4" y="T5"/>
              </a:cxn>
              <a:cxn ang="T11">
                <a:pos x="T6" y="T7"/>
              </a:cxn>
            </a:cxnLst>
            <a:rect l="T12" t="T13" r="T14" b="T15"/>
            <a:pathLst>
              <a:path w="3720214" h="925514">
                <a:moveTo>
                  <a:pt x="0" y="0"/>
                </a:moveTo>
                <a:lnTo>
                  <a:pt x="3720214" y="0"/>
                </a:lnTo>
                <a:lnTo>
                  <a:pt x="3720214" y="925514"/>
                </a:lnTo>
                <a:lnTo>
                  <a:pt x="0" y="925514"/>
                </a:lnTo>
                <a:lnTo>
                  <a:pt x="0" y="0"/>
                </a:lnTo>
                <a:close/>
              </a:path>
            </a:pathLst>
          </a:custGeom>
          <a:solidFill>
            <a:srgbClr val="FF9409"/>
          </a:solidFill>
          <a:ln>
            <a:noFill/>
          </a:ln>
        </p:spPr>
        <p:txBody>
          <a:bodyPr anchor="ctr"/>
          <a:lstStyle/>
          <a:p>
            <a:endParaRPr lang="zh-CN" altLang="en-US" dirty="0">
              <a:latin typeface="inpin heiti" charset="-122"/>
              <a:ea typeface="inpin heiti" charset="-122"/>
            </a:endParaRPr>
          </a:p>
        </p:txBody>
      </p:sp>
      <p:sp>
        <p:nvSpPr>
          <p:cNvPr id="17" name="文本框 44">
            <a:extLst>
              <a:ext uri="{FF2B5EF4-FFF2-40B4-BE49-F238E27FC236}">
                <a16:creationId xmlns="" xmlns:a16="http://schemas.microsoft.com/office/drawing/2014/main" id="{2E0C6BFF-CC5A-46A1-B5EA-EC0D9FD1837B}"/>
              </a:ext>
            </a:extLst>
          </p:cNvPr>
          <p:cNvSpPr>
            <a:spLocks noChangeArrowheads="1"/>
          </p:cNvSpPr>
          <p:nvPr/>
        </p:nvSpPr>
        <p:spPr bwMode="auto">
          <a:xfrm flipH="1">
            <a:off x="3887491" y="2676487"/>
            <a:ext cx="4318907" cy="787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None/>
            </a:pPr>
            <a:r>
              <a:rPr lang="zh-CN" altLang="en-US" sz="1600" dirty="0">
                <a:solidFill>
                  <a:schemeClr val="bg1"/>
                </a:solidFill>
                <a:latin typeface="inpin heiti" charset="-122"/>
                <a:ea typeface="inpin heiti" charset="-122"/>
              </a:rPr>
              <a:t>单击此处添加文本单击此处添加文本单击此处添加文本单击此处添加文本</a:t>
            </a:r>
            <a:endParaRPr lang="en-US" altLang="zh-CN" sz="1600" dirty="0">
              <a:solidFill>
                <a:schemeClr val="bg1"/>
              </a:solidFill>
              <a:latin typeface="inpin heiti" charset="-122"/>
              <a:ea typeface="inpin heiti" charset="-122"/>
              <a:sym typeface="微软雅黑" panose="020B0503020204020204" pitchFamily="34" charset="-122"/>
            </a:endParaRPr>
          </a:p>
        </p:txBody>
      </p:sp>
      <p:sp>
        <p:nvSpPr>
          <p:cNvPr id="19" name="文本框 46">
            <a:extLst>
              <a:ext uri="{FF2B5EF4-FFF2-40B4-BE49-F238E27FC236}">
                <a16:creationId xmlns="" xmlns:a16="http://schemas.microsoft.com/office/drawing/2014/main" id="{1FA356C6-064E-4767-9DC7-03C253BD5987}"/>
              </a:ext>
            </a:extLst>
          </p:cNvPr>
          <p:cNvSpPr>
            <a:spLocks noChangeArrowheads="1"/>
          </p:cNvSpPr>
          <p:nvPr/>
        </p:nvSpPr>
        <p:spPr bwMode="auto">
          <a:xfrm flipH="1">
            <a:off x="2370216" y="4400644"/>
            <a:ext cx="4025835" cy="787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None/>
            </a:pPr>
            <a:r>
              <a:rPr lang="zh-CN" altLang="en-US" sz="1600" dirty="0">
                <a:solidFill>
                  <a:schemeClr val="bg1"/>
                </a:solidFill>
                <a:latin typeface="inpin heiti" charset="-122"/>
                <a:ea typeface="inpin heiti" charset="-122"/>
              </a:rPr>
              <a:t>单击此处添加文本单击此处添加文本单击此处添加文本单击此处添加文本</a:t>
            </a:r>
            <a:endParaRPr lang="en-US" altLang="zh-CN" sz="1600" dirty="0">
              <a:solidFill>
                <a:schemeClr val="bg1"/>
              </a:solidFill>
              <a:latin typeface="inpin heiti" charset="-122"/>
              <a:ea typeface="inpin heiti" charset="-122"/>
              <a:sym typeface="微软雅黑" panose="020B0503020204020204" pitchFamily="34" charset="-122"/>
            </a:endParaRPr>
          </a:p>
        </p:txBody>
      </p:sp>
      <p:pic>
        <p:nvPicPr>
          <p:cNvPr id="24" name="图片 52">
            <a:extLst>
              <a:ext uri="{FF2B5EF4-FFF2-40B4-BE49-F238E27FC236}">
                <a16:creationId xmlns="" xmlns:a16="http://schemas.microsoft.com/office/drawing/2014/main" id="{FCD0BE9B-0746-4167-8FC4-4DD07875603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8113" y="1797723"/>
            <a:ext cx="55086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53">
            <a:extLst>
              <a:ext uri="{FF2B5EF4-FFF2-40B4-BE49-F238E27FC236}">
                <a16:creationId xmlns="" xmlns:a16="http://schemas.microsoft.com/office/drawing/2014/main" id="{2EAF6CCE-6EF9-4940-A667-F0AE52E5467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1419" y="955295"/>
            <a:ext cx="433387"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图片 54">
            <a:extLst>
              <a:ext uri="{FF2B5EF4-FFF2-40B4-BE49-F238E27FC236}">
                <a16:creationId xmlns="" xmlns:a16="http://schemas.microsoft.com/office/drawing/2014/main" id="{92273C2B-A921-428E-9C9C-0201C25F11F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58632" y="1261092"/>
            <a:ext cx="565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图片 30">
            <a:extLst>
              <a:ext uri="{FF2B5EF4-FFF2-40B4-BE49-F238E27FC236}">
                <a16:creationId xmlns="" xmlns:a16="http://schemas.microsoft.com/office/drawing/2014/main" id="{DE66222D-FA7E-44C3-8400-3914D7DCE15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8718677" y="76181"/>
            <a:ext cx="3476927" cy="6781819"/>
          </a:xfrm>
          <a:prstGeom prst="rect">
            <a:avLst/>
          </a:prstGeom>
        </p:spPr>
      </p:pic>
      <p:sp>
        <p:nvSpPr>
          <p:cNvPr id="29" name="椭圆 10">
            <a:extLst>
              <a:ext uri="{FF2B5EF4-FFF2-40B4-BE49-F238E27FC236}">
                <a16:creationId xmlns="" xmlns:a16="http://schemas.microsoft.com/office/drawing/2014/main" id="{E80CA69F-03CA-4131-A32C-FA91D383E374}"/>
              </a:ext>
            </a:extLst>
          </p:cNvPr>
          <p:cNvSpPr>
            <a:spLocks noChangeArrowheads="1"/>
          </p:cNvSpPr>
          <p:nvPr/>
        </p:nvSpPr>
        <p:spPr bwMode="auto">
          <a:xfrm>
            <a:off x="4009742" y="2751585"/>
            <a:ext cx="2168749" cy="2146159"/>
          </a:xfrm>
          <a:prstGeom prst="ellipse">
            <a:avLst/>
          </a:prstGeom>
          <a:solidFill>
            <a:srgbClr val="FDEBB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en-US" sz="1800" dirty="0">
              <a:solidFill>
                <a:srgbClr val="FFFFFF"/>
              </a:solidFill>
              <a:latin typeface="inpin heiti" charset="-122"/>
              <a:ea typeface="inpin heiti" charset="-122"/>
              <a:sym typeface="宋体" panose="02010600030101010101" pitchFamily="2" charset="-122"/>
            </a:endParaRPr>
          </a:p>
        </p:txBody>
      </p:sp>
      <p:sp>
        <p:nvSpPr>
          <p:cNvPr id="30" name="椭圆 11">
            <a:extLst>
              <a:ext uri="{FF2B5EF4-FFF2-40B4-BE49-F238E27FC236}">
                <a16:creationId xmlns="" xmlns:a16="http://schemas.microsoft.com/office/drawing/2014/main" id="{366D72D1-5BF2-44E0-9815-4BE59ACB5F30}"/>
              </a:ext>
            </a:extLst>
          </p:cNvPr>
          <p:cNvSpPr>
            <a:spLocks noChangeArrowheads="1"/>
          </p:cNvSpPr>
          <p:nvPr/>
        </p:nvSpPr>
        <p:spPr bwMode="auto">
          <a:xfrm>
            <a:off x="6495483" y="2777055"/>
            <a:ext cx="2168749" cy="2146159"/>
          </a:xfrm>
          <a:prstGeom prst="ellipse">
            <a:avLst/>
          </a:prstGeom>
          <a:solidFill>
            <a:schemeClr val="accent6">
              <a:lumMod val="40000"/>
              <a:lumOff val="60000"/>
            </a:scheme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en-US" sz="1800" dirty="0">
              <a:solidFill>
                <a:srgbClr val="FFFFFF"/>
              </a:solidFill>
              <a:latin typeface="inpin heiti" charset="-122"/>
              <a:ea typeface="inpin heiti" charset="-122"/>
              <a:sym typeface="宋体" panose="02010600030101010101" pitchFamily="2" charset="-122"/>
            </a:endParaRPr>
          </a:p>
        </p:txBody>
      </p:sp>
      <p:pic>
        <p:nvPicPr>
          <p:cNvPr id="32" name="图片 15">
            <a:extLst>
              <a:ext uri="{FF2B5EF4-FFF2-40B4-BE49-F238E27FC236}">
                <a16:creationId xmlns="" xmlns:a16="http://schemas.microsoft.com/office/drawing/2014/main" id="{40FC9AE6-6C5D-4AE2-974A-BD313B6B5BB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28460" y="3243119"/>
            <a:ext cx="594398" cy="581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图片 17">
            <a:extLst>
              <a:ext uri="{FF2B5EF4-FFF2-40B4-BE49-F238E27FC236}">
                <a16:creationId xmlns="" xmlns:a16="http://schemas.microsoft.com/office/drawing/2014/main" id="{F73ED208-1861-4C56-819A-6A5CB959696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77851" y="3242795"/>
            <a:ext cx="843403" cy="608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037319"/>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54" name="Google Shape;554;p30"/>
          <p:cNvSpPr txBox="1">
            <a:spLocks noGrp="1"/>
          </p:cNvSpPr>
          <p:nvPr>
            <p:ph type="title"/>
          </p:nvPr>
        </p:nvSpPr>
        <p:spPr>
          <a:xfrm>
            <a:off x="623456" y="1075746"/>
            <a:ext cx="10668000" cy="953200"/>
          </a:xfrm>
          <a:prstGeom prst="rect">
            <a:avLst/>
          </a:prstGeom>
        </p:spPr>
        <p:txBody>
          <a:bodyPr spcFirstLastPara="1" wrap="square" lIns="121897" tIns="121897" rIns="121897" bIns="121897" anchor="ctr" anchorCtr="0">
            <a:noAutofit/>
          </a:bodyPr>
          <a:lstStyle/>
          <a:p>
            <a:r>
              <a:rPr lang="en-US" sz="4000" b="1" dirty="0" smtClean="0">
                <a:latin typeface="Times New Roman" panose="02020603050405020304" pitchFamily="18" charset="0"/>
                <a:cs typeface="Times New Roman" panose="02020603050405020304" pitchFamily="18" charset="0"/>
              </a:rPr>
              <a:t>1/ </a:t>
            </a:r>
            <a:r>
              <a:rPr lang="en-US" sz="4000" b="1" dirty="0" err="1" smtClean="0">
                <a:latin typeface="Times New Roman" panose="02020603050405020304" pitchFamily="18" charset="0"/>
                <a:cs typeface="Times New Roman" panose="02020603050405020304" pitchFamily="18" charset="0"/>
              </a:rPr>
              <a:t>Nước</a:t>
            </a:r>
            <a:r>
              <a:rPr lang="en-US" sz="4000" b="1" dirty="0" smtClean="0">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ta </a:t>
            </a:r>
            <a:r>
              <a:rPr lang="en-US" sz="4000" b="1" dirty="0" err="1">
                <a:latin typeface="Times New Roman" panose="02020603050405020304" pitchFamily="18" charset="0"/>
                <a:cs typeface="Times New Roman" panose="02020603050405020304" pitchFamily="18" charset="0"/>
              </a:rPr>
              <a:t>có</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mạng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lưới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sông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ngòi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dày</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đặc</a:t>
            </a:r>
            <a:endParaRPr sz="4000" b="1" dirty="0">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 xmlns:a16="http://schemas.microsoft.com/office/drawing/2014/main" id="{7D2B5610-CCEC-2940-99FB-86EEA2D4835E}"/>
              </a:ext>
            </a:extLst>
          </p:cNvPr>
          <p:cNvSpPr/>
          <p:nvPr/>
        </p:nvSpPr>
        <p:spPr>
          <a:xfrm>
            <a:off x="415636" y="2765775"/>
            <a:ext cx="11247329" cy="158138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en-US" sz="3600" dirty="0">
                <a:solidFill>
                  <a:schemeClr val="accent2"/>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Quan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sát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lược</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đồ</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đọc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thông</a:t>
            </a:r>
            <a:r>
              <a:rPr lang="en-US" sz="3600" dirty="0">
                <a:solidFill>
                  <a:schemeClr val="tx1"/>
                </a:solidFill>
                <a:latin typeface="Times New Roman" panose="02020603050405020304" pitchFamily="18" charset="0"/>
                <a:cs typeface="Times New Roman" panose="02020603050405020304" pitchFamily="18" charset="0"/>
              </a:rPr>
              <a:t> tin </a:t>
            </a:r>
            <a:r>
              <a:rPr lang="en-US" sz="3600" dirty="0" err="1">
                <a:solidFill>
                  <a:schemeClr val="tx1"/>
                </a:solidFill>
                <a:latin typeface="Times New Roman" panose="02020603050405020304" pitchFamily="18" charset="0"/>
                <a:cs typeface="Times New Roman" panose="02020603050405020304" pitchFamily="18" charset="0"/>
              </a:rPr>
              <a:t>mục</a:t>
            </a:r>
            <a:r>
              <a:rPr lang="en-US" sz="3600" dirty="0">
                <a:solidFill>
                  <a:schemeClr val="tx1"/>
                </a:solidFill>
                <a:latin typeface="Times New Roman" panose="02020603050405020304" pitchFamily="18" charset="0"/>
                <a:cs typeface="Times New Roman" panose="02020603050405020304" pitchFamily="18" charset="0"/>
              </a:rPr>
              <a:t> 1 SGK </a:t>
            </a:r>
            <a:r>
              <a:rPr lang="en-US" sz="3600" dirty="0" err="1">
                <a:solidFill>
                  <a:schemeClr val="tx1"/>
                </a:solidFill>
                <a:latin typeface="Times New Roman" panose="02020603050405020304" pitchFamily="18" charset="0"/>
                <a:cs typeface="Times New Roman" panose="02020603050405020304" pitchFamily="18" charset="0"/>
              </a:rPr>
              <a:t>trang</a:t>
            </a:r>
            <a:r>
              <a:rPr lang="en-US" sz="3600" dirty="0">
                <a:solidFill>
                  <a:schemeClr val="tx1"/>
                </a:solidFill>
                <a:latin typeface="Times New Roman" panose="02020603050405020304" pitchFamily="18" charset="0"/>
                <a:cs typeface="Times New Roman" panose="02020603050405020304" pitchFamily="18" charset="0"/>
              </a:rPr>
              <a:t> 74</a:t>
            </a:r>
          </a:p>
        </p:txBody>
      </p:sp>
    </p:spTree>
    <p:extLst>
      <p:ext uri="{BB962C8B-B14F-4D97-AF65-F5344CB8AC3E}">
        <p14:creationId xmlns:p14="http://schemas.microsoft.com/office/powerpoint/2010/main" val="160397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2133601" y="228600"/>
            <a:ext cx="783431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21917" tIns="60958" rIns="121917" bIns="6095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377" fontAlgn="base">
              <a:spcBef>
                <a:spcPct val="50000"/>
              </a:spcBef>
              <a:spcAft>
                <a:spcPct val="0"/>
              </a:spcAft>
            </a:pPr>
            <a:endParaRPr lang="en-US" altLang="en-US" sz="2400">
              <a:solidFill>
                <a:srgbClr val="0000FF"/>
              </a:solidFill>
              <a:latin typeface="Times New Roman" panose="02020603050405020304" pitchFamily="18" charset="0"/>
            </a:endParaRPr>
          </a:p>
        </p:txBody>
      </p:sp>
      <p:sp>
        <p:nvSpPr>
          <p:cNvPr id="162840" name="Rectangle 24"/>
          <p:cNvSpPr>
            <a:spLocks noChangeArrowheads="1"/>
          </p:cNvSpPr>
          <p:nvPr/>
        </p:nvSpPr>
        <p:spPr bwMode="auto">
          <a:xfrm>
            <a:off x="595313" y="329349"/>
            <a:ext cx="4045961" cy="1846660"/>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lIns="121917" tIns="60958" rIns="121917" bIns="60958">
            <a:spAutoFit/>
          </a:bodyPr>
          <a:lstStyle/>
          <a:p>
            <a:pPr defTabSz="914377" eaLnBrk="0" fontAlgn="base" hangingPunct="0">
              <a:spcBef>
                <a:spcPct val="0"/>
              </a:spcBef>
              <a:spcAft>
                <a:spcPct val="0"/>
              </a:spcAft>
              <a:defRPr/>
            </a:pPr>
            <a:r>
              <a:rPr lang="en-US" altLang="zh-CN" sz="3700" b="1" dirty="0">
                <a:solidFill>
                  <a:schemeClr val="tx1"/>
                </a:solidFill>
                <a:latin typeface="Times New Roman" pitchFamily="18" charset="0"/>
                <a:cs typeface="华文新魏"/>
              </a:rPr>
              <a:t>1</a:t>
            </a:r>
            <a:r>
              <a:rPr lang="vi-VN" altLang="zh-CN" sz="3700" b="1" dirty="0">
                <a:solidFill>
                  <a:schemeClr val="tx1"/>
                </a:solidFill>
                <a:latin typeface="Times New Roman" pitchFamily="18" charset="0"/>
                <a:cs typeface="华文新魏"/>
              </a:rPr>
              <a:t>. </a:t>
            </a:r>
            <a:r>
              <a:rPr lang="en-US" altLang="zh-CN" sz="3700" b="1" dirty="0" err="1">
                <a:solidFill>
                  <a:schemeClr val="tx1"/>
                </a:solidFill>
                <a:latin typeface="Times New Roman" pitchFamily="18" charset="0"/>
                <a:ea typeface="SimSun" pitchFamily="2" charset="-122"/>
                <a:cs typeface="华文新魏"/>
              </a:rPr>
              <a:t>Nêu</a:t>
            </a:r>
            <a:r>
              <a:rPr lang="en-US" altLang="zh-CN" sz="3700" b="1" dirty="0">
                <a:solidFill>
                  <a:schemeClr val="tx1"/>
                </a:solidFill>
                <a:latin typeface="Times New Roman" pitchFamily="18" charset="0"/>
                <a:ea typeface="SimSun" pitchFamily="2" charset="-122"/>
                <a:cs typeface="华文新魏"/>
              </a:rPr>
              <a:t> </a:t>
            </a:r>
            <a:r>
              <a:rPr lang="en-US" altLang="zh-CN" sz="3700" b="1" dirty="0" err="1">
                <a:solidFill>
                  <a:schemeClr val="tx1"/>
                </a:solidFill>
                <a:latin typeface="Times New Roman" pitchFamily="18" charset="0"/>
                <a:ea typeface="SimSun" pitchFamily="2" charset="-122"/>
                <a:cs typeface="华文新魏"/>
              </a:rPr>
              <a:t>tên</a:t>
            </a:r>
            <a:r>
              <a:rPr lang="en-US" altLang="zh-CN" sz="3700" b="1" dirty="0">
                <a:solidFill>
                  <a:schemeClr val="tx1"/>
                </a:solidFill>
                <a:latin typeface="Times New Roman" pitchFamily="18" charset="0"/>
                <a:ea typeface="SimSun" pitchFamily="2" charset="-122"/>
                <a:cs typeface="华文新魏"/>
              </a:rPr>
              <a:t> </a:t>
            </a:r>
            <a:r>
              <a:rPr lang="en-US" altLang="zh-CN" sz="3700" b="1" dirty="0" err="1">
                <a:solidFill>
                  <a:schemeClr val="tx1"/>
                </a:solidFill>
                <a:latin typeface="Times New Roman" pitchFamily="18" charset="0"/>
                <a:ea typeface="SimSun" pitchFamily="2" charset="-122"/>
                <a:cs typeface="华文新魏"/>
              </a:rPr>
              <a:t>và</a:t>
            </a:r>
            <a:r>
              <a:rPr lang="en-US" altLang="zh-CN" sz="3700" b="1" dirty="0">
                <a:solidFill>
                  <a:schemeClr val="tx1"/>
                </a:solidFill>
                <a:latin typeface="Times New Roman" pitchFamily="18" charset="0"/>
                <a:ea typeface="SimSun" pitchFamily="2" charset="-122"/>
                <a:cs typeface="华文新魏"/>
              </a:rPr>
              <a:t> </a:t>
            </a:r>
            <a:r>
              <a:rPr lang="en-US" altLang="zh-CN" sz="3700" b="1" dirty="0" err="1">
                <a:solidFill>
                  <a:schemeClr val="tx1"/>
                </a:solidFill>
                <a:latin typeface="Times New Roman" pitchFamily="18" charset="0"/>
                <a:ea typeface="SimSun" pitchFamily="2" charset="-122"/>
                <a:cs typeface="华文新魏"/>
              </a:rPr>
              <a:t>chỉ</a:t>
            </a:r>
            <a:r>
              <a:rPr lang="en-US" altLang="zh-CN" sz="3700" b="1" dirty="0">
                <a:solidFill>
                  <a:schemeClr val="tx1"/>
                </a:solidFill>
                <a:latin typeface="Times New Roman" pitchFamily="18" charset="0"/>
                <a:ea typeface="SimSun" pitchFamily="2" charset="-122"/>
                <a:cs typeface="华文新魏"/>
              </a:rPr>
              <a:t> </a:t>
            </a:r>
            <a:r>
              <a:rPr lang="en-US" altLang="zh-CN" sz="3700" b="1" dirty="0" err="1">
                <a:solidFill>
                  <a:schemeClr val="tx1"/>
                </a:solidFill>
                <a:latin typeface="Times New Roman" pitchFamily="18" charset="0"/>
                <a:ea typeface="SimSun" pitchFamily="2" charset="-122"/>
                <a:cs typeface="华文新魏"/>
              </a:rPr>
              <a:t>trên</a:t>
            </a:r>
            <a:r>
              <a:rPr lang="en-US" altLang="zh-CN" sz="3700" b="1" dirty="0">
                <a:solidFill>
                  <a:schemeClr val="tx1"/>
                </a:solidFill>
                <a:latin typeface="Times New Roman" pitchFamily="18" charset="0"/>
                <a:ea typeface="SimSun" pitchFamily="2" charset="-122"/>
                <a:cs typeface="华文新魏"/>
              </a:rPr>
              <a:t> </a:t>
            </a:r>
            <a:r>
              <a:rPr lang="en-US" altLang="zh-CN" sz="3700" b="1" dirty="0" err="1">
                <a:solidFill>
                  <a:schemeClr val="tx1"/>
                </a:solidFill>
                <a:latin typeface="Times New Roman" pitchFamily="18" charset="0"/>
                <a:ea typeface="SimSun" pitchFamily="2" charset="-122"/>
                <a:cs typeface="华文新魏"/>
              </a:rPr>
              <a:t>lược</a:t>
            </a:r>
            <a:r>
              <a:rPr lang="en-US" altLang="zh-CN" sz="3700" b="1" dirty="0">
                <a:solidFill>
                  <a:schemeClr val="tx1"/>
                </a:solidFill>
                <a:latin typeface="Times New Roman" pitchFamily="18" charset="0"/>
                <a:ea typeface="SimSun" pitchFamily="2" charset="-122"/>
                <a:cs typeface="华文新魏"/>
              </a:rPr>
              <a:t> </a:t>
            </a:r>
            <a:r>
              <a:rPr lang="en-US" altLang="zh-CN" sz="3700" b="1" dirty="0" err="1">
                <a:solidFill>
                  <a:schemeClr val="tx1"/>
                </a:solidFill>
                <a:latin typeface="Times New Roman" pitchFamily="18" charset="0"/>
                <a:ea typeface="SimSun" pitchFamily="2" charset="-122"/>
                <a:cs typeface="华文新魏"/>
              </a:rPr>
              <a:t>đồ</a:t>
            </a:r>
            <a:r>
              <a:rPr lang="en-US" altLang="zh-CN" sz="3700" b="1" dirty="0">
                <a:solidFill>
                  <a:schemeClr val="tx1"/>
                </a:solidFill>
                <a:latin typeface="Times New Roman" pitchFamily="18" charset="0"/>
                <a:ea typeface="SimSun" pitchFamily="2" charset="-122"/>
                <a:cs typeface="华文新魏"/>
              </a:rPr>
              <a:t> </a:t>
            </a:r>
            <a:r>
              <a:rPr lang="en-US" altLang="zh-CN" sz="3700" b="1" dirty="0" err="1">
                <a:solidFill>
                  <a:schemeClr val="tx1"/>
                </a:solidFill>
                <a:latin typeface="Times New Roman" pitchFamily="18" charset="0"/>
                <a:ea typeface="SimSun" pitchFamily="2" charset="-122"/>
                <a:cs typeface="华文新魏"/>
              </a:rPr>
              <a:t>một</a:t>
            </a:r>
            <a:r>
              <a:rPr lang="en-US" altLang="zh-CN" sz="3700" b="1" dirty="0">
                <a:solidFill>
                  <a:schemeClr val="tx1"/>
                </a:solidFill>
                <a:latin typeface="Times New Roman" pitchFamily="18" charset="0"/>
                <a:ea typeface="SimSun" pitchFamily="2" charset="-122"/>
                <a:cs typeface="华文新魏"/>
              </a:rPr>
              <a:t> </a:t>
            </a:r>
            <a:r>
              <a:rPr lang="en-US" altLang="zh-CN" sz="3700" b="1" dirty="0" err="1">
                <a:solidFill>
                  <a:schemeClr val="tx1"/>
                </a:solidFill>
                <a:latin typeface="Times New Roman" pitchFamily="18" charset="0"/>
                <a:ea typeface="SimSun" pitchFamily="2" charset="-122"/>
                <a:cs typeface="华文新魏"/>
              </a:rPr>
              <a:t>số</a:t>
            </a:r>
            <a:r>
              <a:rPr lang="en-US" altLang="zh-CN" sz="3700" b="1" dirty="0">
                <a:solidFill>
                  <a:schemeClr val="tx1"/>
                </a:solidFill>
                <a:latin typeface="Times New Roman" pitchFamily="18" charset="0"/>
                <a:ea typeface="SimSun" pitchFamily="2" charset="-122"/>
                <a:cs typeface="华文新魏"/>
              </a:rPr>
              <a:t> </a:t>
            </a:r>
            <a:r>
              <a:rPr lang="en-US" altLang="zh-CN" sz="3700" b="1" dirty="0" err="1">
                <a:solidFill>
                  <a:schemeClr val="tx1"/>
                </a:solidFill>
                <a:latin typeface="Times New Roman" pitchFamily="18" charset="0"/>
                <a:ea typeface="SimSun" pitchFamily="2" charset="-122"/>
                <a:cs typeface="华文新魏"/>
              </a:rPr>
              <a:t>sông</a:t>
            </a:r>
            <a:r>
              <a:rPr lang="en-US" altLang="zh-CN" sz="3700" b="1" dirty="0">
                <a:solidFill>
                  <a:schemeClr val="tx1"/>
                </a:solidFill>
                <a:latin typeface="Times New Roman" pitchFamily="18" charset="0"/>
                <a:ea typeface="SimSun" pitchFamily="2" charset="-122"/>
                <a:cs typeface="华文新魏"/>
              </a:rPr>
              <a:t> ở </a:t>
            </a:r>
            <a:r>
              <a:rPr lang="en-US" altLang="zh-CN" sz="3700" b="1" dirty="0" err="1">
                <a:solidFill>
                  <a:schemeClr val="tx1"/>
                </a:solidFill>
                <a:latin typeface="Times New Roman" pitchFamily="18" charset="0"/>
                <a:ea typeface="SimSun" pitchFamily="2" charset="-122"/>
                <a:cs typeface="华文新魏"/>
              </a:rPr>
              <a:t>nước</a:t>
            </a:r>
            <a:r>
              <a:rPr lang="en-US" altLang="zh-CN" sz="3700" b="1" dirty="0">
                <a:solidFill>
                  <a:schemeClr val="tx1"/>
                </a:solidFill>
                <a:latin typeface="Times New Roman" pitchFamily="18" charset="0"/>
                <a:ea typeface="SimSun" pitchFamily="2" charset="-122"/>
                <a:cs typeface="华文新魏"/>
              </a:rPr>
              <a:t> ta</a:t>
            </a:r>
            <a:r>
              <a:rPr lang="vi-VN" altLang="zh-CN" sz="3700" b="1" dirty="0">
                <a:solidFill>
                  <a:schemeClr val="tx1"/>
                </a:solidFill>
                <a:latin typeface="Times New Roman" pitchFamily="18" charset="0"/>
                <a:cs typeface="华文新魏"/>
              </a:rPr>
              <a:t>.</a:t>
            </a:r>
          </a:p>
        </p:txBody>
      </p:sp>
      <p:sp>
        <p:nvSpPr>
          <p:cNvPr id="162841" name="Rectangle 25"/>
          <p:cNvSpPr>
            <a:spLocks noChangeArrowheads="1"/>
          </p:cNvSpPr>
          <p:nvPr/>
        </p:nvSpPr>
        <p:spPr bwMode="auto">
          <a:xfrm>
            <a:off x="595311" y="2479963"/>
            <a:ext cx="4045963" cy="4144724"/>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lIns="121917" tIns="60958" rIns="121917" bIns="60958">
            <a:spAutoFit/>
          </a:bodyPr>
          <a:lstStyle/>
          <a:p>
            <a:pPr defTabSz="914377" eaLnBrk="0" fontAlgn="base" hangingPunct="0">
              <a:spcBef>
                <a:spcPct val="0"/>
              </a:spcBef>
              <a:spcAft>
                <a:spcPct val="0"/>
              </a:spcAft>
              <a:defRPr/>
            </a:pPr>
            <a:r>
              <a:rPr lang="en-US" altLang="zh-CN" sz="3700" b="1" dirty="0">
                <a:solidFill>
                  <a:schemeClr val="tx1"/>
                </a:solidFill>
                <a:latin typeface="Times New Roman" pitchFamily="18" charset="0"/>
                <a:cs typeface="华文新魏"/>
              </a:rPr>
              <a:t>2</a:t>
            </a:r>
            <a:r>
              <a:rPr lang="vi-VN" altLang="zh-CN" sz="3700" b="1" dirty="0">
                <a:solidFill>
                  <a:schemeClr val="tx1"/>
                </a:solidFill>
                <a:latin typeface="Times New Roman" pitchFamily="18" charset="0"/>
                <a:cs typeface="华文新魏"/>
              </a:rPr>
              <a:t>. Sông ngòi ở miền Trung có đặc điểm gì? Vì sao sông ngòi ở miền Trung lại có đặc điểm như vậy?</a:t>
            </a:r>
            <a:endParaRPr lang="en-US" altLang="zh-CN" sz="3700" b="1" dirty="0">
              <a:solidFill>
                <a:schemeClr val="tx1"/>
              </a:solidFill>
              <a:latin typeface="Times New Roman" pitchFamily="18" charset="0"/>
              <a:cs typeface="华文新魏"/>
            </a:endParaRPr>
          </a:p>
          <a:p>
            <a:pPr defTabSz="914377" eaLnBrk="0" fontAlgn="base" hangingPunct="0">
              <a:spcBef>
                <a:spcPct val="0"/>
              </a:spcBef>
              <a:spcAft>
                <a:spcPct val="0"/>
              </a:spcAft>
              <a:defRPr/>
            </a:pPr>
            <a:endParaRPr lang="vi-VN" altLang="zh-CN" sz="3700" b="1" dirty="0">
              <a:solidFill>
                <a:schemeClr val="tx1"/>
              </a:solidFill>
              <a:latin typeface="Times New Roman" pitchFamily="18" charset="0"/>
              <a:cs typeface="华文新魏"/>
            </a:endParaRPr>
          </a:p>
        </p:txBody>
      </p:sp>
      <p:pic>
        <p:nvPicPr>
          <p:cNvPr id="7173" name="Picture 4"/>
          <p:cNvPicPr>
            <a:picLocks noChangeAspect="1" noChangeArrowheads="1"/>
          </p:cNvPicPr>
          <p:nvPr/>
        </p:nvPicPr>
        <p:blipFill>
          <a:blip r:embed="rId2" cstate="print">
            <a:lum contrast="60000"/>
            <a:extLst>
              <a:ext uri="{28A0092B-C50C-407E-A947-70E740481C1C}">
                <a14:useLocalDpi xmlns:a14="http://schemas.microsoft.com/office/drawing/2010/main" val="0"/>
              </a:ext>
            </a:extLst>
          </a:blip>
          <a:srcRect/>
          <a:stretch>
            <a:fillRect/>
          </a:stretch>
        </p:blipFill>
        <p:spPr bwMode="auto">
          <a:xfrm>
            <a:off x="5126182" y="0"/>
            <a:ext cx="696883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3016361"/>
      </p:ext>
    </p:extLst>
  </p:cSld>
  <p:clrMapOvr>
    <a:masterClrMapping/>
  </p:clrMapOvr>
  <p:transition>
    <p:check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3">
            <a:lum contrast="60000"/>
            <a:extLst>
              <a:ext uri="{28A0092B-C50C-407E-A947-70E740481C1C}">
                <a14:useLocalDpi xmlns:a14="http://schemas.microsoft.com/office/drawing/2010/main" val="0"/>
              </a:ext>
            </a:extLst>
          </a:blip>
          <a:srcRect/>
          <a:stretch>
            <a:fillRect/>
          </a:stretch>
        </p:blipFill>
        <p:spPr bwMode="auto">
          <a:xfrm>
            <a:off x="3244851" y="500065"/>
            <a:ext cx="7416800" cy="632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3"/>
          <p:cNvSpPr txBox="1">
            <a:spLocks noChangeArrowheads="1"/>
          </p:cNvSpPr>
          <p:nvPr/>
        </p:nvSpPr>
        <p:spPr bwMode="auto">
          <a:xfrm>
            <a:off x="942110" y="-6351"/>
            <a:ext cx="10071965" cy="553997"/>
          </a:xfrm>
          <a:prstGeom prst="rect">
            <a:avLst/>
          </a:prstGeom>
          <a:solidFill>
            <a:schemeClr val="bg1"/>
          </a:solidFill>
          <a:ln>
            <a:noFill/>
          </a:ln>
          <a:effectLst/>
        </p:spPr>
        <p:txBody>
          <a:bodyPr wrap="square" lIns="121917" tIns="60958" rIns="121917" bIns="60958">
            <a:spAutoFit/>
          </a:bodyPr>
          <a:lstStyle/>
          <a:p>
            <a:pPr algn="just" defTabSz="914377" eaLnBrk="0" fontAlgn="base" hangingPunct="0">
              <a:spcBef>
                <a:spcPct val="50000"/>
              </a:spcBef>
              <a:spcAft>
                <a:spcPct val="0"/>
              </a:spcAft>
              <a:defRPr/>
            </a:pPr>
            <a:r>
              <a:rPr lang="en-US" altLang="en-US" sz="2800" b="1" dirty="0">
                <a:latin typeface="Times New Roman" pitchFamily="18" charset="0"/>
              </a:rPr>
              <a:t>1. </a:t>
            </a:r>
            <a:r>
              <a:rPr lang="en-US" altLang="en-US" sz="2800" b="1" dirty="0" err="1">
                <a:latin typeface="Times New Roman" pitchFamily="18" charset="0"/>
              </a:rPr>
              <a:t>Nêu</a:t>
            </a:r>
            <a:r>
              <a:rPr lang="en-US" altLang="en-US" sz="2800" b="1" dirty="0">
                <a:latin typeface="Times New Roman" pitchFamily="18" charset="0"/>
              </a:rPr>
              <a:t> </a:t>
            </a:r>
            <a:r>
              <a:rPr lang="en-US" altLang="en-US" sz="2800" b="1" dirty="0" err="1">
                <a:latin typeface="Times New Roman" pitchFamily="18" charset="0"/>
              </a:rPr>
              <a:t>tên</a:t>
            </a:r>
            <a:r>
              <a:rPr lang="en-US" altLang="en-US" sz="2800" b="1" dirty="0">
                <a:latin typeface="Times New Roman" pitchFamily="18" charset="0"/>
              </a:rPr>
              <a:t> </a:t>
            </a:r>
            <a:r>
              <a:rPr lang="en-US" altLang="en-US" sz="2800" b="1" dirty="0" err="1">
                <a:latin typeface="Times New Roman" pitchFamily="18" charset="0"/>
              </a:rPr>
              <a:t>và</a:t>
            </a:r>
            <a:r>
              <a:rPr lang="en-US" altLang="en-US" sz="2800" b="1" dirty="0">
                <a:latin typeface="Times New Roman" pitchFamily="18" charset="0"/>
              </a:rPr>
              <a:t> </a:t>
            </a:r>
            <a:r>
              <a:rPr lang="en-US" altLang="en-US" sz="2800" b="1" dirty="0" err="1">
                <a:latin typeface="Times New Roman" pitchFamily="18" charset="0"/>
              </a:rPr>
              <a:t>chỉ</a:t>
            </a:r>
            <a:r>
              <a:rPr lang="en-US" altLang="en-US" sz="2800" b="1" dirty="0">
                <a:latin typeface="Times New Roman" pitchFamily="18" charset="0"/>
              </a:rPr>
              <a:t> </a:t>
            </a:r>
            <a:r>
              <a:rPr lang="en-US" altLang="en-US" sz="2800" b="1" dirty="0" err="1">
                <a:latin typeface="Times New Roman" pitchFamily="18" charset="0"/>
              </a:rPr>
              <a:t>trên</a:t>
            </a:r>
            <a:r>
              <a:rPr lang="en-US" altLang="en-US" sz="2800" b="1" dirty="0">
                <a:latin typeface="Times New Roman" pitchFamily="18" charset="0"/>
              </a:rPr>
              <a:t> </a:t>
            </a:r>
            <a:r>
              <a:rPr lang="en-US" altLang="en-US" sz="2800" b="1" dirty="0" err="1">
                <a:latin typeface="Times New Roman" pitchFamily="18" charset="0"/>
              </a:rPr>
              <a:t>hình</a:t>
            </a:r>
            <a:r>
              <a:rPr lang="en-US" altLang="en-US" sz="2800" b="1" dirty="0">
                <a:latin typeface="Times New Roman" pitchFamily="18" charset="0"/>
              </a:rPr>
              <a:t> 1 </a:t>
            </a:r>
            <a:r>
              <a:rPr lang="en-US" altLang="en-US" sz="2800" b="1" dirty="0" err="1">
                <a:latin typeface="Times New Roman" pitchFamily="18" charset="0"/>
              </a:rPr>
              <a:t>vị</a:t>
            </a:r>
            <a:r>
              <a:rPr lang="en-US" altLang="en-US" sz="2800" b="1" dirty="0">
                <a:latin typeface="Times New Roman" pitchFamily="18" charset="0"/>
              </a:rPr>
              <a:t> </a:t>
            </a:r>
            <a:r>
              <a:rPr lang="en-US" altLang="en-US" sz="2800" b="1" dirty="0" err="1">
                <a:latin typeface="Times New Roman" pitchFamily="18" charset="0"/>
              </a:rPr>
              <a:t>trí</a:t>
            </a:r>
            <a:r>
              <a:rPr lang="en-US" altLang="en-US" sz="2800" b="1" dirty="0">
                <a:latin typeface="Times New Roman" pitchFamily="18" charset="0"/>
              </a:rPr>
              <a:t> </a:t>
            </a:r>
            <a:r>
              <a:rPr lang="en-US" altLang="en-US" sz="2800" b="1" dirty="0" err="1">
                <a:latin typeface="Times New Roman" pitchFamily="18" charset="0"/>
              </a:rPr>
              <a:t>một</a:t>
            </a:r>
            <a:r>
              <a:rPr lang="en-US" altLang="en-US" sz="2800" b="1" dirty="0">
                <a:latin typeface="Times New Roman" pitchFamily="18" charset="0"/>
              </a:rPr>
              <a:t> </a:t>
            </a:r>
            <a:r>
              <a:rPr lang="en-US" altLang="en-US" sz="2800" b="1" dirty="0" err="1">
                <a:latin typeface="Times New Roman" pitchFamily="18" charset="0"/>
              </a:rPr>
              <a:t>số</a:t>
            </a:r>
            <a:r>
              <a:rPr lang="en-US" altLang="en-US" sz="2800" b="1" dirty="0">
                <a:latin typeface="Times New Roman" pitchFamily="18" charset="0"/>
              </a:rPr>
              <a:t> </a:t>
            </a:r>
            <a:r>
              <a:rPr lang="en-US" altLang="en-US" sz="2800" b="1" dirty="0" err="1">
                <a:latin typeface="Times New Roman" pitchFamily="18" charset="0"/>
              </a:rPr>
              <a:t>sông</a:t>
            </a:r>
            <a:r>
              <a:rPr lang="en-US" altLang="en-US" sz="2800" b="1" dirty="0">
                <a:latin typeface="Times New Roman" pitchFamily="18" charset="0"/>
              </a:rPr>
              <a:t> </a:t>
            </a:r>
            <a:r>
              <a:rPr lang="en-US" altLang="en-US" sz="2800" b="1" dirty="0" err="1">
                <a:latin typeface="Times New Roman" pitchFamily="18" charset="0"/>
              </a:rPr>
              <a:t>lớn</a:t>
            </a:r>
            <a:r>
              <a:rPr lang="en-US" altLang="en-US" sz="2800" b="1" dirty="0">
                <a:latin typeface="Times New Roman" pitchFamily="18" charset="0"/>
              </a:rPr>
              <a:t> ở </a:t>
            </a:r>
            <a:r>
              <a:rPr lang="en-US" altLang="en-US" sz="2800" b="1" dirty="0" err="1">
                <a:latin typeface="Times New Roman" pitchFamily="18" charset="0"/>
              </a:rPr>
              <a:t>nước</a:t>
            </a:r>
            <a:r>
              <a:rPr lang="en-US" altLang="en-US" sz="2800" b="1" dirty="0">
                <a:latin typeface="Times New Roman" pitchFamily="18" charset="0"/>
              </a:rPr>
              <a:t> ta?</a:t>
            </a:r>
          </a:p>
        </p:txBody>
      </p:sp>
      <p:cxnSp>
        <p:nvCxnSpPr>
          <p:cNvPr id="7" name="Straight Arrow Connector 6"/>
          <p:cNvCxnSpPr>
            <a:endCxn id="8" idx="3"/>
          </p:cNvCxnSpPr>
          <p:nvPr/>
        </p:nvCxnSpPr>
        <p:spPr>
          <a:xfrm flipH="1">
            <a:off x="3195637" y="654051"/>
            <a:ext cx="995363" cy="23018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565275" y="654051"/>
            <a:ext cx="1691061" cy="492443"/>
          </a:xfrm>
          <a:prstGeom prst="rect">
            <a:avLst/>
          </a:prstGeom>
        </p:spPr>
        <p:style>
          <a:lnRef idx="2">
            <a:schemeClr val="dk1"/>
          </a:lnRef>
          <a:fillRef idx="1">
            <a:schemeClr val="lt1"/>
          </a:fillRef>
          <a:effectRef idx="0">
            <a:schemeClr val="dk1"/>
          </a:effectRef>
          <a:fontRef idx="minor">
            <a:schemeClr val="dk1"/>
          </a:fontRef>
        </p:style>
        <p:txBody>
          <a:bodyPr wrap="none" lIns="121917" tIns="60958" rIns="121917" bIns="60958">
            <a:spAutoFit/>
          </a:bodyPr>
          <a:lstStyle/>
          <a:p>
            <a:pPr defTabSz="914377" eaLnBrk="0" fontAlgn="base" hangingPunct="0">
              <a:spcBef>
                <a:spcPct val="0"/>
              </a:spcBef>
              <a:spcAft>
                <a:spcPct val="0"/>
              </a:spcAft>
              <a:defRPr/>
            </a:pPr>
            <a:r>
              <a:rPr lang="en-US" sz="2400" b="1" dirty="0" err="1">
                <a:solidFill>
                  <a:schemeClr val="tx1"/>
                </a:solidFill>
                <a:latin typeface="Times New Roman" pitchFamily="18" charset="0"/>
              </a:rPr>
              <a:t>Sông</a:t>
            </a:r>
            <a:r>
              <a:rPr lang="en-US" sz="2400" b="1" dirty="0">
                <a:solidFill>
                  <a:schemeClr val="tx1"/>
                </a:solidFill>
                <a:latin typeface="Times New Roman" pitchFamily="18" charset="0"/>
              </a:rPr>
              <a:t> </a:t>
            </a:r>
            <a:r>
              <a:rPr lang="en-US" sz="2400" b="1" dirty="0" err="1">
                <a:solidFill>
                  <a:schemeClr val="tx1"/>
                </a:solidFill>
                <a:latin typeface="Times New Roman" pitchFamily="18" charset="0"/>
              </a:rPr>
              <a:t>Hồng</a:t>
            </a:r>
            <a:endParaRPr lang="en-US" sz="2400" b="1" dirty="0">
              <a:solidFill>
                <a:schemeClr val="tx1"/>
              </a:solidFill>
              <a:latin typeface="Calibri"/>
            </a:endParaRPr>
          </a:p>
        </p:txBody>
      </p:sp>
      <p:cxnSp>
        <p:nvCxnSpPr>
          <p:cNvPr id="11" name="Straight Arrow Connector 10"/>
          <p:cNvCxnSpPr/>
          <p:nvPr/>
        </p:nvCxnSpPr>
        <p:spPr>
          <a:xfrm flipH="1">
            <a:off x="2514600" y="1050925"/>
            <a:ext cx="1676400" cy="6254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600200" y="1425575"/>
            <a:ext cx="1426032" cy="492443"/>
          </a:xfrm>
          <a:prstGeom prst="rect">
            <a:avLst/>
          </a:prstGeom>
        </p:spPr>
        <p:style>
          <a:lnRef idx="2">
            <a:schemeClr val="dk1"/>
          </a:lnRef>
          <a:fillRef idx="1">
            <a:schemeClr val="lt1"/>
          </a:fillRef>
          <a:effectRef idx="0">
            <a:schemeClr val="dk1"/>
          </a:effectRef>
          <a:fontRef idx="minor">
            <a:schemeClr val="dk1"/>
          </a:fontRef>
        </p:style>
        <p:txBody>
          <a:bodyPr wrap="none" lIns="121917" tIns="60958" rIns="121917" bIns="60958">
            <a:spAutoFit/>
          </a:bodyPr>
          <a:lstStyle/>
          <a:p>
            <a:pPr defTabSz="914377" eaLnBrk="0" fontAlgn="base" hangingPunct="0">
              <a:spcBef>
                <a:spcPct val="0"/>
              </a:spcBef>
              <a:spcAft>
                <a:spcPct val="0"/>
              </a:spcAft>
              <a:defRPr/>
            </a:pPr>
            <a:r>
              <a:rPr lang="en-US" altLang="en-US" sz="2400" b="1" dirty="0" err="1">
                <a:solidFill>
                  <a:schemeClr val="tx1"/>
                </a:solidFill>
                <a:latin typeface="Times New Roman" pitchFamily="18" charset="0"/>
              </a:rPr>
              <a:t>Sông</a:t>
            </a:r>
            <a:r>
              <a:rPr lang="en-US" altLang="en-US" sz="2400" b="1" dirty="0">
                <a:solidFill>
                  <a:schemeClr val="tx1"/>
                </a:solidFill>
                <a:latin typeface="Times New Roman" pitchFamily="18" charset="0"/>
              </a:rPr>
              <a:t> </a:t>
            </a:r>
            <a:r>
              <a:rPr lang="en-US" altLang="en-US" sz="2400" b="1" dirty="0" err="1">
                <a:solidFill>
                  <a:schemeClr val="tx1"/>
                </a:solidFill>
                <a:latin typeface="Times New Roman" pitchFamily="18" charset="0"/>
              </a:rPr>
              <a:t>Đà</a:t>
            </a:r>
            <a:r>
              <a:rPr lang="en-US" altLang="en-US" sz="2400" b="1" dirty="0">
                <a:solidFill>
                  <a:schemeClr val="tx1"/>
                </a:solidFill>
                <a:latin typeface="Times New Roman" pitchFamily="18" charset="0"/>
              </a:rPr>
              <a:t> </a:t>
            </a:r>
            <a:endParaRPr lang="en-US" sz="2400" dirty="0">
              <a:solidFill>
                <a:schemeClr val="tx1"/>
              </a:solidFill>
              <a:latin typeface="Calibri"/>
            </a:endParaRPr>
          </a:p>
        </p:txBody>
      </p:sp>
      <p:sp>
        <p:nvSpPr>
          <p:cNvPr id="14" name="Rectangle 13"/>
          <p:cNvSpPr/>
          <p:nvPr/>
        </p:nvSpPr>
        <p:spPr>
          <a:xfrm>
            <a:off x="6324600" y="1981200"/>
            <a:ext cx="1494427" cy="492443"/>
          </a:xfrm>
          <a:prstGeom prst="rect">
            <a:avLst/>
          </a:prstGeom>
        </p:spPr>
        <p:style>
          <a:lnRef idx="2">
            <a:schemeClr val="dk1"/>
          </a:lnRef>
          <a:fillRef idx="1">
            <a:schemeClr val="lt1"/>
          </a:fillRef>
          <a:effectRef idx="0">
            <a:schemeClr val="dk1"/>
          </a:effectRef>
          <a:fontRef idx="minor">
            <a:schemeClr val="dk1"/>
          </a:fontRef>
        </p:style>
        <p:txBody>
          <a:bodyPr wrap="none" lIns="121917" tIns="60958" rIns="121917" bIns="60958">
            <a:spAutoFit/>
          </a:bodyPr>
          <a:lstStyle/>
          <a:p>
            <a:pPr defTabSz="914377" eaLnBrk="0" fontAlgn="base" hangingPunct="0">
              <a:spcBef>
                <a:spcPct val="0"/>
              </a:spcBef>
              <a:spcAft>
                <a:spcPct val="0"/>
              </a:spcAft>
              <a:defRPr/>
            </a:pPr>
            <a:r>
              <a:rPr lang="en-US" altLang="en-US" sz="2400" b="1" dirty="0" err="1">
                <a:solidFill>
                  <a:schemeClr val="tx1"/>
                </a:solidFill>
                <a:latin typeface="Times New Roman" pitchFamily="18" charset="0"/>
              </a:rPr>
              <a:t>Sông</a:t>
            </a:r>
            <a:r>
              <a:rPr lang="en-US" altLang="en-US" sz="2400" b="1" dirty="0">
                <a:solidFill>
                  <a:schemeClr val="tx1"/>
                </a:solidFill>
                <a:latin typeface="Times New Roman" pitchFamily="18" charset="0"/>
              </a:rPr>
              <a:t> </a:t>
            </a:r>
            <a:r>
              <a:rPr lang="en-US" altLang="en-US" sz="2400" b="1" dirty="0" err="1">
                <a:solidFill>
                  <a:schemeClr val="tx1"/>
                </a:solidFill>
                <a:latin typeface="Times New Roman" pitchFamily="18" charset="0"/>
              </a:rPr>
              <a:t>Mã</a:t>
            </a:r>
            <a:r>
              <a:rPr lang="en-US" altLang="en-US" sz="2400" b="1" dirty="0">
                <a:solidFill>
                  <a:schemeClr val="tx1"/>
                </a:solidFill>
                <a:latin typeface="Times New Roman" pitchFamily="18" charset="0"/>
              </a:rPr>
              <a:t> </a:t>
            </a:r>
            <a:endParaRPr lang="en-US" sz="2400" dirty="0">
              <a:solidFill>
                <a:schemeClr val="tx1"/>
              </a:solidFill>
              <a:latin typeface="Calibri"/>
            </a:endParaRPr>
          </a:p>
        </p:txBody>
      </p:sp>
      <p:sp>
        <p:nvSpPr>
          <p:cNvPr id="15" name="Rectangle 14"/>
          <p:cNvSpPr/>
          <p:nvPr/>
        </p:nvSpPr>
        <p:spPr>
          <a:xfrm>
            <a:off x="8816975" y="2622551"/>
            <a:ext cx="1870597" cy="492443"/>
          </a:xfrm>
          <a:prstGeom prst="rect">
            <a:avLst/>
          </a:prstGeom>
        </p:spPr>
        <p:style>
          <a:lnRef idx="2">
            <a:schemeClr val="dk1"/>
          </a:lnRef>
          <a:fillRef idx="1">
            <a:schemeClr val="lt1"/>
          </a:fillRef>
          <a:effectRef idx="0">
            <a:schemeClr val="dk1"/>
          </a:effectRef>
          <a:fontRef idx="minor">
            <a:schemeClr val="dk1"/>
          </a:fontRef>
        </p:style>
        <p:txBody>
          <a:bodyPr wrap="none" lIns="121917" tIns="60958" rIns="121917" bIns="60958">
            <a:spAutoFit/>
          </a:bodyPr>
          <a:lstStyle/>
          <a:p>
            <a:pPr defTabSz="914377" eaLnBrk="0" fontAlgn="base" hangingPunct="0">
              <a:spcBef>
                <a:spcPct val="0"/>
              </a:spcBef>
              <a:spcAft>
                <a:spcPct val="0"/>
              </a:spcAft>
              <a:defRPr/>
            </a:pPr>
            <a:r>
              <a:rPr lang="en-US" altLang="en-US" sz="2400" b="1" dirty="0" err="1">
                <a:solidFill>
                  <a:schemeClr val="tx1"/>
                </a:solidFill>
                <a:latin typeface="Times New Roman" pitchFamily="18" charset="0"/>
              </a:rPr>
              <a:t>Sông</a:t>
            </a:r>
            <a:r>
              <a:rPr lang="en-US" altLang="en-US" sz="2400" b="1" dirty="0">
                <a:solidFill>
                  <a:schemeClr val="tx1"/>
                </a:solidFill>
                <a:latin typeface="Times New Roman" pitchFamily="18" charset="0"/>
              </a:rPr>
              <a:t> </a:t>
            </a:r>
            <a:r>
              <a:rPr lang="en-US" altLang="en-US" sz="2400" b="1" dirty="0" err="1">
                <a:solidFill>
                  <a:schemeClr val="tx1"/>
                </a:solidFill>
                <a:latin typeface="Times New Roman" pitchFamily="18" charset="0"/>
              </a:rPr>
              <a:t>Gianh</a:t>
            </a:r>
            <a:r>
              <a:rPr lang="en-US" altLang="en-US" sz="2400" b="1" dirty="0">
                <a:solidFill>
                  <a:schemeClr val="tx1"/>
                </a:solidFill>
                <a:latin typeface="Times New Roman" pitchFamily="18" charset="0"/>
              </a:rPr>
              <a:t> </a:t>
            </a:r>
            <a:endParaRPr lang="en-US" sz="2400" dirty="0">
              <a:solidFill>
                <a:schemeClr val="tx1"/>
              </a:solidFill>
              <a:latin typeface="Calibri"/>
            </a:endParaRPr>
          </a:p>
        </p:txBody>
      </p:sp>
      <p:sp>
        <p:nvSpPr>
          <p:cNvPr id="16" name="Rectangle 15"/>
          <p:cNvSpPr/>
          <p:nvPr/>
        </p:nvSpPr>
        <p:spPr>
          <a:xfrm>
            <a:off x="8564565" y="3663950"/>
            <a:ext cx="2121521" cy="492443"/>
          </a:xfrm>
          <a:prstGeom prst="rect">
            <a:avLst/>
          </a:prstGeom>
        </p:spPr>
        <p:style>
          <a:lnRef idx="2">
            <a:schemeClr val="dk1"/>
          </a:lnRef>
          <a:fillRef idx="1">
            <a:schemeClr val="lt1"/>
          </a:fillRef>
          <a:effectRef idx="0">
            <a:schemeClr val="dk1"/>
          </a:effectRef>
          <a:fontRef idx="minor">
            <a:schemeClr val="dk1"/>
          </a:fontRef>
        </p:style>
        <p:txBody>
          <a:bodyPr wrap="none" lIns="121917" tIns="60958" rIns="121917" bIns="60958">
            <a:spAutoFit/>
          </a:bodyPr>
          <a:lstStyle/>
          <a:p>
            <a:pPr defTabSz="914377" eaLnBrk="0" fontAlgn="base" hangingPunct="0">
              <a:spcBef>
                <a:spcPct val="0"/>
              </a:spcBef>
              <a:spcAft>
                <a:spcPct val="0"/>
              </a:spcAft>
              <a:defRPr/>
            </a:pPr>
            <a:r>
              <a:rPr lang="en-US" altLang="en-US" sz="2400" b="1" dirty="0" err="1">
                <a:solidFill>
                  <a:schemeClr val="tx1"/>
                </a:solidFill>
                <a:latin typeface="Times New Roman" pitchFamily="18" charset="0"/>
              </a:rPr>
              <a:t>Sông</a:t>
            </a:r>
            <a:r>
              <a:rPr lang="en-US" altLang="en-US" sz="2400" b="1" dirty="0">
                <a:solidFill>
                  <a:schemeClr val="tx1"/>
                </a:solidFill>
                <a:latin typeface="Times New Roman" pitchFamily="18" charset="0"/>
              </a:rPr>
              <a:t> Thu </a:t>
            </a:r>
            <a:r>
              <a:rPr lang="en-US" altLang="en-US" sz="2400" b="1" dirty="0" err="1">
                <a:solidFill>
                  <a:schemeClr val="tx1"/>
                </a:solidFill>
                <a:latin typeface="Times New Roman" pitchFamily="18" charset="0"/>
              </a:rPr>
              <a:t>Bồn</a:t>
            </a:r>
            <a:endParaRPr lang="en-US" sz="2400" dirty="0">
              <a:solidFill>
                <a:schemeClr val="tx1"/>
              </a:solidFill>
              <a:latin typeface="Calibri"/>
            </a:endParaRPr>
          </a:p>
        </p:txBody>
      </p:sp>
      <p:sp>
        <p:nvSpPr>
          <p:cNvPr id="17" name="Rectangle 16"/>
          <p:cNvSpPr/>
          <p:nvPr/>
        </p:nvSpPr>
        <p:spPr>
          <a:xfrm>
            <a:off x="8594726" y="4799013"/>
            <a:ext cx="2127079" cy="492443"/>
          </a:xfrm>
          <a:prstGeom prst="rect">
            <a:avLst/>
          </a:prstGeom>
        </p:spPr>
        <p:style>
          <a:lnRef idx="2">
            <a:schemeClr val="dk1"/>
          </a:lnRef>
          <a:fillRef idx="1">
            <a:schemeClr val="lt1"/>
          </a:fillRef>
          <a:effectRef idx="0">
            <a:schemeClr val="dk1"/>
          </a:effectRef>
          <a:fontRef idx="minor">
            <a:schemeClr val="dk1"/>
          </a:fontRef>
        </p:style>
        <p:txBody>
          <a:bodyPr wrap="none" lIns="121917" tIns="60958" rIns="121917" bIns="60958">
            <a:spAutoFit/>
          </a:bodyPr>
          <a:lstStyle/>
          <a:p>
            <a:pPr defTabSz="914377" eaLnBrk="0" fontAlgn="base" hangingPunct="0">
              <a:spcBef>
                <a:spcPct val="0"/>
              </a:spcBef>
              <a:spcAft>
                <a:spcPct val="0"/>
              </a:spcAft>
              <a:defRPr/>
            </a:pPr>
            <a:r>
              <a:rPr lang="en-US" altLang="en-US" sz="2400" b="1" dirty="0" err="1">
                <a:solidFill>
                  <a:schemeClr val="tx1"/>
                </a:solidFill>
                <a:latin typeface="Times New Roman" pitchFamily="18" charset="0"/>
              </a:rPr>
              <a:t>Sông</a:t>
            </a:r>
            <a:r>
              <a:rPr lang="en-US" altLang="en-US" sz="2400" b="1" dirty="0">
                <a:solidFill>
                  <a:schemeClr val="tx1"/>
                </a:solidFill>
                <a:latin typeface="Times New Roman" pitchFamily="18" charset="0"/>
              </a:rPr>
              <a:t> </a:t>
            </a:r>
            <a:r>
              <a:rPr lang="en-US" altLang="en-US" sz="2400" b="1" dirty="0" err="1">
                <a:solidFill>
                  <a:schemeClr val="tx1"/>
                </a:solidFill>
                <a:latin typeface="Times New Roman" pitchFamily="18" charset="0"/>
              </a:rPr>
              <a:t>Đà</a:t>
            </a:r>
            <a:r>
              <a:rPr lang="en-US" altLang="en-US" sz="2400" b="1" dirty="0">
                <a:solidFill>
                  <a:schemeClr val="tx1"/>
                </a:solidFill>
                <a:latin typeface="Times New Roman" pitchFamily="18" charset="0"/>
              </a:rPr>
              <a:t> </a:t>
            </a:r>
            <a:r>
              <a:rPr lang="en-US" altLang="en-US" sz="2400" b="1" dirty="0" err="1">
                <a:solidFill>
                  <a:schemeClr val="tx1"/>
                </a:solidFill>
                <a:latin typeface="Times New Roman" pitchFamily="18" charset="0"/>
              </a:rPr>
              <a:t>Rằng</a:t>
            </a:r>
            <a:endParaRPr lang="en-US" sz="2400" dirty="0">
              <a:solidFill>
                <a:schemeClr val="tx1"/>
              </a:solidFill>
              <a:latin typeface="Calibri"/>
            </a:endParaRPr>
          </a:p>
        </p:txBody>
      </p:sp>
      <p:sp>
        <p:nvSpPr>
          <p:cNvPr id="18" name="Rectangle 17"/>
          <p:cNvSpPr/>
          <p:nvPr/>
        </p:nvSpPr>
        <p:spPr>
          <a:xfrm>
            <a:off x="1466851" y="5588000"/>
            <a:ext cx="1637200" cy="492443"/>
          </a:xfrm>
          <a:prstGeom prst="rect">
            <a:avLst/>
          </a:prstGeom>
        </p:spPr>
        <p:style>
          <a:lnRef idx="2">
            <a:schemeClr val="dk1"/>
          </a:lnRef>
          <a:fillRef idx="1">
            <a:schemeClr val="lt1"/>
          </a:fillRef>
          <a:effectRef idx="0">
            <a:schemeClr val="dk1"/>
          </a:effectRef>
          <a:fontRef idx="minor">
            <a:schemeClr val="dk1"/>
          </a:fontRef>
        </p:style>
        <p:txBody>
          <a:bodyPr wrap="none" lIns="121917" tIns="60958" rIns="121917" bIns="60958">
            <a:spAutoFit/>
          </a:bodyPr>
          <a:lstStyle/>
          <a:p>
            <a:pPr defTabSz="914377" eaLnBrk="0" fontAlgn="base" hangingPunct="0">
              <a:spcBef>
                <a:spcPct val="0"/>
              </a:spcBef>
              <a:spcAft>
                <a:spcPct val="0"/>
              </a:spcAft>
              <a:defRPr/>
            </a:pPr>
            <a:r>
              <a:rPr lang="en-US" altLang="en-US" sz="2400" b="1" dirty="0" err="1">
                <a:solidFill>
                  <a:schemeClr val="tx1"/>
                </a:solidFill>
                <a:latin typeface="Times New Roman" pitchFamily="18" charset="0"/>
              </a:rPr>
              <a:t>Sông</a:t>
            </a:r>
            <a:r>
              <a:rPr lang="en-US" altLang="en-US" sz="2400" b="1" dirty="0">
                <a:solidFill>
                  <a:schemeClr val="tx1"/>
                </a:solidFill>
                <a:latin typeface="Times New Roman" pitchFamily="18" charset="0"/>
              </a:rPr>
              <a:t> </a:t>
            </a:r>
            <a:r>
              <a:rPr lang="en-US" altLang="en-US" sz="2400" b="1" dirty="0" err="1">
                <a:solidFill>
                  <a:schemeClr val="tx1"/>
                </a:solidFill>
                <a:latin typeface="Times New Roman" pitchFamily="18" charset="0"/>
              </a:rPr>
              <a:t>Tiền</a:t>
            </a:r>
            <a:r>
              <a:rPr lang="en-US" altLang="en-US" sz="2400" b="1" dirty="0">
                <a:solidFill>
                  <a:schemeClr val="tx1"/>
                </a:solidFill>
                <a:latin typeface="Times New Roman" pitchFamily="18" charset="0"/>
              </a:rPr>
              <a:t> </a:t>
            </a:r>
            <a:endParaRPr lang="en-US" sz="2400" dirty="0">
              <a:solidFill>
                <a:schemeClr val="tx1"/>
              </a:solidFill>
              <a:latin typeface="Calibri"/>
            </a:endParaRPr>
          </a:p>
        </p:txBody>
      </p:sp>
      <p:sp>
        <p:nvSpPr>
          <p:cNvPr id="19" name="Rectangle 18"/>
          <p:cNvSpPr/>
          <p:nvPr/>
        </p:nvSpPr>
        <p:spPr>
          <a:xfrm>
            <a:off x="1466851" y="6396039"/>
            <a:ext cx="1614117" cy="492443"/>
          </a:xfrm>
          <a:prstGeom prst="rect">
            <a:avLst/>
          </a:prstGeom>
        </p:spPr>
        <p:style>
          <a:lnRef idx="2">
            <a:schemeClr val="dk1"/>
          </a:lnRef>
          <a:fillRef idx="1">
            <a:schemeClr val="lt1"/>
          </a:fillRef>
          <a:effectRef idx="0">
            <a:schemeClr val="dk1"/>
          </a:effectRef>
          <a:fontRef idx="minor">
            <a:schemeClr val="dk1"/>
          </a:fontRef>
        </p:style>
        <p:txBody>
          <a:bodyPr wrap="none" lIns="121917" tIns="60958" rIns="121917" bIns="60958">
            <a:spAutoFit/>
          </a:bodyPr>
          <a:lstStyle/>
          <a:p>
            <a:pPr defTabSz="914377" eaLnBrk="0" fontAlgn="base" hangingPunct="0">
              <a:spcBef>
                <a:spcPct val="0"/>
              </a:spcBef>
              <a:spcAft>
                <a:spcPct val="0"/>
              </a:spcAft>
              <a:defRPr/>
            </a:pPr>
            <a:r>
              <a:rPr lang="en-US" altLang="en-US" sz="2400" b="1" dirty="0" err="1">
                <a:solidFill>
                  <a:schemeClr val="tx1"/>
                </a:solidFill>
                <a:latin typeface="Times New Roman" pitchFamily="18" charset="0"/>
              </a:rPr>
              <a:t>Sông</a:t>
            </a:r>
            <a:r>
              <a:rPr lang="en-US" altLang="en-US" sz="2400" b="1" dirty="0">
                <a:solidFill>
                  <a:schemeClr val="tx1"/>
                </a:solidFill>
                <a:latin typeface="Times New Roman" pitchFamily="18" charset="0"/>
              </a:rPr>
              <a:t> </a:t>
            </a:r>
            <a:r>
              <a:rPr lang="en-US" altLang="en-US" sz="2400" b="1" dirty="0" err="1">
                <a:solidFill>
                  <a:schemeClr val="tx1"/>
                </a:solidFill>
                <a:latin typeface="Times New Roman" pitchFamily="18" charset="0"/>
              </a:rPr>
              <a:t>Hậu</a:t>
            </a:r>
            <a:r>
              <a:rPr lang="en-US" altLang="en-US" sz="2400" b="1" dirty="0">
                <a:solidFill>
                  <a:schemeClr val="tx1"/>
                </a:solidFill>
                <a:latin typeface="Times New Roman" pitchFamily="18" charset="0"/>
              </a:rPr>
              <a:t> </a:t>
            </a:r>
            <a:endParaRPr lang="en-US" sz="2400" dirty="0">
              <a:solidFill>
                <a:schemeClr val="tx1"/>
              </a:solidFill>
              <a:latin typeface="Calibri"/>
            </a:endParaRPr>
          </a:p>
        </p:txBody>
      </p:sp>
      <p:sp>
        <p:nvSpPr>
          <p:cNvPr id="20" name="Rectangle 19"/>
          <p:cNvSpPr/>
          <p:nvPr/>
        </p:nvSpPr>
        <p:spPr>
          <a:xfrm>
            <a:off x="8358188" y="1363663"/>
            <a:ext cx="2369453" cy="492443"/>
          </a:xfrm>
          <a:prstGeom prst="rect">
            <a:avLst/>
          </a:prstGeom>
        </p:spPr>
        <p:style>
          <a:lnRef idx="2">
            <a:schemeClr val="dk1"/>
          </a:lnRef>
          <a:fillRef idx="1">
            <a:schemeClr val="lt1"/>
          </a:fillRef>
          <a:effectRef idx="0">
            <a:schemeClr val="dk1"/>
          </a:effectRef>
          <a:fontRef idx="minor">
            <a:schemeClr val="dk1"/>
          </a:fontRef>
        </p:style>
        <p:txBody>
          <a:bodyPr wrap="none" lIns="121917" tIns="60958" rIns="121917" bIns="60958">
            <a:spAutoFit/>
          </a:bodyPr>
          <a:lstStyle/>
          <a:p>
            <a:pPr defTabSz="914377" eaLnBrk="0" fontAlgn="base" hangingPunct="0">
              <a:spcBef>
                <a:spcPct val="0"/>
              </a:spcBef>
              <a:spcAft>
                <a:spcPct val="0"/>
              </a:spcAft>
              <a:defRPr/>
            </a:pPr>
            <a:r>
              <a:rPr lang="en-US" altLang="en-US" sz="2400" b="1" dirty="0" err="1">
                <a:solidFill>
                  <a:schemeClr val="tx1"/>
                </a:solidFill>
                <a:latin typeface="Times New Roman" pitchFamily="18" charset="0"/>
              </a:rPr>
              <a:t>Sông</a:t>
            </a:r>
            <a:r>
              <a:rPr lang="en-US" altLang="en-US" sz="2400" b="1" dirty="0">
                <a:solidFill>
                  <a:schemeClr val="tx1"/>
                </a:solidFill>
                <a:latin typeface="Times New Roman" pitchFamily="18" charset="0"/>
              </a:rPr>
              <a:t> </a:t>
            </a:r>
            <a:r>
              <a:rPr lang="en-US" altLang="en-US" sz="2400" b="1" dirty="0" err="1">
                <a:solidFill>
                  <a:schemeClr val="tx1"/>
                </a:solidFill>
                <a:latin typeface="Times New Roman" pitchFamily="18" charset="0"/>
              </a:rPr>
              <a:t>Thái</a:t>
            </a:r>
            <a:r>
              <a:rPr lang="en-US" altLang="en-US" sz="2400" b="1" dirty="0">
                <a:solidFill>
                  <a:schemeClr val="tx1"/>
                </a:solidFill>
                <a:latin typeface="Times New Roman" pitchFamily="18" charset="0"/>
              </a:rPr>
              <a:t> </a:t>
            </a:r>
            <a:r>
              <a:rPr lang="en-US" altLang="en-US" sz="2400" b="1" dirty="0" err="1">
                <a:solidFill>
                  <a:schemeClr val="tx1"/>
                </a:solidFill>
                <a:latin typeface="Times New Roman" pitchFamily="18" charset="0"/>
              </a:rPr>
              <a:t>Bình</a:t>
            </a:r>
            <a:r>
              <a:rPr lang="en-US" altLang="en-US" sz="2400" b="1" dirty="0">
                <a:solidFill>
                  <a:schemeClr val="tx1"/>
                </a:solidFill>
                <a:latin typeface="Times New Roman" pitchFamily="18" charset="0"/>
              </a:rPr>
              <a:t> </a:t>
            </a:r>
            <a:endParaRPr lang="en-US" sz="2400" dirty="0">
              <a:solidFill>
                <a:schemeClr val="tx1"/>
              </a:solidFill>
              <a:latin typeface="Calibri"/>
            </a:endParaRPr>
          </a:p>
        </p:txBody>
      </p:sp>
      <p:sp>
        <p:nvSpPr>
          <p:cNvPr id="21" name="Rectangle 20"/>
          <p:cNvSpPr/>
          <p:nvPr/>
        </p:nvSpPr>
        <p:spPr>
          <a:xfrm>
            <a:off x="9277351" y="788988"/>
            <a:ext cx="1408933" cy="492443"/>
          </a:xfrm>
          <a:prstGeom prst="rect">
            <a:avLst/>
          </a:prstGeom>
        </p:spPr>
        <p:style>
          <a:lnRef idx="2">
            <a:schemeClr val="dk1"/>
          </a:lnRef>
          <a:fillRef idx="1">
            <a:schemeClr val="lt1"/>
          </a:fillRef>
          <a:effectRef idx="0">
            <a:schemeClr val="dk1"/>
          </a:effectRef>
          <a:fontRef idx="minor">
            <a:schemeClr val="dk1"/>
          </a:fontRef>
        </p:style>
        <p:txBody>
          <a:bodyPr wrap="none" lIns="121917" tIns="60958" rIns="121917" bIns="60958">
            <a:spAutoFit/>
          </a:bodyPr>
          <a:lstStyle/>
          <a:p>
            <a:pPr defTabSz="914377" eaLnBrk="0" fontAlgn="base" hangingPunct="0">
              <a:spcBef>
                <a:spcPct val="0"/>
              </a:spcBef>
              <a:spcAft>
                <a:spcPct val="0"/>
              </a:spcAft>
              <a:defRPr/>
            </a:pPr>
            <a:r>
              <a:rPr lang="en-US" altLang="en-US" sz="2400" b="1" dirty="0" err="1">
                <a:solidFill>
                  <a:schemeClr val="tx1"/>
                </a:solidFill>
                <a:latin typeface="Times New Roman" pitchFamily="18" charset="0"/>
              </a:rPr>
              <a:t>Sông</a:t>
            </a:r>
            <a:r>
              <a:rPr lang="en-US" altLang="en-US" sz="2400" b="1" dirty="0">
                <a:solidFill>
                  <a:schemeClr val="tx1"/>
                </a:solidFill>
                <a:latin typeface="Times New Roman" pitchFamily="18" charset="0"/>
              </a:rPr>
              <a:t> </a:t>
            </a:r>
            <a:r>
              <a:rPr lang="en-US" altLang="en-US" sz="2400" b="1" dirty="0" err="1">
                <a:solidFill>
                  <a:schemeClr val="tx1"/>
                </a:solidFill>
                <a:latin typeface="Times New Roman" pitchFamily="18" charset="0"/>
              </a:rPr>
              <a:t>Lô</a:t>
            </a:r>
            <a:r>
              <a:rPr lang="en-US" altLang="en-US" sz="2400" b="1" dirty="0">
                <a:solidFill>
                  <a:schemeClr val="tx1"/>
                </a:solidFill>
                <a:latin typeface="Times New Roman" pitchFamily="18" charset="0"/>
              </a:rPr>
              <a:t> </a:t>
            </a:r>
            <a:endParaRPr lang="en-US" sz="2400" dirty="0">
              <a:solidFill>
                <a:schemeClr val="tx1"/>
              </a:solidFill>
              <a:latin typeface="Calibri"/>
            </a:endParaRPr>
          </a:p>
        </p:txBody>
      </p:sp>
      <p:sp>
        <p:nvSpPr>
          <p:cNvPr id="22" name="Rectangle 21"/>
          <p:cNvSpPr/>
          <p:nvPr/>
        </p:nvSpPr>
        <p:spPr>
          <a:xfrm>
            <a:off x="1524001" y="2279651"/>
            <a:ext cx="1585913" cy="492443"/>
          </a:xfrm>
          <a:prstGeom prst="rect">
            <a:avLst/>
          </a:prstGeom>
        </p:spPr>
        <p:style>
          <a:lnRef idx="2">
            <a:schemeClr val="dk1"/>
          </a:lnRef>
          <a:fillRef idx="1">
            <a:schemeClr val="lt1"/>
          </a:fillRef>
          <a:effectRef idx="0">
            <a:schemeClr val="dk1"/>
          </a:effectRef>
          <a:fontRef idx="minor">
            <a:schemeClr val="dk1"/>
          </a:fontRef>
        </p:style>
        <p:txBody>
          <a:bodyPr lIns="121917" tIns="60958" rIns="121917" bIns="60958">
            <a:spAutoFit/>
          </a:bodyPr>
          <a:lstStyle/>
          <a:p>
            <a:pPr defTabSz="914377" eaLnBrk="0" fontAlgn="base" hangingPunct="0">
              <a:spcBef>
                <a:spcPct val="0"/>
              </a:spcBef>
              <a:spcAft>
                <a:spcPct val="0"/>
              </a:spcAft>
              <a:defRPr/>
            </a:pPr>
            <a:r>
              <a:rPr lang="en-US" altLang="en-US" sz="2400" b="1" dirty="0" err="1">
                <a:solidFill>
                  <a:schemeClr val="tx1"/>
                </a:solidFill>
                <a:latin typeface="Times New Roman" pitchFamily="18" charset="0"/>
              </a:rPr>
              <a:t>Sông</a:t>
            </a:r>
            <a:r>
              <a:rPr lang="en-US" altLang="en-US" sz="2400" b="1" dirty="0">
                <a:solidFill>
                  <a:schemeClr val="tx1"/>
                </a:solidFill>
                <a:latin typeface="Times New Roman" pitchFamily="18" charset="0"/>
              </a:rPr>
              <a:t> </a:t>
            </a:r>
            <a:r>
              <a:rPr lang="en-US" altLang="en-US" sz="2400" b="1" dirty="0" err="1">
                <a:solidFill>
                  <a:schemeClr val="tx1"/>
                </a:solidFill>
                <a:latin typeface="Times New Roman" pitchFamily="18" charset="0"/>
              </a:rPr>
              <a:t>Cả</a:t>
            </a:r>
            <a:r>
              <a:rPr lang="en-US" altLang="en-US" sz="2400" b="1" dirty="0">
                <a:solidFill>
                  <a:schemeClr val="tx1"/>
                </a:solidFill>
                <a:latin typeface="Times New Roman" pitchFamily="18" charset="0"/>
              </a:rPr>
              <a:t> </a:t>
            </a:r>
            <a:endParaRPr lang="en-US" sz="2400" dirty="0">
              <a:solidFill>
                <a:schemeClr val="tx1"/>
              </a:solidFill>
              <a:latin typeface="Calibri"/>
            </a:endParaRPr>
          </a:p>
        </p:txBody>
      </p:sp>
      <p:sp>
        <p:nvSpPr>
          <p:cNvPr id="23" name="Rectangle 22"/>
          <p:cNvSpPr/>
          <p:nvPr/>
        </p:nvSpPr>
        <p:spPr>
          <a:xfrm>
            <a:off x="8432801" y="5570539"/>
            <a:ext cx="2289516" cy="492443"/>
          </a:xfrm>
          <a:prstGeom prst="rect">
            <a:avLst/>
          </a:prstGeom>
        </p:spPr>
        <p:style>
          <a:lnRef idx="2">
            <a:schemeClr val="dk1"/>
          </a:lnRef>
          <a:fillRef idx="1">
            <a:schemeClr val="lt1"/>
          </a:fillRef>
          <a:effectRef idx="0">
            <a:schemeClr val="dk1"/>
          </a:effectRef>
          <a:fontRef idx="minor">
            <a:schemeClr val="dk1"/>
          </a:fontRef>
        </p:style>
        <p:txBody>
          <a:bodyPr wrap="none" lIns="121917" tIns="60958" rIns="121917" bIns="60958">
            <a:spAutoFit/>
          </a:bodyPr>
          <a:lstStyle/>
          <a:p>
            <a:pPr defTabSz="914377" eaLnBrk="0" fontAlgn="base" hangingPunct="0">
              <a:spcBef>
                <a:spcPct val="0"/>
              </a:spcBef>
              <a:spcAft>
                <a:spcPct val="0"/>
              </a:spcAft>
              <a:defRPr/>
            </a:pPr>
            <a:r>
              <a:rPr lang="en-US" altLang="en-US" sz="2400" b="1" dirty="0" err="1">
                <a:solidFill>
                  <a:schemeClr val="tx1"/>
                </a:solidFill>
                <a:latin typeface="Times New Roman" pitchFamily="18" charset="0"/>
              </a:rPr>
              <a:t>Sông</a:t>
            </a:r>
            <a:r>
              <a:rPr lang="en-US" altLang="en-US" sz="2400" b="1" dirty="0">
                <a:solidFill>
                  <a:schemeClr val="tx1"/>
                </a:solidFill>
                <a:latin typeface="Times New Roman" pitchFamily="18" charset="0"/>
              </a:rPr>
              <a:t> </a:t>
            </a:r>
            <a:r>
              <a:rPr lang="en-US" altLang="en-US" sz="2400" b="1" dirty="0" err="1">
                <a:solidFill>
                  <a:schemeClr val="tx1"/>
                </a:solidFill>
                <a:latin typeface="Times New Roman" pitchFamily="18" charset="0"/>
              </a:rPr>
              <a:t>Đồng</a:t>
            </a:r>
            <a:r>
              <a:rPr lang="en-US" altLang="en-US" sz="2400" b="1" dirty="0">
                <a:solidFill>
                  <a:schemeClr val="tx1"/>
                </a:solidFill>
                <a:latin typeface="Times New Roman" pitchFamily="18" charset="0"/>
              </a:rPr>
              <a:t> </a:t>
            </a:r>
            <a:r>
              <a:rPr lang="en-US" altLang="en-US" sz="2400" b="1" dirty="0" err="1">
                <a:solidFill>
                  <a:schemeClr val="tx1"/>
                </a:solidFill>
                <a:latin typeface="Times New Roman" pitchFamily="18" charset="0"/>
              </a:rPr>
              <a:t>Nai</a:t>
            </a:r>
            <a:r>
              <a:rPr lang="en-US" altLang="en-US" sz="2400" b="1" dirty="0">
                <a:solidFill>
                  <a:schemeClr val="tx1"/>
                </a:solidFill>
                <a:latin typeface="Times New Roman" pitchFamily="18" charset="0"/>
              </a:rPr>
              <a:t> </a:t>
            </a:r>
            <a:endParaRPr lang="en-US" sz="2400" dirty="0">
              <a:solidFill>
                <a:schemeClr val="tx1"/>
              </a:solidFill>
              <a:latin typeface="Calibri"/>
            </a:endParaRPr>
          </a:p>
        </p:txBody>
      </p:sp>
      <p:cxnSp>
        <p:nvCxnSpPr>
          <p:cNvPr id="25" name="Straight Arrow Connector 24"/>
          <p:cNvCxnSpPr/>
          <p:nvPr/>
        </p:nvCxnSpPr>
        <p:spPr>
          <a:xfrm>
            <a:off x="5257801" y="884239"/>
            <a:ext cx="4019551"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20" idx="1"/>
          </p:cNvCxnSpPr>
          <p:nvPr/>
        </p:nvCxnSpPr>
        <p:spPr>
          <a:xfrm>
            <a:off x="6324601" y="1541465"/>
            <a:ext cx="2033588" cy="539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578475" y="1787526"/>
            <a:ext cx="762000" cy="38735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2" idx="3"/>
          </p:cNvCxnSpPr>
          <p:nvPr/>
        </p:nvCxnSpPr>
        <p:spPr>
          <a:xfrm flipH="1">
            <a:off x="3109913" y="2198689"/>
            <a:ext cx="1889125" cy="31273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6251575" y="2754313"/>
            <a:ext cx="2571751" cy="412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7391400" y="3636964"/>
            <a:ext cx="1203325" cy="14763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17" idx="1"/>
          </p:cNvCxnSpPr>
          <p:nvPr/>
        </p:nvCxnSpPr>
        <p:spPr>
          <a:xfrm>
            <a:off x="8153400" y="4773614"/>
            <a:ext cx="441325" cy="2571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7265989" y="5410201"/>
            <a:ext cx="1328737" cy="3429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endCxn id="18" idx="3"/>
          </p:cNvCxnSpPr>
          <p:nvPr/>
        </p:nvCxnSpPr>
        <p:spPr>
          <a:xfrm flipH="1" flipV="1">
            <a:off x="3043237" y="5818189"/>
            <a:ext cx="2366963" cy="12541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endCxn id="19" idx="3"/>
          </p:cNvCxnSpPr>
          <p:nvPr/>
        </p:nvCxnSpPr>
        <p:spPr>
          <a:xfrm flipH="1">
            <a:off x="3021013" y="6210301"/>
            <a:ext cx="2770187" cy="41751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41220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down)">
                                      <p:cBhvr>
                                        <p:cTn id="29" dur="500"/>
                                        <p:tgtEl>
                                          <p:spTgt spid="2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down)">
                                      <p:cBhvr>
                                        <p:cTn id="38" dur="500"/>
                                        <p:tgtEl>
                                          <p:spTgt spid="2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4" fill="hold"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down)">
                                      <p:cBhvr>
                                        <p:cTn id="49" dur="500"/>
                                        <p:tgtEl>
                                          <p:spTgt spid="29"/>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4" fill="hold" nodeType="click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down)">
                                      <p:cBhvr>
                                        <p:cTn id="59" dur="500"/>
                                        <p:tgtEl>
                                          <p:spTgt spid="33"/>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4" fill="hold" nodeType="click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wipe(down)">
                                      <p:cBhvr>
                                        <p:cTn id="69" dur="500"/>
                                        <p:tgtEl>
                                          <p:spTgt spid="35"/>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500"/>
                                        <p:tgtEl>
                                          <p:spTgt spid="15"/>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0" presetClass="entr" presetSubtype="0" fill="hold" nodeType="click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fade">
                                      <p:cBhvr>
                                        <p:cTn id="79" dur="500"/>
                                        <p:tgtEl>
                                          <p:spTgt spid="37"/>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fade">
                                      <p:cBhvr>
                                        <p:cTn id="84" dur="500"/>
                                        <p:tgtEl>
                                          <p:spTgt spid="16"/>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4" fill="hold" nodeType="click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wipe(down)">
                                      <p:cBhvr>
                                        <p:cTn id="89" dur="500"/>
                                        <p:tgtEl>
                                          <p:spTgt spid="39"/>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17"/>
                                        </p:tgtEl>
                                        <p:attrNameLst>
                                          <p:attrName>style.visibility</p:attrName>
                                        </p:attrNameLst>
                                      </p:cBhvr>
                                      <p:to>
                                        <p:strVal val="visible"/>
                                      </p:to>
                                    </p:set>
                                    <p:animEffect transition="in" filter="fade">
                                      <p:cBhvr>
                                        <p:cTn id="94" dur="500"/>
                                        <p:tgtEl>
                                          <p:spTgt spid="17"/>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22" presetClass="entr" presetSubtype="4" fill="hold" nodeType="click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wipe(down)">
                                      <p:cBhvr>
                                        <p:cTn id="99" dur="500"/>
                                        <p:tgtEl>
                                          <p:spTgt spid="41"/>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6" presetClass="entr" presetSubtype="21" fill="hold" grpId="0" nodeType="clickEffect">
                                  <p:stCondLst>
                                    <p:cond delay="0"/>
                                  </p:stCondLst>
                                  <p:childTnLst>
                                    <p:set>
                                      <p:cBhvr>
                                        <p:cTn id="103" dur="1" fill="hold">
                                          <p:stCondLst>
                                            <p:cond delay="0"/>
                                          </p:stCondLst>
                                        </p:cTn>
                                        <p:tgtEl>
                                          <p:spTgt spid="23"/>
                                        </p:tgtEl>
                                        <p:attrNameLst>
                                          <p:attrName>style.visibility</p:attrName>
                                        </p:attrNameLst>
                                      </p:cBhvr>
                                      <p:to>
                                        <p:strVal val="visible"/>
                                      </p:to>
                                    </p:set>
                                    <p:animEffect transition="in" filter="barn(inVertical)">
                                      <p:cBhvr>
                                        <p:cTn id="104" dur="500"/>
                                        <p:tgtEl>
                                          <p:spTgt spid="23"/>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2" presetClass="entr" presetSubtype="4" fill="hold" nodeType="click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wipe(down)">
                                      <p:cBhvr>
                                        <p:cTn id="109" dur="500"/>
                                        <p:tgtEl>
                                          <p:spTgt spid="46"/>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16" presetClass="entr" presetSubtype="21" fill="hold" grpId="0" nodeType="clickEffect">
                                  <p:stCondLst>
                                    <p:cond delay="0"/>
                                  </p:stCondLst>
                                  <p:childTnLst>
                                    <p:set>
                                      <p:cBhvr>
                                        <p:cTn id="113" dur="1" fill="hold">
                                          <p:stCondLst>
                                            <p:cond delay="0"/>
                                          </p:stCondLst>
                                        </p:cTn>
                                        <p:tgtEl>
                                          <p:spTgt spid="18"/>
                                        </p:tgtEl>
                                        <p:attrNameLst>
                                          <p:attrName>style.visibility</p:attrName>
                                        </p:attrNameLst>
                                      </p:cBhvr>
                                      <p:to>
                                        <p:strVal val="visible"/>
                                      </p:to>
                                    </p:set>
                                    <p:animEffect transition="in" filter="barn(inVertical)">
                                      <p:cBhvr>
                                        <p:cTn id="114" dur="500"/>
                                        <p:tgtEl>
                                          <p:spTgt spid="18"/>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2" presetClass="entr" presetSubtype="4" fill="hold" nodeType="clickEffect">
                                  <p:stCondLst>
                                    <p:cond delay="0"/>
                                  </p:stCondLst>
                                  <p:childTnLst>
                                    <p:set>
                                      <p:cBhvr>
                                        <p:cTn id="118" dur="1" fill="hold">
                                          <p:stCondLst>
                                            <p:cond delay="0"/>
                                          </p:stCondLst>
                                        </p:cTn>
                                        <p:tgtEl>
                                          <p:spTgt spid="48"/>
                                        </p:tgtEl>
                                        <p:attrNameLst>
                                          <p:attrName>style.visibility</p:attrName>
                                        </p:attrNameLst>
                                      </p:cBhvr>
                                      <p:to>
                                        <p:strVal val="visible"/>
                                      </p:to>
                                    </p:set>
                                    <p:animEffect transition="in" filter="wipe(down)">
                                      <p:cBhvr>
                                        <p:cTn id="119" dur="500"/>
                                        <p:tgtEl>
                                          <p:spTgt spid="48"/>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16" presetClass="entr" presetSubtype="21" fill="hold" grpId="0" nodeType="click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barn(inVertical)">
                                      <p:cBhvr>
                                        <p:cTn id="1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200972511142_Song-H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766"/>
            <a:ext cx="12192000" cy="5709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6"/>
          <p:cNvSpPr txBox="1">
            <a:spLocks noChangeArrowheads="1"/>
          </p:cNvSpPr>
          <p:nvPr/>
        </p:nvSpPr>
        <p:spPr bwMode="auto">
          <a:xfrm>
            <a:off x="4419600" y="5807837"/>
            <a:ext cx="2895600" cy="697627"/>
          </a:xfrm>
          <a:prstGeom prst="rect">
            <a:avLst/>
          </a:prstGeom>
          <a:ln>
            <a:headEnd/>
            <a:tailEnd/>
          </a:ln>
        </p:spPr>
        <p:style>
          <a:lnRef idx="2">
            <a:schemeClr val="dk1"/>
          </a:lnRef>
          <a:fillRef idx="1">
            <a:schemeClr val="lt1"/>
          </a:fillRef>
          <a:effectRef idx="0">
            <a:schemeClr val="dk1"/>
          </a:effectRef>
          <a:fontRef idx="minor">
            <a:schemeClr val="dk1"/>
          </a:fontRef>
        </p:style>
        <p:txBody>
          <a:bodyPr lIns="121917" tIns="60958" rIns="121917" bIns="60958">
            <a:spAutoFit/>
          </a:bodyPr>
          <a:lstStyle/>
          <a:p>
            <a:pPr algn="ctr" defTabSz="914377" fontAlgn="base">
              <a:spcBef>
                <a:spcPct val="50000"/>
              </a:spcBef>
              <a:spcAft>
                <a:spcPct val="0"/>
              </a:spcAft>
              <a:defRPr/>
            </a:pPr>
            <a:r>
              <a:rPr lang="en-US" altLang="en-US" sz="3700" b="1" dirty="0" err="1">
                <a:solidFill>
                  <a:schemeClr val="tx1"/>
                </a:solidFill>
                <a:latin typeface="Times New Roman" pitchFamily="18" charset="0"/>
                <a:cs typeface="Times New Roman" pitchFamily="18" charset="0"/>
              </a:rPr>
              <a:t>Sông</a:t>
            </a:r>
            <a:r>
              <a:rPr lang="en-US" altLang="en-US" sz="3700" b="1" dirty="0">
                <a:solidFill>
                  <a:schemeClr val="tx1"/>
                </a:solidFill>
                <a:latin typeface="Times New Roman" pitchFamily="18" charset="0"/>
                <a:cs typeface="Times New Roman" pitchFamily="18" charset="0"/>
              </a:rPr>
              <a:t> </a:t>
            </a:r>
            <a:r>
              <a:rPr lang="en-US" altLang="en-US" sz="3700" b="1" dirty="0" err="1">
                <a:solidFill>
                  <a:schemeClr val="tx1"/>
                </a:solidFill>
                <a:latin typeface="Times New Roman" pitchFamily="18" charset="0"/>
                <a:cs typeface="Times New Roman" pitchFamily="18" charset="0"/>
              </a:rPr>
              <a:t>Hồng</a:t>
            </a:r>
            <a:endParaRPr lang="en-US" altLang="en-US" sz="3700" b="1" dirty="0">
              <a:solidFill>
                <a:schemeClr val="tx1"/>
              </a:solidFill>
              <a:latin typeface="Times New Roman" pitchFamily="18" charset="0"/>
              <a:cs typeface="Times New Roman" pitchFamily="18" charset="0"/>
            </a:endParaRPr>
          </a:p>
        </p:txBody>
      </p:sp>
      <p:sp>
        <p:nvSpPr>
          <p:cNvPr id="9220" name="Text Box 8"/>
          <p:cNvSpPr txBox="1">
            <a:spLocks noChangeArrowheads="1"/>
          </p:cNvSpPr>
          <p:nvPr/>
        </p:nvSpPr>
        <p:spPr bwMode="auto">
          <a:xfrm>
            <a:off x="2133600" y="1066800"/>
            <a:ext cx="4495800"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fontAlgn="base">
              <a:spcBef>
                <a:spcPct val="50000"/>
              </a:spcBef>
              <a:spcAft>
                <a:spcPct val="0"/>
              </a:spcAft>
            </a:pPr>
            <a:endParaRPr lang="en-US" altLang="en-US">
              <a:solidFill>
                <a:prstClr val="black"/>
              </a:solidFill>
            </a:endParaRPr>
          </a:p>
        </p:txBody>
      </p:sp>
    </p:spTree>
    <p:extLst>
      <p:ext uri="{BB962C8B-B14F-4D97-AF65-F5344CB8AC3E}">
        <p14:creationId xmlns:p14="http://schemas.microsoft.com/office/powerpoint/2010/main" val="40208590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1017159198_4d372f85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1"/>
            <a:ext cx="12192000" cy="5779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6"/>
          <p:cNvSpPr txBox="1">
            <a:spLocks noChangeArrowheads="1"/>
          </p:cNvSpPr>
          <p:nvPr/>
        </p:nvSpPr>
        <p:spPr bwMode="auto">
          <a:xfrm>
            <a:off x="4419600" y="5691447"/>
            <a:ext cx="2667000" cy="697627"/>
          </a:xfrm>
          <a:prstGeom prst="rect">
            <a:avLst/>
          </a:prstGeom>
          <a:ln>
            <a:headEnd/>
            <a:tailEnd/>
          </a:ln>
        </p:spPr>
        <p:style>
          <a:lnRef idx="2">
            <a:schemeClr val="dk1"/>
          </a:lnRef>
          <a:fillRef idx="1">
            <a:schemeClr val="lt1"/>
          </a:fillRef>
          <a:effectRef idx="0">
            <a:schemeClr val="dk1"/>
          </a:effectRef>
          <a:fontRef idx="minor">
            <a:schemeClr val="dk1"/>
          </a:fontRef>
        </p:style>
        <p:txBody>
          <a:bodyPr lIns="121917" tIns="60958" rIns="121917" bIns="60958">
            <a:spAutoFit/>
          </a:bodyPr>
          <a:lstStyle/>
          <a:p>
            <a:pPr algn="ctr" defTabSz="914377" fontAlgn="base">
              <a:spcBef>
                <a:spcPct val="50000"/>
              </a:spcBef>
              <a:spcAft>
                <a:spcPct val="0"/>
              </a:spcAft>
              <a:defRPr/>
            </a:pPr>
            <a:r>
              <a:rPr lang="en-US" altLang="en-US" sz="3700" b="1" dirty="0" err="1">
                <a:solidFill>
                  <a:schemeClr val="tx1"/>
                </a:solidFill>
                <a:latin typeface="Times New Roman" panose="02020603050405020304" pitchFamily="18" charset="0"/>
                <a:cs typeface="Times New Roman" panose="02020603050405020304" pitchFamily="18" charset="0"/>
              </a:rPr>
              <a:t>Sông</a:t>
            </a:r>
            <a:r>
              <a:rPr lang="en-US" altLang="en-US" sz="3700" b="1" dirty="0">
                <a:solidFill>
                  <a:schemeClr val="tx1"/>
                </a:solidFill>
                <a:latin typeface="Times New Roman" panose="02020603050405020304" pitchFamily="18" charset="0"/>
                <a:cs typeface="Times New Roman" panose="02020603050405020304" pitchFamily="18" charset="0"/>
              </a:rPr>
              <a:t> </a:t>
            </a:r>
            <a:r>
              <a:rPr lang="en-US" altLang="en-US" sz="3700" b="1" dirty="0" err="1">
                <a:solidFill>
                  <a:schemeClr val="tx1"/>
                </a:solidFill>
                <a:latin typeface="Times New Roman" pitchFamily="18" charset="0"/>
                <a:cs typeface="Times New Roman" pitchFamily="18" charset="0"/>
              </a:rPr>
              <a:t>Đà</a:t>
            </a:r>
            <a:endParaRPr lang="en-US" altLang="en-US" sz="37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9072860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Picture_398.jpg th16 image by ngochienlvc03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12192000" cy="586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6"/>
          <p:cNvSpPr txBox="1">
            <a:spLocks noChangeArrowheads="1"/>
          </p:cNvSpPr>
          <p:nvPr/>
        </p:nvSpPr>
        <p:spPr bwMode="auto">
          <a:xfrm>
            <a:off x="4541128" y="5888485"/>
            <a:ext cx="3643128" cy="697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fontAlgn="base">
              <a:spcBef>
                <a:spcPct val="50000"/>
              </a:spcBef>
              <a:spcAft>
                <a:spcPct val="0"/>
              </a:spcAft>
            </a:pPr>
            <a:r>
              <a:rPr lang="en-US" altLang="en-US" sz="3700" b="1" dirty="0" err="1">
                <a:latin typeface="Times New Roman" panose="02020603050405020304" pitchFamily="18" charset="0"/>
                <a:cs typeface="Times New Roman" panose="02020603050405020304" pitchFamily="18" charset="0"/>
              </a:rPr>
              <a:t>Sông</a:t>
            </a:r>
            <a:r>
              <a:rPr lang="en-US" altLang="en-US" sz="3700" b="1" dirty="0">
                <a:latin typeface="Times New Roman" panose="02020603050405020304" pitchFamily="18" charset="0"/>
                <a:cs typeface="Times New Roman" panose="02020603050405020304" pitchFamily="18" charset="0"/>
              </a:rPr>
              <a:t> </a:t>
            </a:r>
            <a:r>
              <a:rPr lang="en-US" altLang="en-US" sz="3700" b="1" dirty="0" err="1">
                <a:latin typeface="Times New Roman" panose="02020603050405020304" pitchFamily="18" charset="0"/>
                <a:cs typeface="Times New Roman" panose="02020603050405020304" pitchFamily="18" charset="0"/>
              </a:rPr>
              <a:t>Đà</a:t>
            </a:r>
            <a:r>
              <a:rPr lang="en-US" altLang="en-US" sz="3700" b="1" dirty="0">
                <a:latin typeface="Times New Roman" panose="02020603050405020304" pitchFamily="18" charset="0"/>
                <a:cs typeface="Times New Roman" panose="02020603050405020304" pitchFamily="18" charset="0"/>
              </a:rPr>
              <a:t> </a:t>
            </a:r>
            <a:r>
              <a:rPr lang="en-US" altLang="en-US" sz="3700" b="1" dirty="0" err="1">
                <a:latin typeface="Times New Roman" panose="02020603050405020304" pitchFamily="18" charset="0"/>
                <a:cs typeface="Times New Roman" panose="02020603050405020304" pitchFamily="18" charset="0"/>
              </a:rPr>
              <a:t>Rằng</a:t>
            </a:r>
            <a:endParaRPr lang="en-US" altLang="en-US" sz="37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90816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Song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5645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6"/>
          <p:cNvSpPr txBox="1">
            <a:spLocks noChangeArrowheads="1"/>
          </p:cNvSpPr>
          <p:nvPr/>
        </p:nvSpPr>
        <p:spPr bwMode="auto">
          <a:xfrm>
            <a:off x="5001490" y="5740941"/>
            <a:ext cx="2854036" cy="697627"/>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lIns="121917" tIns="60958" rIns="121917" bIns="60958">
            <a:spAutoFit/>
          </a:bodyPr>
          <a:lstStyle/>
          <a:p>
            <a:pPr defTabSz="914377" fontAlgn="base">
              <a:spcBef>
                <a:spcPct val="50000"/>
              </a:spcBef>
              <a:spcAft>
                <a:spcPct val="0"/>
              </a:spcAft>
              <a:defRPr/>
            </a:pPr>
            <a:r>
              <a:rPr lang="en-US" altLang="en-US" sz="3700" b="1">
                <a:solidFill>
                  <a:schemeClr val="tx1"/>
                </a:solidFill>
                <a:latin typeface="Times New Roman" pitchFamily="18" charset="0"/>
                <a:cs typeface="Times New Roman" pitchFamily="18" charset="0"/>
              </a:rPr>
              <a:t>Sông Mã</a:t>
            </a:r>
          </a:p>
        </p:txBody>
      </p:sp>
    </p:spTree>
    <p:extLst>
      <p:ext uri="{BB962C8B-B14F-4D97-AF65-F5344CB8AC3E}">
        <p14:creationId xmlns:p14="http://schemas.microsoft.com/office/powerpoint/2010/main" val="23484602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7" descr="saigonrive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5999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6"/>
          <p:cNvSpPr txBox="1">
            <a:spLocks noChangeArrowheads="1"/>
          </p:cNvSpPr>
          <p:nvPr/>
        </p:nvSpPr>
        <p:spPr bwMode="auto">
          <a:xfrm>
            <a:off x="3853220" y="6086964"/>
            <a:ext cx="3886200" cy="697627"/>
          </a:xfrm>
          <a:prstGeom prst="rect">
            <a:avLst/>
          </a:prstGeom>
          <a:ln>
            <a:headEnd/>
            <a:tailEnd/>
          </a:ln>
        </p:spPr>
        <p:style>
          <a:lnRef idx="2">
            <a:schemeClr val="dk1"/>
          </a:lnRef>
          <a:fillRef idx="1">
            <a:schemeClr val="lt1"/>
          </a:fillRef>
          <a:effectRef idx="0">
            <a:schemeClr val="dk1"/>
          </a:effectRef>
          <a:fontRef idx="minor">
            <a:schemeClr val="dk1"/>
          </a:fontRef>
        </p:style>
        <p:txBody>
          <a:bodyPr lIns="121917" tIns="60958" rIns="121917" bIns="60958">
            <a:spAutoFit/>
          </a:bodyPr>
          <a:lstStyle/>
          <a:p>
            <a:pPr algn="ctr" defTabSz="914377" fontAlgn="base">
              <a:spcBef>
                <a:spcPct val="50000"/>
              </a:spcBef>
              <a:spcAft>
                <a:spcPct val="0"/>
              </a:spcAft>
              <a:defRPr/>
            </a:pPr>
            <a:r>
              <a:rPr lang="en-US" altLang="en-US" sz="3700" b="1">
                <a:solidFill>
                  <a:schemeClr val="tx1"/>
                </a:solidFill>
                <a:latin typeface="Times New Roman" pitchFamily="18" charset="0"/>
                <a:cs typeface="Times New Roman" pitchFamily="18" charset="0"/>
              </a:rPr>
              <a:t>Sông Đồng Nai</a:t>
            </a:r>
          </a:p>
        </p:txBody>
      </p:sp>
    </p:spTree>
    <p:extLst>
      <p:ext uri="{BB962C8B-B14F-4D97-AF65-F5344CB8AC3E}">
        <p14:creationId xmlns:p14="http://schemas.microsoft.com/office/powerpoint/2010/main" val="35167960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mietvu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597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6"/>
          <p:cNvSpPr txBox="1">
            <a:spLocks noChangeArrowheads="1"/>
          </p:cNvSpPr>
          <p:nvPr/>
        </p:nvSpPr>
        <p:spPr bwMode="auto">
          <a:xfrm>
            <a:off x="4541021" y="6070055"/>
            <a:ext cx="2438400" cy="697627"/>
          </a:xfrm>
          <a:prstGeom prst="rect">
            <a:avLst/>
          </a:prstGeom>
          <a:ln>
            <a:headEnd/>
            <a:tailEnd/>
          </a:ln>
        </p:spPr>
        <p:style>
          <a:lnRef idx="2">
            <a:schemeClr val="dk1"/>
          </a:lnRef>
          <a:fillRef idx="1">
            <a:schemeClr val="lt1"/>
          </a:fillRef>
          <a:effectRef idx="0">
            <a:schemeClr val="dk1"/>
          </a:effectRef>
          <a:fontRef idx="minor">
            <a:schemeClr val="dk1"/>
          </a:fontRef>
        </p:style>
        <p:txBody>
          <a:bodyPr lIns="121917" tIns="60958" rIns="121917" bIns="60958">
            <a:spAutoFit/>
          </a:bodyPr>
          <a:lstStyle/>
          <a:p>
            <a:pPr defTabSz="914377" fontAlgn="base">
              <a:spcBef>
                <a:spcPct val="50000"/>
              </a:spcBef>
              <a:spcAft>
                <a:spcPct val="0"/>
              </a:spcAft>
              <a:defRPr/>
            </a:pPr>
            <a:r>
              <a:rPr lang="en-US" altLang="en-US" sz="3700" b="1">
                <a:solidFill>
                  <a:schemeClr val="tx1"/>
                </a:solidFill>
                <a:latin typeface="Times New Roman" pitchFamily="18" charset="0"/>
                <a:cs typeface="Times New Roman" pitchFamily="18" charset="0"/>
              </a:rPr>
              <a:t>Sông Tiền</a:t>
            </a:r>
          </a:p>
        </p:txBody>
      </p:sp>
    </p:spTree>
    <p:extLst>
      <p:ext uri="{BB962C8B-B14F-4D97-AF65-F5344CB8AC3E}">
        <p14:creationId xmlns:p14="http://schemas.microsoft.com/office/powerpoint/2010/main" val="14330879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longxuy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
            <a:ext cx="12192000" cy="615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6"/>
          <p:cNvSpPr txBox="1">
            <a:spLocks noChangeArrowheads="1"/>
          </p:cNvSpPr>
          <p:nvPr/>
        </p:nvSpPr>
        <p:spPr bwMode="auto">
          <a:xfrm>
            <a:off x="4068277" y="6151419"/>
            <a:ext cx="3048000" cy="697627"/>
          </a:xfrm>
          <a:prstGeom prst="rect">
            <a:avLst/>
          </a:prstGeom>
          <a:ln>
            <a:headEnd/>
            <a:tailEnd/>
          </a:ln>
        </p:spPr>
        <p:style>
          <a:lnRef idx="2">
            <a:schemeClr val="dk1"/>
          </a:lnRef>
          <a:fillRef idx="1">
            <a:schemeClr val="lt1"/>
          </a:fillRef>
          <a:effectRef idx="0">
            <a:schemeClr val="dk1"/>
          </a:effectRef>
          <a:fontRef idx="minor">
            <a:schemeClr val="dk1"/>
          </a:fontRef>
        </p:style>
        <p:txBody>
          <a:bodyPr lIns="121917" tIns="60958" rIns="121917" bIns="60958">
            <a:spAutoFit/>
          </a:bodyPr>
          <a:lstStyle/>
          <a:p>
            <a:pPr algn="ctr" defTabSz="914377" fontAlgn="base">
              <a:spcBef>
                <a:spcPct val="50000"/>
              </a:spcBef>
              <a:spcAft>
                <a:spcPct val="0"/>
              </a:spcAft>
              <a:defRPr/>
            </a:pPr>
            <a:r>
              <a:rPr lang="en-US" altLang="en-US" sz="3700" b="1">
                <a:solidFill>
                  <a:schemeClr val="tx1"/>
                </a:solidFill>
                <a:latin typeface="Times New Roman" pitchFamily="18" charset="0"/>
                <a:cs typeface="Times New Roman" pitchFamily="18" charset="0"/>
              </a:rPr>
              <a:t>Sông Hậu</a:t>
            </a:r>
          </a:p>
        </p:txBody>
      </p:sp>
    </p:spTree>
    <p:extLst>
      <p:ext uri="{BB962C8B-B14F-4D97-AF65-F5344CB8AC3E}">
        <p14:creationId xmlns:p14="http://schemas.microsoft.com/office/powerpoint/2010/main" val="17197344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7B5EB1B5-2972-4D46-89FA-DC33E6EA558B}"/>
              </a:ext>
            </a:extLst>
          </p:cNvPr>
          <p:cNvGrpSpPr/>
          <p:nvPr/>
        </p:nvGrpSpPr>
        <p:grpSpPr>
          <a:xfrm>
            <a:off x="0" y="0"/>
            <a:ext cx="12191999" cy="6858000"/>
            <a:chOff x="0" y="0"/>
            <a:chExt cx="12191999" cy="6858000"/>
          </a:xfrm>
        </p:grpSpPr>
        <p:pic>
          <p:nvPicPr>
            <p:cNvPr id="3" name="图片 2">
              <a:extLst>
                <a:ext uri="{FF2B5EF4-FFF2-40B4-BE49-F238E27FC236}">
                  <a16:creationId xmlns="" xmlns:a16="http://schemas.microsoft.com/office/drawing/2014/main" id="{71C0711C-3A15-4BED-8D6C-E743E1762F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4" name="矩形 3">
              <a:extLst>
                <a:ext uri="{FF2B5EF4-FFF2-40B4-BE49-F238E27FC236}">
                  <a16:creationId xmlns="" xmlns:a16="http://schemas.microsoft.com/office/drawing/2014/main" id="{3B87A3B2-65EA-4546-8C49-CA50B99F1A23}"/>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grpSp>
      <p:pic>
        <p:nvPicPr>
          <p:cNvPr id="5" name="图片 4">
            <a:extLst>
              <a:ext uri="{FF2B5EF4-FFF2-40B4-BE49-F238E27FC236}">
                <a16:creationId xmlns="" xmlns:a16="http://schemas.microsoft.com/office/drawing/2014/main" id="{37041E2D-D53A-4DF3-98D9-3BF2D150D7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806824" cy="806824"/>
          </a:xfrm>
          <a:prstGeom prst="rect">
            <a:avLst/>
          </a:prstGeom>
        </p:spPr>
      </p:pic>
      <p:pic>
        <p:nvPicPr>
          <p:cNvPr id="6" name="图片 5">
            <a:extLst>
              <a:ext uri="{FF2B5EF4-FFF2-40B4-BE49-F238E27FC236}">
                <a16:creationId xmlns="" xmlns:a16="http://schemas.microsoft.com/office/drawing/2014/main" id="{BEE04C5C-4DEA-4078-AD66-B00C74E8C0F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342" y="510989"/>
            <a:ext cx="2286997" cy="295835"/>
          </a:xfrm>
          <a:prstGeom prst="rect">
            <a:avLst/>
          </a:prstGeom>
        </p:spPr>
      </p:pic>
      <p:sp>
        <p:nvSpPr>
          <p:cNvPr id="8" name="椭圆 10">
            <a:extLst>
              <a:ext uri="{FF2B5EF4-FFF2-40B4-BE49-F238E27FC236}">
                <a16:creationId xmlns="" xmlns:a16="http://schemas.microsoft.com/office/drawing/2014/main" id="{E80CA69F-03CA-4131-A32C-FA91D383E374}"/>
              </a:ext>
            </a:extLst>
          </p:cNvPr>
          <p:cNvSpPr>
            <a:spLocks noChangeArrowheads="1"/>
          </p:cNvSpPr>
          <p:nvPr/>
        </p:nvSpPr>
        <p:spPr bwMode="auto">
          <a:xfrm>
            <a:off x="983673" y="597351"/>
            <a:ext cx="4682835" cy="4168613"/>
          </a:xfrm>
          <a:prstGeom prst="ellipse">
            <a:avLst/>
          </a:prstGeom>
          <a:solidFill>
            <a:srgbClr val="FDEBB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0" algn="ctr">
              <a:lnSpc>
                <a:spcPct val="100000"/>
              </a:lnSpc>
              <a:spcBef>
                <a:spcPct val="0"/>
              </a:spcBef>
              <a:buNone/>
            </a:pPr>
            <a:r>
              <a:rPr lang="en-US" sz="3200" b="1" dirty="0" err="1">
                <a:latin typeface="Times New Roman" panose="02020603050405020304" pitchFamily="18" charset="0"/>
                <a:cs typeface="Times New Roman" panose="02020603050405020304" pitchFamily="18" charset="0"/>
              </a:rPr>
              <a:t>Cuối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kỉ</a:t>
            </a:r>
            <a:r>
              <a:rPr lang="en-US" sz="3200" b="1" dirty="0">
                <a:latin typeface="Times New Roman" panose="02020603050405020304" pitchFamily="18" charset="0"/>
                <a:cs typeface="Times New Roman" panose="02020603050405020304" pitchFamily="18" charset="0"/>
              </a:rPr>
              <a:t> XIX – </a:t>
            </a:r>
            <a:r>
              <a:rPr lang="en-US" sz="3200" b="1" dirty="0" err="1">
                <a:latin typeface="Times New Roman" panose="02020603050405020304" pitchFamily="18" charset="0"/>
                <a:cs typeface="Times New Roman" panose="02020603050405020304" pitchFamily="18" charset="0"/>
              </a:rPr>
              <a:t>đầu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kỉ</a:t>
            </a:r>
            <a:r>
              <a:rPr lang="en-US" sz="3200" b="1" dirty="0">
                <a:latin typeface="Times New Roman" panose="02020603050405020304" pitchFamily="18" charset="0"/>
                <a:cs typeface="Times New Roman" panose="02020603050405020304" pitchFamily="18" charset="0"/>
              </a:rPr>
              <a:t> XX, </a:t>
            </a:r>
            <a:r>
              <a:rPr lang="en-US" sz="3200" b="1" dirty="0" err="1">
                <a:latin typeface="Times New Roman" panose="02020603050405020304" pitchFamily="18" charset="0"/>
                <a:cs typeface="Times New Roman" panose="02020603050405020304" pitchFamily="18" charset="0"/>
              </a:rPr>
              <a:t>sau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dập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tắt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đấu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tranh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dân</a:t>
            </a:r>
            <a:r>
              <a:rPr lang="en-US" sz="3200" b="1" dirty="0">
                <a:latin typeface="Times New Roman" panose="02020603050405020304" pitchFamily="18" charset="0"/>
                <a:cs typeface="Times New Roman" panose="02020603050405020304" pitchFamily="18" charset="0"/>
              </a:rPr>
              <a:t> ta, </a:t>
            </a:r>
            <a:r>
              <a:rPr lang="en-US" sz="3200" b="1" dirty="0" err="1">
                <a:latin typeface="Times New Roman" panose="02020603050405020304" pitchFamily="18" charset="0"/>
                <a:cs typeface="Times New Roman" panose="02020603050405020304" pitchFamily="18" charset="0"/>
              </a:rPr>
              <a:t>thực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Pháp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gì</a:t>
            </a:r>
            <a:r>
              <a:rPr lang="en-US" sz="3200" b="1" dirty="0">
                <a:latin typeface="Times New Roman" panose="02020603050405020304" pitchFamily="18" charset="0"/>
                <a:cs typeface="Times New Roman" panose="02020603050405020304" pitchFamily="18" charset="0"/>
              </a:rPr>
              <a:t>?</a:t>
            </a:r>
            <a:endParaRPr kumimoji="0" lang="zh-CN" altLang="en-US" sz="3200" b="1" i="0" u="none" strike="noStrike" kern="1200" cap="none" spc="0" normalizeH="0" baseline="0" noProof="0" dirty="0">
              <a:ln>
                <a:noFill/>
              </a:ln>
              <a:effectLst/>
              <a:uLnTx/>
              <a:uFillTx/>
              <a:latin typeface="Times New Roman" panose="02020603050405020304" pitchFamily="18" charset="0"/>
              <a:ea typeface="inpin heiti" charset="-122"/>
              <a:cs typeface="Times New Roman" panose="02020603050405020304" pitchFamily="18" charset="0"/>
              <a:sym typeface="宋体" panose="02010600030101010101" pitchFamily="2" charset="-122"/>
            </a:endParaRPr>
          </a:p>
        </p:txBody>
      </p:sp>
      <p:sp>
        <p:nvSpPr>
          <p:cNvPr id="9" name="椭圆 11">
            <a:extLst>
              <a:ext uri="{FF2B5EF4-FFF2-40B4-BE49-F238E27FC236}">
                <a16:creationId xmlns="" xmlns:a16="http://schemas.microsoft.com/office/drawing/2014/main" id="{366D72D1-5BF2-44E0-9815-4BE59ACB5F30}"/>
              </a:ext>
            </a:extLst>
          </p:cNvPr>
          <p:cNvSpPr>
            <a:spLocks noChangeArrowheads="1"/>
          </p:cNvSpPr>
          <p:nvPr/>
        </p:nvSpPr>
        <p:spPr bwMode="auto">
          <a:xfrm>
            <a:off x="6652253" y="597351"/>
            <a:ext cx="4930148" cy="4611958"/>
          </a:xfrm>
          <a:prstGeom prst="ellipse">
            <a:avLst/>
          </a:prstGeom>
          <a:solidFill>
            <a:schemeClr val="accent6">
              <a:lumMod val="40000"/>
              <a:lumOff val="60000"/>
            </a:scheme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20000"/>
              </a:spcBef>
              <a:buNone/>
            </a:pPr>
            <a:r>
              <a:rPr lang="en-US" sz="3200" b="1" dirty="0" err="1">
                <a:latin typeface="Times New Roman" panose="02020603050405020304" pitchFamily="18" charset="0"/>
                <a:cs typeface="Times New Roman" panose="02020603050405020304" pitchFamily="18" charset="0"/>
              </a:rPr>
              <a:t>Sau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dập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tắt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đấu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tranh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dân</a:t>
            </a:r>
            <a:r>
              <a:rPr lang="en-US" sz="3200" b="1" dirty="0">
                <a:latin typeface="Times New Roman" panose="02020603050405020304" pitchFamily="18" charset="0"/>
                <a:cs typeface="Times New Roman" panose="02020603050405020304" pitchFamily="18" charset="0"/>
              </a:rPr>
              <a:t> ta, </a:t>
            </a:r>
            <a:r>
              <a:rPr lang="en-US" sz="3200" b="1" dirty="0" err="1">
                <a:latin typeface="Times New Roman" panose="02020603050405020304" pitchFamily="18" charset="0"/>
                <a:cs typeface="Times New Roman" panose="02020603050405020304" pitchFamily="18" charset="0"/>
              </a:rPr>
              <a:t>thực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Pháp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đặt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ách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thống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trị</a:t>
            </a:r>
            <a:r>
              <a:rPr lang="en-US" sz="3200" b="1" dirty="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tăng</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cường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bóc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lột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vét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nguyên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đất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nước</a:t>
            </a:r>
            <a:r>
              <a:rPr lang="en-US" sz="3200" b="1" dirty="0">
                <a:latin typeface="Times New Roman" panose="02020603050405020304" pitchFamily="18" charset="0"/>
                <a:cs typeface="Times New Roman" panose="02020603050405020304" pitchFamily="18" charset="0"/>
              </a:rPr>
              <a:t> ta.</a:t>
            </a:r>
          </a:p>
        </p:txBody>
      </p:sp>
      <p:pic>
        <p:nvPicPr>
          <p:cNvPr id="13" name="图片 15">
            <a:extLst>
              <a:ext uri="{FF2B5EF4-FFF2-40B4-BE49-F238E27FC236}">
                <a16:creationId xmlns="" xmlns:a16="http://schemas.microsoft.com/office/drawing/2014/main" id="{40FC9AE6-6C5D-4AE2-974A-BD313B6B5BB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87229" y="709839"/>
            <a:ext cx="594398" cy="581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17">
            <a:extLst>
              <a:ext uri="{FF2B5EF4-FFF2-40B4-BE49-F238E27FC236}">
                <a16:creationId xmlns="" xmlns:a16="http://schemas.microsoft.com/office/drawing/2014/main" id="{F73ED208-1861-4C56-819A-6A5CB959696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04465" y="597351"/>
            <a:ext cx="843403" cy="608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矩形: 圆角 28">
            <a:extLst>
              <a:ext uri="{FF2B5EF4-FFF2-40B4-BE49-F238E27FC236}">
                <a16:creationId xmlns="" xmlns:a16="http://schemas.microsoft.com/office/drawing/2014/main" id="{C77683CA-184D-4007-8E4C-4567F56BC4BB}"/>
              </a:ext>
            </a:extLst>
          </p:cNvPr>
          <p:cNvSpPr/>
          <p:nvPr/>
        </p:nvSpPr>
        <p:spPr>
          <a:xfrm>
            <a:off x="5885769" y="4497044"/>
            <a:ext cx="1532964" cy="520106"/>
          </a:xfrm>
          <a:prstGeom prst="roundRect">
            <a:avLst>
              <a:gd name="adj" fmla="val 50000"/>
            </a:avLst>
          </a:prstGeom>
          <a:solidFill>
            <a:srgbClr val="FCD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31" name="矩形: 圆角 30">
            <a:extLst>
              <a:ext uri="{FF2B5EF4-FFF2-40B4-BE49-F238E27FC236}">
                <a16:creationId xmlns="" xmlns:a16="http://schemas.microsoft.com/office/drawing/2014/main" id="{7255821E-BB35-4A5A-90E8-BB05C874DFCC}"/>
              </a:ext>
            </a:extLst>
          </p:cNvPr>
          <p:cNvSpPr/>
          <p:nvPr/>
        </p:nvSpPr>
        <p:spPr>
          <a:xfrm>
            <a:off x="338935" y="4236991"/>
            <a:ext cx="1532964" cy="520106"/>
          </a:xfrm>
          <a:prstGeom prst="roundRect">
            <a:avLst>
              <a:gd name="adj" fmla="val 50000"/>
            </a:avLst>
          </a:prstGeom>
          <a:solidFill>
            <a:srgbClr val="FDEB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7866013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2133601" y="228600"/>
            <a:ext cx="783431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21917" tIns="60958" rIns="121917" bIns="6095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377" fontAlgn="base">
              <a:spcBef>
                <a:spcPct val="50000"/>
              </a:spcBef>
              <a:spcAft>
                <a:spcPct val="0"/>
              </a:spcAft>
              <a:defRPr/>
            </a:pPr>
            <a:endParaRPr lang="en-US" altLang="en-US" sz="2400">
              <a:solidFill>
                <a:srgbClr val="0000FF"/>
              </a:solidFill>
              <a:latin typeface="Times New Roman" panose="02020603050405020304" pitchFamily="18" charset="0"/>
              <a:cs typeface="Arial"/>
              <a:sym typeface="Arial"/>
            </a:endParaRPr>
          </a:p>
        </p:txBody>
      </p:sp>
      <p:pic>
        <p:nvPicPr>
          <p:cNvPr id="7173" name="Picture 4"/>
          <p:cNvPicPr>
            <a:picLocks noChangeAspect="1" noChangeArrowheads="1"/>
          </p:cNvPicPr>
          <p:nvPr/>
        </p:nvPicPr>
        <p:blipFill>
          <a:blip r:embed="rId2" cstate="print">
            <a:lum contrast="60000"/>
            <a:extLst>
              <a:ext uri="{28A0092B-C50C-407E-A947-70E740481C1C}">
                <a14:useLocalDpi xmlns:a14="http://schemas.microsoft.com/office/drawing/2010/main" val="0"/>
              </a:ext>
            </a:extLst>
          </a:blip>
          <a:srcRect/>
          <a:stretch>
            <a:fillRect/>
          </a:stretch>
        </p:blipFill>
        <p:spPr bwMode="auto">
          <a:xfrm>
            <a:off x="5126182" y="0"/>
            <a:ext cx="696883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5"/>
          <p:cNvSpPr>
            <a:spLocks noChangeArrowheads="1"/>
          </p:cNvSpPr>
          <p:nvPr/>
        </p:nvSpPr>
        <p:spPr bwMode="auto">
          <a:xfrm>
            <a:off x="235526" y="3558662"/>
            <a:ext cx="4738255" cy="2995692"/>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lIns="121917" tIns="60958" rIns="121917" bIns="60958">
            <a:spAutoFit/>
          </a:bodyPr>
          <a:lstStyle/>
          <a:p>
            <a:r>
              <a:rPr lang="vi-VN" altLang="zh-CN" sz="3700">
                <a:latin typeface="Times New Roman" panose="02020603050405020304" pitchFamily="18" charset="0"/>
                <a:cs typeface="华文新魏"/>
              </a:rPr>
              <a:t>Sông ngòi ở miền Trung thường ngắn và dốc, do miền Trung hẹp ngang, địa hình có độ dốc lớn.</a:t>
            </a:r>
            <a:endParaRPr lang="en-US" altLang="zh-CN" sz="3700" dirty="0">
              <a:latin typeface="Times New Roman" panose="02020603050405020304" pitchFamily="18" charset="0"/>
              <a:ea typeface="SimSun" panose="02010600030101010101" pitchFamily="2" charset="-122"/>
              <a:cs typeface="华文新魏"/>
            </a:endParaRPr>
          </a:p>
        </p:txBody>
      </p:sp>
    </p:spTree>
    <p:extLst>
      <p:ext uri="{BB962C8B-B14F-4D97-AF65-F5344CB8AC3E}">
        <p14:creationId xmlns:p14="http://schemas.microsoft.com/office/powerpoint/2010/main" val="2437386501"/>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2133601" y="228600"/>
            <a:ext cx="783431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21917" tIns="60958" rIns="121917" bIns="6095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377" fontAlgn="base">
              <a:spcBef>
                <a:spcPct val="50000"/>
              </a:spcBef>
              <a:spcAft>
                <a:spcPct val="0"/>
              </a:spcAft>
              <a:defRPr/>
            </a:pPr>
            <a:endParaRPr lang="en-US" altLang="en-US" sz="2400">
              <a:solidFill>
                <a:srgbClr val="0000FF"/>
              </a:solidFill>
              <a:latin typeface="Times New Roman" panose="02020603050405020304" pitchFamily="18" charset="0"/>
              <a:cs typeface="Arial"/>
              <a:sym typeface="Arial"/>
            </a:endParaRPr>
          </a:p>
        </p:txBody>
      </p:sp>
      <p:pic>
        <p:nvPicPr>
          <p:cNvPr id="7173" name="Picture 4"/>
          <p:cNvPicPr>
            <a:picLocks noChangeAspect="1" noChangeArrowheads="1"/>
          </p:cNvPicPr>
          <p:nvPr/>
        </p:nvPicPr>
        <p:blipFill>
          <a:blip r:embed="rId2" cstate="print">
            <a:lum contrast="60000"/>
            <a:extLst>
              <a:ext uri="{28A0092B-C50C-407E-A947-70E740481C1C}">
                <a14:useLocalDpi xmlns:a14="http://schemas.microsoft.com/office/drawing/2010/main" val="0"/>
              </a:ext>
            </a:extLst>
          </a:blip>
          <a:srcRect/>
          <a:stretch>
            <a:fillRect/>
          </a:stretch>
        </p:blipFill>
        <p:spPr bwMode="auto">
          <a:xfrm>
            <a:off x="5463178" y="0"/>
            <a:ext cx="672882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
          <p:cNvSpPr txBox="1">
            <a:spLocks noChangeArrowheads="1"/>
          </p:cNvSpPr>
          <p:nvPr/>
        </p:nvSpPr>
        <p:spPr bwMode="auto">
          <a:xfrm>
            <a:off x="6496" y="228601"/>
            <a:ext cx="5359699" cy="127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700" dirty="0" err="1">
                <a:latin typeface="Times New Roman" panose="02020603050405020304" pitchFamily="18" charset="0"/>
              </a:rPr>
              <a:t>Em</a:t>
            </a:r>
            <a:r>
              <a:rPr lang="en-US" altLang="en-US" sz="3700" dirty="0">
                <a:latin typeface="Times New Roman" panose="02020603050405020304" pitchFamily="18" charset="0"/>
              </a:rPr>
              <a:t> </a:t>
            </a:r>
            <a:r>
              <a:rPr lang="en-US" altLang="en-US" sz="3700" dirty="0" err="1">
                <a:latin typeface="Times New Roman" panose="02020603050405020304" pitchFamily="18" charset="0"/>
              </a:rPr>
              <a:t>có</a:t>
            </a:r>
            <a:r>
              <a:rPr lang="en-US" altLang="en-US" sz="3700" dirty="0">
                <a:latin typeface="Times New Roman" panose="02020603050405020304" pitchFamily="18" charset="0"/>
              </a:rPr>
              <a:t> </a:t>
            </a:r>
            <a:r>
              <a:rPr lang="en-US" altLang="en-US" sz="3700" dirty="0" err="1">
                <a:latin typeface="Times New Roman" panose="02020603050405020304" pitchFamily="18" charset="0"/>
              </a:rPr>
              <a:t>nhận</a:t>
            </a:r>
            <a:r>
              <a:rPr lang="en-US" altLang="en-US" sz="3700" dirty="0">
                <a:latin typeface="Times New Roman" panose="02020603050405020304" pitchFamily="18" charset="0"/>
              </a:rPr>
              <a:t> </a:t>
            </a:r>
            <a:r>
              <a:rPr lang="en-US" altLang="en-US" sz="3700" dirty="0" err="1">
                <a:latin typeface="Times New Roman" panose="02020603050405020304" pitchFamily="18" charset="0"/>
              </a:rPr>
              <a:t>xét</a:t>
            </a:r>
            <a:r>
              <a:rPr lang="en-US" altLang="en-US" sz="3700" dirty="0">
                <a:latin typeface="Times New Roman" panose="02020603050405020304" pitchFamily="18" charset="0"/>
              </a:rPr>
              <a:t> </a:t>
            </a:r>
            <a:r>
              <a:rPr lang="en-US" altLang="en-US" sz="3700" dirty="0" err="1">
                <a:latin typeface="Times New Roman" panose="02020603050405020304" pitchFamily="18" charset="0"/>
              </a:rPr>
              <a:t>gì</a:t>
            </a:r>
            <a:r>
              <a:rPr lang="en-US" altLang="en-US" sz="3700" dirty="0">
                <a:latin typeface="Times New Roman" panose="02020603050405020304" pitchFamily="18" charset="0"/>
              </a:rPr>
              <a:t> </a:t>
            </a:r>
            <a:r>
              <a:rPr lang="en-US" altLang="en-US" sz="3700" dirty="0" err="1">
                <a:latin typeface="Times New Roman" panose="02020603050405020304" pitchFamily="18" charset="0"/>
              </a:rPr>
              <a:t>về</a:t>
            </a:r>
            <a:r>
              <a:rPr lang="en-US" altLang="en-US" sz="3700" dirty="0">
                <a:latin typeface="Times New Roman" panose="02020603050405020304" pitchFamily="18" charset="0"/>
              </a:rPr>
              <a:t> </a:t>
            </a:r>
            <a:r>
              <a:rPr lang="en-US" altLang="en-US" sz="3700" dirty="0" err="1">
                <a:latin typeface="Times New Roman" panose="02020603050405020304" pitchFamily="18" charset="0"/>
              </a:rPr>
              <a:t>sông</a:t>
            </a:r>
            <a:r>
              <a:rPr lang="en-US" altLang="en-US" sz="3700" dirty="0">
                <a:latin typeface="Times New Roman" panose="02020603050405020304" pitchFamily="18" charset="0"/>
              </a:rPr>
              <a:t> </a:t>
            </a:r>
            <a:r>
              <a:rPr lang="en-US" altLang="en-US" sz="3700" dirty="0" err="1">
                <a:latin typeface="Times New Roman" panose="02020603050405020304" pitchFamily="18" charset="0"/>
              </a:rPr>
              <a:t>ngòi</a:t>
            </a:r>
            <a:r>
              <a:rPr lang="en-US" altLang="en-US" sz="3700" dirty="0">
                <a:latin typeface="Times New Roman" panose="02020603050405020304" pitchFamily="18" charset="0"/>
              </a:rPr>
              <a:t> </a:t>
            </a:r>
            <a:r>
              <a:rPr lang="en-US" altLang="en-US" sz="3700" dirty="0" err="1">
                <a:latin typeface="Times New Roman" panose="02020603050405020304" pitchFamily="18" charset="0"/>
              </a:rPr>
              <a:t>nước</a:t>
            </a:r>
            <a:r>
              <a:rPr lang="en-US" altLang="en-US" sz="3700" dirty="0">
                <a:latin typeface="Times New Roman" panose="02020603050405020304" pitchFamily="18" charset="0"/>
              </a:rPr>
              <a:t> ta?</a:t>
            </a:r>
          </a:p>
        </p:txBody>
      </p:sp>
      <p:sp>
        <p:nvSpPr>
          <p:cNvPr id="8" name="Rectangle 7"/>
          <p:cNvSpPr>
            <a:spLocks noChangeArrowheads="1"/>
          </p:cNvSpPr>
          <p:nvPr/>
        </p:nvSpPr>
        <p:spPr bwMode="auto">
          <a:xfrm>
            <a:off x="6496" y="1953111"/>
            <a:ext cx="5614923" cy="1846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700" dirty="0" err="1">
                <a:latin typeface="Times New Roman" panose="02020603050405020304" pitchFamily="18" charset="0"/>
                <a:cs typeface="Times New Roman" panose="02020603050405020304" pitchFamily="18" charset="0"/>
              </a:rPr>
              <a:t>Nước</a:t>
            </a:r>
            <a:r>
              <a:rPr lang="en-US" altLang="en-US" sz="3700" dirty="0">
                <a:latin typeface="Times New Roman" panose="02020603050405020304" pitchFamily="18" charset="0"/>
                <a:cs typeface="Times New Roman" panose="02020603050405020304" pitchFamily="18" charset="0"/>
              </a:rPr>
              <a:t> ta </a:t>
            </a:r>
            <a:r>
              <a:rPr lang="en-US" altLang="en-US" sz="3700" dirty="0" err="1">
                <a:latin typeface="Times New Roman" panose="02020603050405020304" pitchFamily="18" charset="0"/>
                <a:cs typeface="Times New Roman" panose="02020603050405020304" pitchFamily="18" charset="0"/>
              </a:rPr>
              <a:t>có</a:t>
            </a:r>
            <a:r>
              <a:rPr lang="en-US" altLang="en-US" sz="3700" dirty="0">
                <a:latin typeface="Times New Roman" panose="02020603050405020304" pitchFamily="18" charset="0"/>
                <a:cs typeface="Times New Roman" panose="02020603050405020304" pitchFamily="18" charset="0"/>
              </a:rPr>
              <a:t> </a:t>
            </a:r>
            <a:r>
              <a:rPr lang="en-US" altLang="en-US" sz="3700" dirty="0" err="1">
                <a:latin typeface="Times New Roman" panose="02020603050405020304" pitchFamily="18" charset="0"/>
                <a:cs typeface="Times New Roman" panose="02020603050405020304" pitchFamily="18" charset="0"/>
              </a:rPr>
              <a:t>hàng</a:t>
            </a:r>
            <a:r>
              <a:rPr lang="en-US" altLang="en-US" sz="3700" dirty="0">
                <a:latin typeface="Times New Roman" panose="02020603050405020304" pitchFamily="18" charset="0"/>
                <a:cs typeface="Times New Roman" panose="02020603050405020304" pitchFamily="18" charset="0"/>
              </a:rPr>
              <a:t> </a:t>
            </a:r>
            <a:r>
              <a:rPr lang="en-US" altLang="en-US" sz="3700" dirty="0" err="1">
                <a:latin typeface="Times New Roman" panose="02020603050405020304" pitchFamily="18" charset="0"/>
                <a:cs typeface="Times New Roman" panose="02020603050405020304" pitchFamily="18" charset="0"/>
              </a:rPr>
              <a:t>nghìn</a:t>
            </a:r>
            <a:r>
              <a:rPr lang="en-US" altLang="en-US" sz="3700" dirty="0">
                <a:latin typeface="Times New Roman" panose="02020603050405020304" pitchFamily="18" charset="0"/>
                <a:cs typeface="Times New Roman" panose="02020603050405020304" pitchFamily="18" charset="0"/>
              </a:rPr>
              <a:t> con </a:t>
            </a:r>
            <a:r>
              <a:rPr lang="en-US" altLang="en-US" sz="3700" dirty="0" err="1">
                <a:latin typeface="Times New Roman" panose="02020603050405020304" pitchFamily="18" charset="0"/>
                <a:cs typeface="Times New Roman" panose="02020603050405020304" pitchFamily="18" charset="0"/>
              </a:rPr>
              <a:t>sông</a:t>
            </a:r>
            <a:r>
              <a:rPr lang="en-US" altLang="en-US" sz="3700" dirty="0">
                <a:latin typeface="Times New Roman" panose="02020603050405020304" pitchFamily="18" charset="0"/>
                <a:cs typeface="Times New Roman" panose="02020603050405020304" pitchFamily="18" charset="0"/>
              </a:rPr>
              <a:t> </a:t>
            </a:r>
            <a:r>
              <a:rPr lang="en-US" altLang="en-US" sz="3700" dirty="0" err="1">
                <a:latin typeface="Times New Roman" panose="02020603050405020304" pitchFamily="18" charset="0"/>
                <a:cs typeface="Times New Roman" panose="02020603050405020304" pitchFamily="18" charset="0"/>
              </a:rPr>
              <a:t>lớn</a:t>
            </a:r>
            <a:r>
              <a:rPr lang="en-US" altLang="en-US" sz="3700" dirty="0">
                <a:latin typeface="Times New Roman" panose="02020603050405020304" pitchFamily="18" charset="0"/>
                <a:cs typeface="Times New Roman" panose="02020603050405020304" pitchFamily="18" charset="0"/>
              </a:rPr>
              <a:t> </a:t>
            </a:r>
            <a:r>
              <a:rPr lang="en-US" altLang="en-US" sz="3700" dirty="0" err="1">
                <a:latin typeface="Times New Roman" panose="02020603050405020304" pitchFamily="18" charset="0"/>
                <a:cs typeface="Times New Roman" panose="02020603050405020304" pitchFamily="18" charset="0"/>
              </a:rPr>
              <a:t>nhỏ</a:t>
            </a:r>
            <a:r>
              <a:rPr lang="en-US" altLang="en-US" sz="3700" dirty="0">
                <a:latin typeface="Times New Roman" panose="02020603050405020304" pitchFamily="18" charset="0"/>
                <a:cs typeface="Times New Roman" panose="02020603050405020304" pitchFamily="18" charset="0"/>
              </a:rPr>
              <a:t>, </a:t>
            </a:r>
            <a:r>
              <a:rPr lang="en-US" altLang="en-US" sz="3700" dirty="0" err="1">
                <a:latin typeface="Times New Roman" panose="02020603050405020304" pitchFamily="18" charset="0"/>
                <a:cs typeface="Times New Roman" panose="02020603050405020304" pitchFamily="18" charset="0"/>
              </a:rPr>
              <a:t>phân</a:t>
            </a:r>
            <a:r>
              <a:rPr lang="en-US" altLang="en-US" sz="3700" dirty="0">
                <a:latin typeface="Times New Roman" panose="02020603050405020304" pitchFamily="18" charset="0"/>
                <a:cs typeface="Times New Roman" panose="02020603050405020304" pitchFamily="18" charset="0"/>
              </a:rPr>
              <a:t> </a:t>
            </a:r>
            <a:r>
              <a:rPr lang="en-US" altLang="en-US" sz="3700" dirty="0" err="1">
                <a:latin typeface="Times New Roman" panose="02020603050405020304" pitchFamily="18" charset="0"/>
                <a:cs typeface="Times New Roman" panose="02020603050405020304" pitchFamily="18" charset="0"/>
              </a:rPr>
              <a:t>bố</a:t>
            </a:r>
            <a:r>
              <a:rPr lang="en-US" altLang="en-US" sz="3700" dirty="0">
                <a:latin typeface="Times New Roman" panose="02020603050405020304" pitchFamily="18" charset="0"/>
                <a:cs typeface="Times New Roman" panose="02020603050405020304" pitchFamily="18" charset="0"/>
              </a:rPr>
              <a:t> </a:t>
            </a:r>
            <a:r>
              <a:rPr lang="en-US" altLang="en-US" sz="3700" dirty="0" err="1">
                <a:latin typeface="Times New Roman" panose="02020603050405020304" pitchFamily="18" charset="0"/>
                <a:cs typeface="Times New Roman" panose="02020603050405020304" pitchFamily="18" charset="0"/>
              </a:rPr>
              <a:t>rộng</a:t>
            </a:r>
            <a:r>
              <a:rPr lang="en-US" altLang="en-US" sz="3700" dirty="0">
                <a:latin typeface="Times New Roman" panose="02020603050405020304" pitchFamily="18" charset="0"/>
                <a:cs typeface="Times New Roman" panose="02020603050405020304" pitchFamily="18" charset="0"/>
              </a:rPr>
              <a:t> </a:t>
            </a:r>
            <a:r>
              <a:rPr lang="en-US" altLang="en-US" sz="3700" dirty="0" err="1">
                <a:latin typeface="Times New Roman" panose="02020603050405020304" pitchFamily="18" charset="0"/>
                <a:cs typeface="Times New Roman" panose="02020603050405020304" pitchFamily="18" charset="0"/>
              </a:rPr>
              <a:t>khắp</a:t>
            </a:r>
            <a:r>
              <a:rPr lang="en-US" altLang="en-US" sz="3700" dirty="0">
                <a:latin typeface="Times New Roman" panose="02020603050405020304" pitchFamily="18" charset="0"/>
                <a:cs typeface="Times New Roman" panose="02020603050405020304" pitchFamily="18" charset="0"/>
              </a:rPr>
              <a:t> </a:t>
            </a:r>
            <a:r>
              <a:rPr lang="en-US" altLang="en-US" sz="3700" dirty="0" err="1">
                <a:latin typeface="Times New Roman" panose="02020603050405020304" pitchFamily="18" charset="0"/>
                <a:cs typeface="Times New Roman" panose="02020603050405020304" pitchFamily="18" charset="0"/>
              </a:rPr>
              <a:t>cả</a:t>
            </a:r>
            <a:r>
              <a:rPr lang="en-US" altLang="en-US" sz="3700" dirty="0">
                <a:latin typeface="Times New Roman" panose="02020603050405020304" pitchFamily="18" charset="0"/>
                <a:cs typeface="Times New Roman" panose="02020603050405020304" pitchFamily="18" charset="0"/>
              </a:rPr>
              <a:t> </a:t>
            </a:r>
            <a:r>
              <a:rPr lang="en-US" altLang="en-US" sz="3700" dirty="0" err="1">
                <a:latin typeface="Times New Roman" panose="02020603050405020304" pitchFamily="18" charset="0"/>
                <a:cs typeface="Times New Roman" panose="02020603050405020304" pitchFamily="18" charset="0"/>
              </a:rPr>
              <a:t>nước</a:t>
            </a:r>
            <a:r>
              <a:rPr lang="en-US" altLang="en-US" sz="37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99330993"/>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54" name="Google Shape;554;p30"/>
          <p:cNvSpPr txBox="1">
            <a:spLocks noGrp="1"/>
          </p:cNvSpPr>
          <p:nvPr>
            <p:ph type="title"/>
          </p:nvPr>
        </p:nvSpPr>
        <p:spPr>
          <a:xfrm>
            <a:off x="860436" y="1654884"/>
            <a:ext cx="11568545" cy="1724100"/>
          </a:xfrm>
          <a:prstGeom prst="rect">
            <a:avLst/>
          </a:prstGeom>
        </p:spPr>
        <p:txBody>
          <a:bodyPr spcFirstLastPara="1" wrap="square" lIns="121897" tIns="121897" rIns="121897" bIns="121897" anchor="ctr" anchorCtr="0">
            <a:noAutofit/>
          </a:bodyPr>
          <a:lstStyle/>
          <a:p>
            <a:r>
              <a:rPr lang="en-US" sz="5300" dirty="0" smtClean="0">
                <a:latin typeface="Times New Roman" panose="02020603050405020304" pitchFamily="18" charset="0"/>
                <a:cs typeface="Times New Roman" panose="02020603050405020304" pitchFamily="18" charset="0"/>
              </a:rPr>
              <a:t>2/ </a:t>
            </a:r>
            <a:r>
              <a:rPr lang="en-US" sz="5300" dirty="0" err="1" smtClean="0">
                <a:latin typeface="Times New Roman" panose="02020603050405020304" pitchFamily="18" charset="0"/>
                <a:cs typeface="Times New Roman" panose="02020603050405020304" pitchFamily="18" charset="0"/>
              </a:rPr>
              <a:t>Sông</a:t>
            </a:r>
            <a:r>
              <a:rPr lang="en-US" sz="5300" dirty="0" smtClean="0">
                <a:latin typeface="Times New Roman" panose="02020603050405020304" pitchFamily="18" charset="0"/>
                <a:cs typeface="Times New Roman" panose="02020603050405020304" pitchFamily="18" charset="0"/>
              </a:rPr>
              <a:t> </a:t>
            </a:r>
            <a:r>
              <a:rPr lang="en-US" sz="5300" dirty="0" err="1">
                <a:latin typeface="Times New Roman" panose="02020603050405020304" pitchFamily="18" charset="0"/>
                <a:cs typeface="Times New Roman" panose="02020603050405020304" pitchFamily="18" charset="0"/>
              </a:rPr>
              <a:t>ngòi</a:t>
            </a:r>
            <a:r>
              <a:rPr lang="en-US" sz="5300" dirty="0">
                <a:latin typeface="Times New Roman" panose="02020603050405020304" pitchFamily="18" charset="0"/>
                <a:cs typeface="Times New Roman" panose="02020603050405020304" pitchFamily="18" charset="0"/>
              </a:rPr>
              <a:t> </a:t>
            </a:r>
            <a:r>
              <a:rPr lang="en-US" sz="5300" dirty="0" err="1">
                <a:latin typeface="Times New Roman" panose="02020603050405020304" pitchFamily="18" charset="0"/>
                <a:cs typeface="Times New Roman" panose="02020603050405020304" pitchFamily="18" charset="0"/>
              </a:rPr>
              <a:t>nước</a:t>
            </a:r>
            <a:r>
              <a:rPr lang="en-US" sz="5300" dirty="0">
                <a:latin typeface="Times New Roman" panose="02020603050405020304" pitchFamily="18" charset="0"/>
                <a:cs typeface="Times New Roman" panose="02020603050405020304" pitchFamily="18" charset="0"/>
              </a:rPr>
              <a:t> ta </a:t>
            </a:r>
            <a:r>
              <a:rPr lang="en-US" sz="5300" dirty="0" err="1">
                <a:latin typeface="Times New Roman" panose="02020603050405020304" pitchFamily="18" charset="0"/>
                <a:cs typeface="Times New Roman" panose="02020603050405020304" pitchFamily="18" charset="0"/>
              </a:rPr>
              <a:t>có</a:t>
            </a:r>
            <a:r>
              <a:rPr lang="en-US" sz="5300" dirty="0">
                <a:latin typeface="Times New Roman" panose="02020603050405020304" pitchFamily="18" charset="0"/>
                <a:cs typeface="Times New Roman" panose="02020603050405020304" pitchFamily="18" charset="0"/>
              </a:rPr>
              <a:t> </a:t>
            </a:r>
            <a:r>
              <a:rPr lang="en-US" sz="5300" dirty="0" err="1">
                <a:latin typeface="Times New Roman" panose="02020603050405020304" pitchFamily="18" charset="0"/>
                <a:cs typeface="Times New Roman" panose="02020603050405020304" pitchFamily="18" charset="0"/>
              </a:rPr>
              <a:t>lượng</a:t>
            </a:r>
            <a:r>
              <a:rPr lang="en-US" sz="5300" dirty="0">
                <a:latin typeface="Times New Roman" panose="02020603050405020304" pitchFamily="18" charset="0"/>
                <a:cs typeface="Times New Roman" panose="02020603050405020304" pitchFamily="18" charset="0"/>
              </a:rPr>
              <a:t> </a:t>
            </a:r>
            <a:r>
              <a:rPr lang="en-US" sz="5300" dirty="0" err="1">
                <a:latin typeface="Times New Roman" panose="02020603050405020304" pitchFamily="18" charset="0"/>
                <a:cs typeface="Times New Roman" panose="02020603050405020304" pitchFamily="18" charset="0"/>
              </a:rPr>
              <a:t>nước</a:t>
            </a:r>
            <a:r>
              <a:rPr lang="en-US" sz="5300" dirty="0">
                <a:latin typeface="Times New Roman" panose="02020603050405020304" pitchFamily="18" charset="0"/>
                <a:cs typeface="Times New Roman" panose="02020603050405020304" pitchFamily="18" charset="0"/>
              </a:rPr>
              <a:t> </a:t>
            </a:r>
            <a:br>
              <a:rPr lang="en-US" sz="5300" dirty="0">
                <a:latin typeface="Times New Roman" panose="02020603050405020304" pitchFamily="18" charset="0"/>
                <a:cs typeface="Times New Roman" panose="02020603050405020304" pitchFamily="18" charset="0"/>
              </a:rPr>
            </a:br>
            <a:r>
              <a:rPr lang="en-US" sz="5300" dirty="0" err="1">
                <a:latin typeface="Times New Roman" panose="02020603050405020304" pitchFamily="18" charset="0"/>
                <a:cs typeface="Times New Roman" panose="02020603050405020304" pitchFamily="18" charset="0"/>
              </a:rPr>
              <a:t>thay</a:t>
            </a:r>
            <a:r>
              <a:rPr lang="en-US" sz="5300" dirty="0">
                <a:latin typeface="Times New Roman" panose="02020603050405020304" pitchFamily="18" charset="0"/>
                <a:cs typeface="Times New Roman" panose="02020603050405020304" pitchFamily="18" charset="0"/>
              </a:rPr>
              <a:t> </a:t>
            </a:r>
            <a:r>
              <a:rPr lang="en-US" sz="5300" dirty="0" err="1">
                <a:latin typeface="Times New Roman" panose="02020603050405020304" pitchFamily="18" charset="0"/>
                <a:cs typeface="Times New Roman" panose="02020603050405020304" pitchFamily="18" charset="0"/>
              </a:rPr>
              <a:t>đổi</a:t>
            </a:r>
            <a:r>
              <a:rPr lang="en-US" sz="5300" dirty="0">
                <a:latin typeface="Times New Roman" panose="02020603050405020304" pitchFamily="18" charset="0"/>
                <a:cs typeface="Times New Roman" panose="02020603050405020304" pitchFamily="18" charset="0"/>
              </a:rPr>
              <a:t> </a:t>
            </a:r>
            <a:r>
              <a:rPr lang="en-US" sz="5300" dirty="0" err="1">
                <a:latin typeface="Times New Roman" panose="02020603050405020304" pitchFamily="18" charset="0"/>
                <a:cs typeface="Times New Roman" panose="02020603050405020304" pitchFamily="18" charset="0"/>
              </a:rPr>
              <a:t>theo</a:t>
            </a:r>
            <a:r>
              <a:rPr lang="en-US" sz="5300" dirty="0">
                <a:latin typeface="Times New Roman" panose="02020603050405020304" pitchFamily="18" charset="0"/>
                <a:cs typeface="Times New Roman" panose="02020603050405020304" pitchFamily="18" charset="0"/>
              </a:rPr>
              <a:t> </a:t>
            </a:r>
            <a:r>
              <a:rPr lang="en-US" sz="5300" dirty="0" err="1">
                <a:latin typeface="Times New Roman" panose="02020603050405020304" pitchFamily="18" charset="0"/>
                <a:cs typeface="Times New Roman" panose="02020603050405020304" pitchFamily="18" charset="0"/>
              </a:rPr>
              <a:t>mùa</a:t>
            </a:r>
            <a:r>
              <a:rPr lang="en-US" sz="5300" dirty="0">
                <a:latin typeface="Times New Roman" panose="02020603050405020304" pitchFamily="18" charset="0"/>
                <a:cs typeface="Times New Roman" panose="02020603050405020304" pitchFamily="18" charset="0"/>
              </a:rPr>
              <a:t> </a:t>
            </a:r>
            <a:r>
              <a:rPr lang="en-US" sz="5300" dirty="0" err="1">
                <a:latin typeface="Times New Roman" panose="02020603050405020304" pitchFamily="18" charset="0"/>
                <a:cs typeface="Times New Roman" panose="02020603050405020304" pitchFamily="18" charset="0"/>
              </a:rPr>
              <a:t>và</a:t>
            </a:r>
            <a:r>
              <a:rPr lang="en-US" sz="5300" dirty="0">
                <a:latin typeface="Times New Roman" panose="02020603050405020304" pitchFamily="18" charset="0"/>
                <a:cs typeface="Times New Roman" panose="02020603050405020304" pitchFamily="18" charset="0"/>
              </a:rPr>
              <a:t> </a:t>
            </a:r>
            <a:r>
              <a:rPr lang="en-US" sz="5300" dirty="0" err="1">
                <a:latin typeface="Times New Roman" panose="02020603050405020304" pitchFamily="18" charset="0"/>
                <a:cs typeface="Times New Roman" panose="02020603050405020304" pitchFamily="18" charset="0"/>
              </a:rPr>
              <a:t>có</a:t>
            </a:r>
            <a:r>
              <a:rPr lang="en-US" sz="5300" dirty="0">
                <a:latin typeface="Times New Roman" panose="02020603050405020304" pitchFamily="18" charset="0"/>
                <a:cs typeface="Times New Roman" panose="02020603050405020304" pitchFamily="18" charset="0"/>
              </a:rPr>
              <a:t> </a:t>
            </a:r>
            <a:r>
              <a:rPr lang="en-US" sz="5300" dirty="0" err="1">
                <a:latin typeface="Times New Roman" panose="02020603050405020304" pitchFamily="18" charset="0"/>
                <a:cs typeface="Times New Roman" panose="02020603050405020304" pitchFamily="18" charset="0"/>
              </a:rPr>
              <a:t>nhiều</a:t>
            </a:r>
            <a:r>
              <a:rPr lang="en-US" sz="5300" dirty="0">
                <a:latin typeface="Times New Roman" panose="02020603050405020304" pitchFamily="18" charset="0"/>
                <a:cs typeface="Times New Roman" panose="02020603050405020304" pitchFamily="18" charset="0"/>
              </a:rPr>
              <a:t> </a:t>
            </a:r>
            <a:r>
              <a:rPr lang="en-US" sz="5300" dirty="0" err="1">
                <a:latin typeface="Times New Roman" panose="02020603050405020304" pitchFamily="18" charset="0"/>
                <a:cs typeface="Times New Roman" panose="02020603050405020304" pitchFamily="18" charset="0"/>
              </a:rPr>
              <a:t>phù</a:t>
            </a:r>
            <a:r>
              <a:rPr lang="en-US" sz="5300" dirty="0">
                <a:latin typeface="Times New Roman" panose="02020603050405020304" pitchFamily="18" charset="0"/>
                <a:cs typeface="Times New Roman" panose="02020603050405020304" pitchFamily="18" charset="0"/>
              </a:rPr>
              <a:t> </a:t>
            </a:r>
            <a:r>
              <a:rPr lang="en-US" sz="5300" dirty="0" err="1">
                <a:latin typeface="Times New Roman" panose="02020603050405020304" pitchFamily="18" charset="0"/>
                <a:cs typeface="Times New Roman" panose="02020603050405020304" pitchFamily="18" charset="0"/>
              </a:rPr>
              <a:t>sa</a:t>
            </a:r>
            <a:endParaRPr sz="5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49907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763245375"/>
              </p:ext>
            </p:extLst>
          </p:nvPr>
        </p:nvGraphicFramePr>
        <p:xfrm>
          <a:off x="-52017" y="136273"/>
          <a:ext cx="11974828" cy="6817214"/>
        </p:xfrm>
        <a:graphic>
          <a:graphicData uri="http://schemas.openxmlformats.org/drawingml/2006/table">
            <a:tbl>
              <a:tblPr firstRow="1" bandRow="1"/>
              <a:tblGrid>
                <a:gridCol w="2393349">
                  <a:extLst>
                    <a:ext uri="{9D8B030D-6E8A-4147-A177-3AD203B41FA5}">
                      <a16:colId xmlns="" xmlns:a16="http://schemas.microsoft.com/office/drawing/2014/main" val="4192280314"/>
                    </a:ext>
                  </a:extLst>
                </a:gridCol>
                <a:gridCol w="4188311">
                  <a:extLst>
                    <a:ext uri="{9D8B030D-6E8A-4147-A177-3AD203B41FA5}">
                      <a16:colId xmlns="" xmlns:a16="http://schemas.microsoft.com/office/drawing/2014/main" val="2858816679"/>
                    </a:ext>
                  </a:extLst>
                </a:gridCol>
                <a:gridCol w="5393168">
                  <a:extLst>
                    <a:ext uri="{9D8B030D-6E8A-4147-A177-3AD203B41FA5}">
                      <a16:colId xmlns="" xmlns:a16="http://schemas.microsoft.com/office/drawing/2014/main" val="2250547"/>
                    </a:ext>
                  </a:extLst>
                </a:gridCol>
              </a:tblGrid>
              <a:tr h="109728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200" b="0" dirty="0" err="1">
                          <a:solidFill>
                            <a:schemeClr val="tx1"/>
                          </a:solidFill>
                          <a:latin typeface="Times New Roman" pitchFamily="18" charset="0"/>
                          <a:cs typeface="Times New Roman" pitchFamily="18" charset="0"/>
                        </a:rPr>
                        <a:t>Thời</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gian</a:t>
                      </a:r>
                      <a:endParaRPr lang="en-US" sz="3200" b="0" dirty="0">
                        <a:solidFill>
                          <a:schemeClr val="tx1"/>
                        </a:solidFill>
                        <a:latin typeface="Times New Roman" pitchFamily="18" charset="0"/>
                        <a:cs typeface="Times New Roman" pitchFamily="18" charset="0"/>
                      </a:endParaRPr>
                    </a:p>
                    <a:p>
                      <a:endParaRPr lang="en-US" sz="3200" b="0" dirty="0">
                        <a:solidFill>
                          <a:schemeClr val="tx1"/>
                        </a:solidFill>
                      </a:endParaRPr>
                    </a:p>
                  </a:txBody>
                  <a:tcPr marL="121920" marR="121920" marT="60960" marB="60960">
                    <a:solidFill>
                      <a:schemeClr val="bg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cap="none" normalizeH="0" baseline="0" dirty="0" err="1">
                          <a:ln>
                            <a:noFill/>
                          </a:ln>
                          <a:solidFill>
                            <a:schemeClr val="tx1"/>
                          </a:solidFill>
                          <a:effectLst/>
                          <a:latin typeface="Times New Roman" pitchFamily="18" charset="0"/>
                        </a:rPr>
                        <a:t>Đặc</a:t>
                      </a:r>
                      <a:r>
                        <a:rPr kumimoji="0" lang="en-US" sz="3200" b="0" i="0" u="none" strike="noStrike" cap="none" normalizeH="0" baseline="0" dirty="0">
                          <a:ln>
                            <a:noFill/>
                          </a:ln>
                          <a:solidFill>
                            <a:schemeClr val="tx1"/>
                          </a:solidFill>
                          <a:effectLst/>
                          <a:latin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rPr>
                        <a:t>điểm</a:t>
                      </a:r>
                      <a:endParaRPr kumimoji="0" lang="en-US" sz="3200" b="0" i="0" u="none" strike="noStrike" cap="none" normalizeH="0" baseline="0" dirty="0">
                        <a:ln>
                          <a:noFill/>
                        </a:ln>
                        <a:solidFill>
                          <a:schemeClr val="tx1"/>
                        </a:solidFill>
                        <a:effectLst/>
                        <a:latin typeface="Times New Roman" pitchFamily="18" charset="0"/>
                      </a:endParaRPr>
                    </a:p>
                    <a:p>
                      <a:endParaRPr lang="en-US" sz="3200" b="0" dirty="0">
                        <a:solidFill>
                          <a:schemeClr val="tx1"/>
                        </a:solidFill>
                      </a:endParaRPr>
                    </a:p>
                  </a:txBody>
                  <a:tcPr marL="121920" marR="121920" marT="60960" marB="60960">
                    <a:solidFill>
                      <a:schemeClr val="bg1">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a:ln>
                            <a:noFill/>
                          </a:ln>
                          <a:solidFill>
                            <a:schemeClr val="tx1"/>
                          </a:solidFill>
                          <a:effectLst/>
                          <a:latin typeface="Times New Roman" pitchFamily="18" charset="0"/>
                        </a:rPr>
                        <a:t>Ảnh</a:t>
                      </a:r>
                      <a:r>
                        <a:rPr kumimoji="0" lang="en-US" sz="3200" b="0" i="0" u="none" strike="noStrike" cap="none" normalizeH="0" baseline="0" dirty="0">
                          <a:ln>
                            <a:noFill/>
                          </a:ln>
                          <a:solidFill>
                            <a:schemeClr val="tx1"/>
                          </a:solidFill>
                          <a:effectLst/>
                          <a:latin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rPr>
                        <a:t>hưởng</a:t>
                      </a:r>
                      <a:r>
                        <a:rPr kumimoji="0" lang="en-US" sz="3200" b="0" i="0" u="none" strike="noStrike" cap="none" normalizeH="0" baseline="0" dirty="0">
                          <a:ln>
                            <a:noFill/>
                          </a:ln>
                          <a:solidFill>
                            <a:schemeClr val="tx1"/>
                          </a:solidFill>
                          <a:effectLst/>
                          <a:latin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rPr>
                        <a:t>tới</a:t>
                      </a:r>
                      <a:r>
                        <a:rPr kumimoji="0" lang="en-US" sz="3200" b="0" i="0" u="none" strike="noStrike" cap="none" normalizeH="0" baseline="0" dirty="0">
                          <a:ln>
                            <a:noFill/>
                          </a:ln>
                          <a:solidFill>
                            <a:schemeClr val="tx1"/>
                          </a:solidFill>
                          <a:effectLst/>
                          <a:latin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rPr>
                        <a:t>đời</a:t>
                      </a:r>
                      <a:r>
                        <a:rPr kumimoji="0" lang="en-US" sz="3200" b="0" i="0" u="none" strike="noStrike" cap="none" normalizeH="0" baseline="0" dirty="0">
                          <a:ln>
                            <a:noFill/>
                          </a:ln>
                          <a:solidFill>
                            <a:schemeClr val="tx1"/>
                          </a:solidFill>
                          <a:effectLst/>
                          <a:latin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rPr>
                        <a:t>sống</a:t>
                      </a:r>
                      <a:r>
                        <a:rPr kumimoji="0" lang="en-US" sz="3200" b="0" i="0" u="none" strike="noStrike" cap="none" normalizeH="0" baseline="0" dirty="0">
                          <a:ln>
                            <a:noFill/>
                          </a:ln>
                          <a:solidFill>
                            <a:schemeClr val="tx1"/>
                          </a:solidFill>
                          <a:effectLst/>
                          <a:latin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rPr>
                        <a:t>và</a:t>
                      </a:r>
                      <a:r>
                        <a:rPr kumimoji="0" lang="en-US" sz="3200" b="0" i="0" u="none" strike="noStrike" cap="none" normalizeH="0" baseline="0" dirty="0">
                          <a:ln>
                            <a:noFill/>
                          </a:ln>
                          <a:solidFill>
                            <a:schemeClr val="tx1"/>
                          </a:solidFill>
                          <a:effectLst/>
                          <a:latin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rPr>
                        <a:t>sản</a:t>
                      </a:r>
                      <a:r>
                        <a:rPr kumimoji="0" lang="en-US" sz="3200" b="0" i="0" u="none" strike="noStrike" cap="none" normalizeH="0" baseline="0" dirty="0">
                          <a:ln>
                            <a:noFill/>
                          </a:ln>
                          <a:solidFill>
                            <a:schemeClr val="tx1"/>
                          </a:solidFill>
                          <a:effectLst/>
                          <a:latin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rPr>
                        <a:t>xuất</a:t>
                      </a:r>
                      <a:endParaRPr kumimoji="0" lang="en-US" sz="3200" b="0" i="0" u="none" strike="noStrike" cap="none" normalizeH="0" baseline="0" dirty="0">
                        <a:ln>
                          <a:noFill/>
                        </a:ln>
                        <a:solidFill>
                          <a:schemeClr val="tx1"/>
                        </a:solidFill>
                        <a:effectLst/>
                        <a:latin typeface="Times New Roman" pitchFamily="18" charset="0"/>
                      </a:endParaRPr>
                    </a:p>
                  </a:txBody>
                  <a:tcPr marL="121920" marR="121920" marT="60960" marB="60960">
                    <a:solidFill>
                      <a:schemeClr val="bg1">
                        <a:lumMod val="40000"/>
                        <a:lumOff val="60000"/>
                      </a:schemeClr>
                    </a:solidFill>
                  </a:tcPr>
                </a:tc>
                <a:extLst>
                  <a:ext uri="{0D108BD9-81ED-4DB2-BD59-A6C34878D82A}">
                    <a16:rowId xmlns="" xmlns:a16="http://schemas.microsoft.com/office/drawing/2014/main" val="3621155250"/>
                  </a:ext>
                </a:extLst>
              </a:tr>
              <a:tr h="253488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3700" b="1" dirty="0">
                        <a:solidFill>
                          <a:schemeClr val="tx1"/>
                        </a:solidFill>
                        <a:latin typeface="Times New Roman"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700" b="1" dirty="0" err="1">
                          <a:solidFill>
                            <a:schemeClr val="tx1"/>
                          </a:solidFill>
                          <a:latin typeface="Times New Roman" pitchFamily="18" charset="0"/>
                          <a:cs typeface="Times New Roman" pitchFamily="18" charset="0"/>
                        </a:rPr>
                        <a:t>Mùa</a:t>
                      </a:r>
                      <a:r>
                        <a:rPr lang="en-US" sz="3700" b="1" dirty="0">
                          <a:solidFill>
                            <a:schemeClr val="tx1"/>
                          </a:solidFill>
                          <a:latin typeface="Times New Roman" pitchFamily="18" charset="0"/>
                          <a:cs typeface="Times New Roman" pitchFamily="18" charset="0"/>
                        </a:rPr>
                        <a:t> </a:t>
                      </a:r>
                      <a:r>
                        <a:rPr lang="en-US" sz="3700" b="1" dirty="0" err="1">
                          <a:solidFill>
                            <a:schemeClr val="tx1"/>
                          </a:solidFill>
                          <a:latin typeface="Times New Roman" pitchFamily="18" charset="0"/>
                          <a:cs typeface="Times New Roman" pitchFamily="18" charset="0"/>
                        </a:rPr>
                        <a:t>mưa</a:t>
                      </a:r>
                      <a:endParaRPr lang="en-US" sz="3700" b="1" dirty="0">
                        <a:solidFill>
                          <a:schemeClr val="tx1"/>
                        </a:solidFill>
                        <a:latin typeface="Times New Roman" pitchFamily="18" charset="0"/>
                        <a:cs typeface="Times New Roman" pitchFamily="18" charset="0"/>
                      </a:endParaRPr>
                    </a:p>
                    <a:p>
                      <a:endParaRPr lang="en-US" sz="3700" b="0" dirty="0">
                        <a:solidFill>
                          <a:schemeClr val="tx1"/>
                        </a:solidFill>
                      </a:endParaRPr>
                    </a:p>
                  </a:txBody>
                  <a:tcPr marL="121920" marR="121920" marT="60960" marB="60960">
                    <a:solidFill>
                      <a:schemeClr val="bg1">
                        <a:lumMod val="60000"/>
                        <a:lumOff val="40000"/>
                      </a:schemeClr>
                    </a:solidFill>
                  </a:tcPr>
                </a:tc>
                <a:tc>
                  <a:txBody>
                    <a:bodyPr/>
                    <a:lstStyle/>
                    <a:p>
                      <a:endParaRPr lang="en-US" sz="2400" dirty="0">
                        <a:solidFill>
                          <a:schemeClr val="tx1"/>
                        </a:solidFill>
                      </a:endParaRPr>
                    </a:p>
                  </a:txBody>
                  <a:tcPr marL="121920" marR="121920" marT="60960" marB="60960"/>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vi-VN" sz="3500" b="0" dirty="0">
                        <a:solidFill>
                          <a:schemeClr val="tx1"/>
                        </a:solidFill>
                        <a:effectLst/>
                        <a:latin typeface="Times New Roman" panose="02020603050405020304" pitchFamily="18" charset="0"/>
                        <a:cs typeface="Times New Roman" panose="02020603050405020304" pitchFamily="18" charset="0"/>
                      </a:endParaRPr>
                    </a:p>
                    <a:p>
                      <a:endParaRPr lang="en-US" sz="3500" dirty="0">
                        <a:solidFill>
                          <a:schemeClr val="tx1"/>
                        </a:solidFill>
                        <a:effectLst/>
                      </a:endParaRPr>
                    </a:p>
                  </a:txBody>
                  <a:tcPr marL="121920" marR="121920" marT="60960" marB="60960"/>
                </a:tc>
                <a:extLst>
                  <a:ext uri="{0D108BD9-81ED-4DB2-BD59-A6C34878D82A}">
                    <a16:rowId xmlns="" xmlns:a16="http://schemas.microsoft.com/office/drawing/2014/main" val="1923473448"/>
                  </a:ext>
                </a:extLst>
              </a:tr>
              <a:tr h="318505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3700" b="1" dirty="0">
                        <a:solidFill>
                          <a:schemeClr val="tx1"/>
                        </a:solidFill>
                        <a:latin typeface="Times New Roman"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700" b="1" dirty="0" err="1">
                          <a:solidFill>
                            <a:schemeClr val="tx1"/>
                          </a:solidFill>
                          <a:latin typeface="Times New Roman" pitchFamily="18" charset="0"/>
                          <a:cs typeface="Times New Roman" pitchFamily="18" charset="0"/>
                        </a:rPr>
                        <a:t>Mùa</a:t>
                      </a:r>
                      <a:r>
                        <a:rPr lang="en-US" sz="3700" b="1" dirty="0">
                          <a:solidFill>
                            <a:schemeClr val="tx1"/>
                          </a:solidFill>
                          <a:latin typeface="Times New Roman" pitchFamily="18" charset="0"/>
                          <a:cs typeface="Times New Roman" pitchFamily="18" charset="0"/>
                        </a:rPr>
                        <a:t> </a:t>
                      </a:r>
                      <a:r>
                        <a:rPr lang="en-US" sz="3700" b="1" dirty="0" err="1">
                          <a:solidFill>
                            <a:schemeClr val="tx1"/>
                          </a:solidFill>
                          <a:latin typeface="Times New Roman" pitchFamily="18" charset="0"/>
                          <a:cs typeface="Times New Roman" pitchFamily="18" charset="0"/>
                        </a:rPr>
                        <a:t>khô</a:t>
                      </a:r>
                      <a:endParaRPr lang="en-US" sz="3700" b="1" dirty="0">
                        <a:solidFill>
                          <a:schemeClr val="tx1"/>
                        </a:solidFill>
                        <a:latin typeface="Times New Roman" pitchFamily="18" charset="0"/>
                        <a:cs typeface="Times New Roman" pitchFamily="18" charset="0"/>
                      </a:endParaRPr>
                    </a:p>
                    <a:p>
                      <a:endParaRPr lang="en-US" sz="3700" b="0" dirty="0">
                        <a:solidFill>
                          <a:schemeClr val="tx1"/>
                        </a:solidFill>
                      </a:endParaRPr>
                    </a:p>
                  </a:txBody>
                  <a:tcPr marL="121920" marR="121920" marT="60960" marB="60960">
                    <a:solidFill>
                      <a:schemeClr val="bg1">
                        <a:lumMod val="60000"/>
                        <a:lumOff val="40000"/>
                      </a:schemeClr>
                    </a:solidFill>
                  </a:tcPr>
                </a:tc>
                <a:tc>
                  <a:txBody>
                    <a:bodyPr/>
                    <a:lstStyle/>
                    <a:p>
                      <a:endParaRPr lang="en-US" sz="3500" dirty="0">
                        <a:solidFill>
                          <a:schemeClr val="tx1"/>
                        </a:solidFill>
                        <a:effectLst/>
                      </a:endParaRPr>
                    </a:p>
                  </a:txBody>
                  <a:tcPr marL="121920" marR="121920" marT="60960" marB="60960"/>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3500" b="0" dirty="0">
                        <a:solidFill>
                          <a:schemeClr val="tx1"/>
                        </a:solidFill>
                      </a:endParaRPr>
                    </a:p>
                  </a:txBody>
                  <a:tcPr marL="121920" marR="121920" marT="60960" marB="60960"/>
                </a:tc>
                <a:extLst>
                  <a:ext uri="{0D108BD9-81ED-4DB2-BD59-A6C34878D82A}">
                    <a16:rowId xmlns="" xmlns:a16="http://schemas.microsoft.com/office/drawing/2014/main" val="346944700"/>
                  </a:ext>
                </a:extLst>
              </a:tr>
            </a:tbl>
          </a:graphicData>
        </a:graphic>
      </p:graphicFrame>
      <p:sp>
        <p:nvSpPr>
          <p:cNvPr id="2" name="TextBox 1"/>
          <p:cNvSpPr txBox="1"/>
          <p:nvPr/>
        </p:nvSpPr>
        <p:spPr>
          <a:xfrm>
            <a:off x="2428315" y="1414003"/>
            <a:ext cx="4173967" cy="2257028"/>
          </a:xfrm>
          <a:prstGeom prst="rect">
            <a:avLst/>
          </a:prstGeom>
          <a:noFill/>
        </p:spPr>
        <p:txBody>
          <a:bodyPr wrap="square" lIns="121917" tIns="60958" rIns="121917" bIns="60958" rtlCol="0">
            <a:spAutoFit/>
          </a:bodyPr>
          <a:lstStyle/>
          <a:p>
            <a:pPr defTabSz="1219170">
              <a:buClr>
                <a:srgbClr val="000000"/>
              </a:buClr>
              <a:defRPr/>
            </a:pPr>
            <a:r>
              <a:rPr lang="en-US" sz="3500" kern="0" dirty="0" err="1">
                <a:latin typeface="Times New Roman" panose="02020603050405020304" pitchFamily="18" charset="0"/>
                <a:cs typeface="Times New Roman" panose="02020603050405020304" pitchFamily="18" charset="0"/>
                <a:sym typeface="Arial"/>
              </a:rPr>
              <a:t>Nước</a:t>
            </a:r>
            <a:r>
              <a:rPr lang="en-US" sz="3500" kern="0" dirty="0">
                <a:latin typeface="Times New Roman" panose="02020603050405020304" pitchFamily="18" charset="0"/>
                <a:cs typeface="Times New Roman" panose="02020603050405020304" pitchFamily="18" charset="0"/>
                <a:sym typeface="Arial"/>
              </a:rPr>
              <a:t> </a:t>
            </a:r>
            <a:r>
              <a:rPr lang="en-US" sz="3500" kern="0" dirty="0" err="1">
                <a:latin typeface="Times New Roman" panose="02020603050405020304" pitchFamily="18" charset="0"/>
                <a:cs typeface="Times New Roman" panose="02020603050405020304" pitchFamily="18" charset="0"/>
                <a:sym typeface="Arial"/>
              </a:rPr>
              <a:t>dâng</a:t>
            </a:r>
            <a:r>
              <a:rPr lang="en-US" sz="3500" kern="0" dirty="0">
                <a:latin typeface="Times New Roman" panose="02020603050405020304" pitchFamily="18" charset="0"/>
                <a:cs typeface="Times New Roman" panose="02020603050405020304" pitchFamily="18" charset="0"/>
                <a:sym typeface="Arial"/>
              </a:rPr>
              <a:t> </a:t>
            </a:r>
            <a:r>
              <a:rPr lang="en-US" sz="3500" kern="0" dirty="0" err="1">
                <a:latin typeface="Times New Roman" panose="02020603050405020304" pitchFamily="18" charset="0"/>
                <a:cs typeface="Times New Roman" panose="02020603050405020304" pitchFamily="18" charset="0"/>
                <a:sym typeface="Arial"/>
              </a:rPr>
              <a:t>lên</a:t>
            </a:r>
            <a:r>
              <a:rPr lang="en-US" sz="3500" kern="0" dirty="0">
                <a:latin typeface="Times New Roman" panose="02020603050405020304" pitchFamily="18" charset="0"/>
                <a:cs typeface="Times New Roman" panose="02020603050405020304" pitchFamily="18" charset="0"/>
                <a:sym typeface="Arial"/>
              </a:rPr>
              <a:t> </a:t>
            </a:r>
            <a:r>
              <a:rPr lang="en-US" sz="3500" kern="0" dirty="0" err="1">
                <a:latin typeface="Times New Roman" panose="02020603050405020304" pitchFamily="18" charset="0"/>
                <a:cs typeface="Times New Roman" panose="02020603050405020304" pitchFamily="18" charset="0"/>
                <a:sym typeface="Arial"/>
              </a:rPr>
              <a:t>nhanh</a:t>
            </a:r>
            <a:r>
              <a:rPr lang="en-US" sz="3500" kern="0" dirty="0">
                <a:latin typeface="Times New Roman" panose="02020603050405020304" pitchFamily="18" charset="0"/>
                <a:cs typeface="Times New Roman" panose="02020603050405020304" pitchFamily="18" charset="0"/>
                <a:sym typeface="Arial"/>
              </a:rPr>
              <a:t> </a:t>
            </a:r>
            <a:r>
              <a:rPr lang="en-US" sz="3500" kern="0" dirty="0" err="1">
                <a:latin typeface="Times New Roman" panose="02020603050405020304" pitchFamily="18" charset="0"/>
                <a:cs typeface="Times New Roman" panose="02020603050405020304" pitchFamily="18" charset="0"/>
                <a:sym typeface="Arial"/>
              </a:rPr>
              <a:t>chóng</a:t>
            </a:r>
            <a:r>
              <a:rPr lang="en-US" sz="3500" kern="0" dirty="0">
                <a:latin typeface="Times New Roman" panose="02020603050405020304" pitchFamily="18" charset="0"/>
                <a:cs typeface="Times New Roman" panose="02020603050405020304" pitchFamily="18" charset="0"/>
                <a:sym typeface="Arial"/>
              </a:rPr>
              <a:t>, </a:t>
            </a:r>
            <a:r>
              <a:rPr lang="en-US" sz="3500" kern="0" dirty="0" err="1">
                <a:latin typeface="Times New Roman" panose="02020603050405020304" pitchFamily="18" charset="0"/>
                <a:cs typeface="Times New Roman" panose="02020603050405020304" pitchFamily="18" charset="0"/>
                <a:sym typeface="Arial"/>
              </a:rPr>
              <a:t>có</a:t>
            </a:r>
            <a:r>
              <a:rPr lang="en-US" sz="3500" kern="0" dirty="0">
                <a:latin typeface="Times New Roman" panose="02020603050405020304" pitchFamily="18" charset="0"/>
                <a:cs typeface="Times New Roman" panose="02020603050405020304" pitchFamily="18" charset="0"/>
                <a:sym typeface="Arial"/>
              </a:rPr>
              <a:t> </a:t>
            </a:r>
            <a:r>
              <a:rPr lang="en-US" sz="3500" kern="0" dirty="0" err="1">
                <a:latin typeface="Times New Roman" panose="02020603050405020304" pitchFamily="18" charset="0"/>
                <a:cs typeface="Times New Roman" panose="02020603050405020304" pitchFamily="18" charset="0"/>
                <a:sym typeface="Arial"/>
              </a:rPr>
              <a:t>khi</a:t>
            </a:r>
            <a:r>
              <a:rPr lang="en-US" sz="3500" kern="0" dirty="0">
                <a:latin typeface="Times New Roman" panose="02020603050405020304" pitchFamily="18" charset="0"/>
                <a:cs typeface="Times New Roman" panose="02020603050405020304" pitchFamily="18" charset="0"/>
                <a:sym typeface="Arial"/>
              </a:rPr>
              <a:t> </a:t>
            </a:r>
            <a:r>
              <a:rPr lang="en-US" sz="3500" kern="0" dirty="0" err="1">
                <a:latin typeface="Times New Roman" panose="02020603050405020304" pitchFamily="18" charset="0"/>
                <a:cs typeface="Times New Roman" panose="02020603050405020304" pitchFamily="18" charset="0"/>
                <a:sym typeface="Arial"/>
              </a:rPr>
              <a:t>tràn</a:t>
            </a:r>
            <a:r>
              <a:rPr lang="en-US" sz="3500" kern="0" dirty="0">
                <a:latin typeface="Times New Roman" panose="02020603050405020304" pitchFamily="18" charset="0"/>
                <a:cs typeface="Times New Roman" panose="02020603050405020304" pitchFamily="18" charset="0"/>
                <a:sym typeface="Arial"/>
              </a:rPr>
              <a:t> </a:t>
            </a:r>
            <a:r>
              <a:rPr lang="en-US" sz="3500" kern="0" dirty="0" err="1">
                <a:latin typeface="Times New Roman" panose="02020603050405020304" pitchFamily="18" charset="0"/>
                <a:cs typeface="Times New Roman" panose="02020603050405020304" pitchFamily="18" charset="0"/>
                <a:sym typeface="Arial"/>
              </a:rPr>
              <a:t>ngập</a:t>
            </a:r>
            <a:r>
              <a:rPr lang="en-US" sz="3500" kern="0" dirty="0">
                <a:latin typeface="Times New Roman" panose="02020603050405020304" pitchFamily="18" charset="0"/>
                <a:cs typeface="Times New Roman" panose="02020603050405020304" pitchFamily="18" charset="0"/>
                <a:sym typeface="Arial"/>
              </a:rPr>
              <a:t> </a:t>
            </a:r>
            <a:r>
              <a:rPr lang="en-US" sz="3500" kern="0" dirty="0" err="1">
                <a:latin typeface="Times New Roman" panose="02020603050405020304" pitchFamily="18" charset="0"/>
                <a:cs typeface="Times New Roman" panose="02020603050405020304" pitchFamily="18" charset="0"/>
                <a:sym typeface="Arial"/>
              </a:rPr>
              <a:t>cả</a:t>
            </a:r>
            <a:r>
              <a:rPr lang="en-US" sz="3500" kern="0" dirty="0">
                <a:latin typeface="Times New Roman" panose="02020603050405020304" pitchFamily="18" charset="0"/>
                <a:cs typeface="Times New Roman" panose="02020603050405020304" pitchFamily="18" charset="0"/>
                <a:sym typeface="Arial"/>
              </a:rPr>
              <a:t> </a:t>
            </a:r>
            <a:r>
              <a:rPr lang="en-US" sz="3500" kern="0" dirty="0" err="1">
                <a:latin typeface="Times New Roman" panose="02020603050405020304" pitchFamily="18" charset="0"/>
                <a:cs typeface="Times New Roman" panose="02020603050405020304" pitchFamily="18" charset="0"/>
                <a:sym typeface="Arial"/>
              </a:rPr>
              <a:t>hai</a:t>
            </a:r>
            <a:r>
              <a:rPr lang="en-US" sz="3500" kern="0" dirty="0">
                <a:latin typeface="Times New Roman" panose="02020603050405020304" pitchFamily="18" charset="0"/>
                <a:cs typeface="Times New Roman" panose="02020603050405020304" pitchFamily="18" charset="0"/>
                <a:sym typeface="Arial"/>
              </a:rPr>
              <a:t> </a:t>
            </a:r>
            <a:r>
              <a:rPr lang="en-US" sz="3500" kern="0" dirty="0" err="1">
                <a:latin typeface="Times New Roman" panose="02020603050405020304" pitchFamily="18" charset="0"/>
                <a:cs typeface="Times New Roman" panose="02020603050405020304" pitchFamily="18" charset="0"/>
                <a:sym typeface="Arial"/>
              </a:rPr>
              <a:t>bờ</a:t>
            </a:r>
            <a:r>
              <a:rPr lang="en-US" sz="3500" kern="0" dirty="0">
                <a:latin typeface="Times New Roman" panose="02020603050405020304" pitchFamily="18" charset="0"/>
                <a:cs typeface="Times New Roman" panose="02020603050405020304" pitchFamily="18" charset="0"/>
                <a:sym typeface="Arial"/>
              </a:rPr>
              <a:t>, </a:t>
            </a:r>
            <a:r>
              <a:rPr lang="en-US" sz="3500" kern="0" dirty="0" err="1">
                <a:latin typeface="Times New Roman" panose="02020603050405020304" pitchFamily="18" charset="0"/>
                <a:cs typeface="Times New Roman" panose="02020603050405020304" pitchFamily="18" charset="0"/>
                <a:sym typeface="Arial"/>
              </a:rPr>
              <a:t>nước</a:t>
            </a:r>
            <a:r>
              <a:rPr lang="en-US" sz="3500" kern="0" dirty="0">
                <a:latin typeface="Times New Roman" panose="02020603050405020304" pitchFamily="18" charset="0"/>
                <a:cs typeface="Times New Roman" panose="02020603050405020304" pitchFamily="18" charset="0"/>
                <a:sym typeface="Arial"/>
              </a:rPr>
              <a:t> </a:t>
            </a:r>
            <a:r>
              <a:rPr lang="en-US" sz="3500" kern="0" dirty="0" err="1">
                <a:latin typeface="Times New Roman" panose="02020603050405020304" pitchFamily="18" charset="0"/>
                <a:cs typeface="Times New Roman" panose="02020603050405020304" pitchFamily="18" charset="0"/>
                <a:sym typeface="Arial"/>
              </a:rPr>
              <a:t>sông</a:t>
            </a:r>
            <a:r>
              <a:rPr lang="en-US" sz="3500" kern="0" dirty="0">
                <a:latin typeface="Times New Roman" panose="02020603050405020304" pitchFamily="18" charset="0"/>
                <a:cs typeface="Times New Roman" panose="02020603050405020304" pitchFamily="18" charset="0"/>
                <a:sym typeface="Arial"/>
              </a:rPr>
              <a:t> </a:t>
            </a:r>
            <a:r>
              <a:rPr lang="en-US" sz="3500" kern="0" dirty="0" err="1">
                <a:latin typeface="Times New Roman" panose="02020603050405020304" pitchFamily="18" charset="0"/>
                <a:cs typeface="Times New Roman" panose="02020603050405020304" pitchFamily="18" charset="0"/>
                <a:sym typeface="Arial"/>
              </a:rPr>
              <a:t>thường</a:t>
            </a:r>
            <a:r>
              <a:rPr lang="en-US" sz="3500" kern="0" dirty="0">
                <a:latin typeface="Times New Roman" panose="02020603050405020304" pitchFamily="18" charset="0"/>
                <a:cs typeface="Times New Roman" panose="02020603050405020304" pitchFamily="18" charset="0"/>
                <a:sym typeface="Arial"/>
              </a:rPr>
              <a:t> </a:t>
            </a:r>
            <a:r>
              <a:rPr lang="en-US" sz="3500" kern="0" dirty="0" err="1">
                <a:latin typeface="Times New Roman" panose="02020603050405020304" pitchFamily="18" charset="0"/>
                <a:cs typeface="Times New Roman" panose="02020603050405020304" pitchFamily="18" charset="0"/>
                <a:sym typeface="Arial"/>
              </a:rPr>
              <a:t>rất</a:t>
            </a:r>
            <a:r>
              <a:rPr lang="en-US" sz="3500" kern="0" dirty="0">
                <a:latin typeface="Times New Roman" panose="02020603050405020304" pitchFamily="18" charset="0"/>
                <a:cs typeface="Times New Roman" panose="02020603050405020304" pitchFamily="18" charset="0"/>
                <a:sym typeface="Arial"/>
              </a:rPr>
              <a:t> </a:t>
            </a:r>
            <a:r>
              <a:rPr lang="en-US" sz="3500" kern="0" dirty="0" err="1">
                <a:latin typeface="Times New Roman" panose="02020603050405020304" pitchFamily="18" charset="0"/>
                <a:cs typeface="Times New Roman" panose="02020603050405020304" pitchFamily="18" charset="0"/>
                <a:sym typeface="Arial"/>
              </a:rPr>
              <a:t>đục</a:t>
            </a:r>
            <a:r>
              <a:rPr lang="en-US" sz="3500" kern="0" dirty="0">
                <a:solidFill>
                  <a:srgbClr val="FFFFFF"/>
                </a:solidFill>
                <a:latin typeface="Times New Roman" panose="02020603050405020304" pitchFamily="18" charset="0"/>
                <a:cs typeface="Times New Roman" panose="02020603050405020304" pitchFamily="18" charset="0"/>
                <a:sym typeface="Arial"/>
              </a:rPr>
              <a:t>.</a:t>
            </a:r>
          </a:p>
        </p:txBody>
      </p:sp>
      <p:sp>
        <p:nvSpPr>
          <p:cNvPr id="18" name="TextBox 17"/>
          <p:cNvSpPr txBox="1"/>
          <p:nvPr/>
        </p:nvSpPr>
        <p:spPr>
          <a:xfrm>
            <a:off x="6885389" y="1414003"/>
            <a:ext cx="4173967" cy="2257028"/>
          </a:xfrm>
          <a:prstGeom prst="rect">
            <a:avLst/>
          </a:prstGeom>
          <a:noFill/>
        </p:spPr>
        <p:txBody>
          <a:bodyPr wrap="square" lIns="121917" tIns="60958" rIns="121917" bIns="60958" rtlCol="0">
            <a:spAutoFit/>
          </a:bodyPr>
          <a:lstStyle/>
          <a:p>
            <a:r>
              <a:rPr lang="en-US" sz="3500" kern="0" dirty="0">
                <a:solidFill>
                  <a:srgbClr val="FFFFFF"/>
                </a:solidFill>
                <a:latin typeface="Times New Roman" panose="02020603050405020304" pitchFamily="18" charset="0"/>
                <a:cs typeface="Times New Roman" panose="02020603050405020304" pitchFamily="18" charset="0"/>
                <a:sym typeface="Arial"/>
              </a:rPr>
              <a:t>.</a:t>
            </a:r>
            <a:r>
              <a:rPr lang="en-US" sz="3500" dirty="0">
                <a:latin typeface="Times New Roman" panose="02020603050405020304" pitchFamily="18" charset="0"/>
                <a:cs typeface="Times New Roman" panose="02020603050405020304" pitchFamily="18" charset="0"/>
              </a:rPr>
              <a:t> G</a:t>
            </a:r>
            <a:r>
              <a:rPr lang="vi-VN" sz="3500" dirty="0">
                <a:latin typeface="Times New Roman" panose="02020603050405020304" pitchFamily="18" charset="0"/>
                <a:cs typeface="Times New Roman" panose="02020603050405020304" pitchFamily="18" charset="0"/>
              </a:rPr>
              <a:t>â</a:t>
            </a:r>
            <a:r>
              <a:rPr lang="en-US" sz="3500" dirty="0">
                <a:latin typeface="Times New Roman" panose="02020603050405020304" pitchFamily="18" charset="0"/>
                <a:cs typeface="Times New Roman" panose="02020603050405020304" pitchFamily="18" charset="0"/>
              </a:rPr>
              <a:t>y </a:t>
            </a:r>
            <a:r>
              <a:rPr lang="en-US" sz="3500" dirty="0" err="1">
                <a:latin typeface="Times New Roman" panose="02020603050405020304" pitchFamily="18" charset="0"/>
                <a:cs typeface="Times New Roman" panose="02020603050405020304" pitchFamily="18" charset="0"/>
              </a:rPr>
              <a:t>ra</a:t>
            </a:r>
            <a:r>
              <a:rPr lang="en-US" sz="3500" dirty="0">
                <a:latin typeface="Times New Roman" panose="02020603050405020304" pitchFamily="18" charset="0"/>
                <a:cs typeface="Times New Roman" panose="02020603050405020304" pitchFamily="18" charset="0"/>
              </a:rPr>
              <a:t> l</a:t>
            </a:r>
            <a:r>
              <a:rPr lang="vi-VN" sz="3500" dirty="0">
                <a:latin typeface="Times New Roman" panose="02020603050405020304" pitchFamily="18" charset="0"/>
                <a:cs typeface="Times New Roman" panose="02020603050405020304" pitchFamily="18" charset="0"/>
              </a:rPr>
              <a:t>ũ</a:t>
            </a:r>
            <a:r>
              <a:rPr lang="en-US" sz="3500" dirty="0">
                <a:latin typeface="Times New Roman" panose="02020603050405020304" pitchFamily="18" charset="0"/>
                <a:cs typeface="Times New Roman" panose="02020603050405020304" pitchFamily="18" charset="0"/>
              </a:rPr>
              <a:t> l</a:t>
            </a:r>
            <a:r>
              <a:rPr lang="vi-VN" sz="3500" dirty="0">
                <a:latin typeface="Times New Roman" panose="02020603050405020304" pitchFamily="18" charset="0"/>
                <a:cs typeface="Times New Roman" panose="02020603050405020304" pitchFamily="18" charset="0"/>
              </a:rPr>
              <a:t>ụt</a:t>
            </a:r>
            <a:r>
              <a:rPr lang="en-US" sz="3500" dirty="0">
                <a:latin typeface="Times New Roman" panose="02020603050405020304" pitchFamily="18" charset="0"/>
                <a:cs typeface="Times New Roman" panose="02020603050405020304" pitchFamily="18" charset="0"/>
              </a:rPr>
              <a:t>, l</a:t>
            </a:r>
            <a:r>
              <a:rPr lang="vi-VN" sz="3500" dirty="0">
                <a:latin typeface="Times New Roman" panose="02020603050405020304" pitchFamily="18" charset="0"/>
                <a:cs typeface="Times New Roman" panose="02020603050405020304" pitchFamily="18" charset="0"/>
              </a:rPr>
              <a:t>àm</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thi</a:t>
            </a:r>
            <a:r>
              <a:rPr lang="vi-VN" sz="3500" dirty="0">
                <a:latin typeface="Times New Roman" panose="02020603050405020304" pitchFamily="18" charset="0"/>
                <a:cs typeface="Times New Roman" panose="02020603050405020304" pitchFamily="18" charset="0"/>
              </a:rPr>
              <a:t>ệt</a:t>
            </a:r>
            <a:r>
              <a:rPr lang="en-US" sz="3500" dirty="0">
                <a:latin typeface="Times New Roman" panose="02020603050405020304" pitchFamily="18" charset="0"/>
                <a:cs typeface="Times New Roman" panose="02020603050405020304" pitchFamily="18" charset="0"/>
              </a:rPr>
              <a:t> h</a:t>
            </a:r>
            <a:r>
              <a:rPr lang="vi-VN" sz="3500" dirty="0">
                <a:latin typeface="Times New Roman" panose="02020603050405020304" pitchFamily="18" charset="0"/>
                <a:cs typeface="Times New Roman" panose="02020603050405020304" pitchFamily="18" charset="0"/>
              </a:rPr>
              <a:t>ại</a:t>
            </a:r>
            <a:r>
              <a:rPr lang="en-US" sz="3500" dirty="0">
                <a:latin typeface="Times New Roman" panose="02020603050405020304" pitchFamily="18" charset="0"/>
                <a:cs typeface="Times New Roman" panose="02020603050405020304" pitchFamily="18" charset="0"/>
              </a:rPr>
              <a:t> v</a:t>
            </a:r>
            <a:r>
              <a:rPr lang="vi-VN" sz="3500" dirty="0">
                <a:latin typeface="Times New Roman" panose="02020603050405020304" pitchFamily="18" charset="0"/>
                <a:cs typeface="Times New Roman" panose="02020603050405020304" pitchFamily="18" charset="0"/>
              </a:rPr>
              <a:t>ề</a:t>
            </a:r>
            <a:r>
              <a:rPr lang="en-US" sz="3500" dirty="0">
                <a:latin typeface="Times New Roman" panose="02020603050405020304" pitchFamily="18" charset="0"/>
                <a:cs typeface="Times New Roman" panose="02020603050405020304" pitchFamily="18" charset="0"/>
              </a:rPr>
              <a:t> ng</a:t>
            </a:r>
            <a:r>
              <a:rPr lang="vi-VN" sz="3500" dirty="0">
                <a:latin typeface="Times New Roman" panose="02020603050405020304" pitchFamily="18" charset="0"/>
                <a:cs typeface="Times New Roman" panose="02020603050405020304" pitchFamily="18" charset="0"/>
              </a:rPr>
              <a:t>ười</a:t>
            </a:r>
            <a:r>
              <a:rPr lang="en-US" sz="3500" dirty="0">
                <a:latin typeface="Times New Roman" panose="02020603050405020304" pitchFamily="18" charset="0"/>
                <a:cs typeface="Times New Roman" panose="02020603050405020304" pitchFamily="18" charset="0"/>
              </a:rPr>
              <a:t> v</a:t>
            </a:r>
            <a:r>
              <a:rPr lang="vi-VN" sz="3500" dirty="0">
                <a:latin typeface="Times New Roman" panose="02020603050405020304" pitchFamily="18" charset="0"/>
                <a:cs typeface="Times New Roman" panose="02020603050405020304" pitchFamily="18" charset="0"/>
              </a:rPr>
              <a:t>à</a:t>
            </a:r>
            <a:r>
              <a:rPr lang="en-US" sz="3500" dirty="0">
                <a:latin typeface="Times New Roman" panose="02020603050405020304" pitchFamily="18" charset="0"/>
                <a:cs typeface="Times New Roman" panose="02020603050405020304" pitchFamily="18" charset="0"/>
              </a:rPr>
              <a:t> c</a:t>
            </a:r>
            <a:r>
              <a:rPr lang="vi-VN" sz="3500" dirty="0">
                <a:latin typeface="Times New Roman" panose="02020603050405020304" pitchFamily="18" charset="0"/>
                <a:cs typeface="Times New Roman" panose="02020603050405020304" pitchFamily="18" charset="0"/>
              </a:rPr>
              <a:t>ủa</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cho</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nh</a:t>
            </a:r>
            <a:r>
              <a:rPr lang="vi-VN" sz="3500" dirty="0">
                <a:latin typeface="Times New Roman" panose="02020603050405020304" pitchFamily="18" charset="0"/>
                <a:cs typeface="Times New Roman" panose="02020603050405020304" pitchFamily="18" charset="0"/>
              </a:rPr>
              <a:t>â</a:t>
            </a:r>
            <a:r>
              <a:rPr lang="en-US" sz="3500" dirty="0">
                <a:latin typeface="Times New Roman" panose="02020603050405020304" pitchFamily="18" charset="0"/>
                <a:cs typeface="Times New Roman" panose="02020603050405020304" pitchFamily="18" charset="0"/>
              </a:rPr>
              <a:t>n d</a:t>
            </a:r>
            <a:r>
              <a:rPr lang="vi-VN" sz="3500" dirty="0">
                <a:latin typeface="Times New Roman" panose="02020603050405020304" pitchFamily="18" charset="0"/>
                <a:cs typeface="Times New Roman" panose="02020603050405020304" pitchFamily="18" charset="0"/>
              </a:rPr>
              <a:t>â</a:t>
            </a:r>
            <a:r>
              <a:rPr lang="en-US" sz="3500" dirty="0">
                <a:latin typeface="Times New Roman" panose="02020603050405020304" pitchFamily="18" charset="0"/>
                <a:cs typeface="Times New Roman" panose="02020603050405020304" pitchFamily="18" charset="0"/>
              </a:rPr>
              <a:t>n…</a:t>
            </a:r>
            <a:endParaRPr lang="vi-VN" sz="3500" dirty="0">
              <a:latin typeface="Times New Roman" panose="02020603050405020304" pitchFamily="18" charset="0"/>
              <a:cs typeface="Times New Roman" panose="02020603050405020304" pitchFamily="18" charset="0"/>
            </a:endParaRPr>
          </a:p>
          <a:p>
            <a:pPr defTabSz="1219170">
              <a:buClr>
                <a:srgbClr val="000000"/>
              </a:buClr>
              <a:defRPr/>
            </a:pPr>
            <a:endParaRPr lang="en-US" sz="3500" kern="0" dirty="0">
              <a:solidFill>
                <a:srgbClr val="FFFFFF"/>
              </a:solidFill>
              <a:latin typeface="Times New Roman" panose="02020603050405020304" pitchFamily="18" charset="0"/>
              <a:cs typeface="Times New Roman" panose="02020603050405020304" pitchFamily="18" charset="0"/>
              <a:sym typeface="Arial"/>
            </a:endParaRPr>
          </a:p>
        </p:txBody>
      </p:sp>
      <p:sp>
        <p:nvSpPr>
          <p:cNvPr id="19" name="TextBox 18"/>
          <p:cNvSpPr txBox="1"/>
          <p:nvPr/>
        </p:nvSpPr>
        <p:spPr>
          <a:xfrm>
            <a:off x="2608808" y="3820245"/>
            <a:ext cx="4173967" cy="2257028"/>
          </a:xfrm>
          <a:prstGeom prst="rect">
            <a:avLst/>
          </a:prstGeom>
          <a:noFill/>
        </p:spPr>
        <p:txBody>
          <a:bodyPr wrap="square" lIns="121917" tIns="60958" rIns="121917" bIns="60958" rtlCol="0">
            <a:spAutoFit/>
          </a:bodyPr>
          <a:lstStyle/>
          <a:p>
            <a:pPr>
              <a:defRPr/>
            </a:pPr>
            <a:r>
              <a:rPr lang="en-US" sz="3500" dirty="0">
                <a:latin typeface="Times New Roman" panose="02020603050405020304" pitchFamily="18" charset="0"/>
                <a:cs typeface="Times New Roman" panose="02020603050405020304" pitchFamily="18" charset="0"/>
              </a:rPr>
              <a:t>N</a:t>
            </a:r>
            <a:r>
              <a:rPr lang="vi-VN" sz="3500" dirty="0">
                <a:latin typeface="Times New Roman" panose="02020603050405020304" pitchFamily="18" charset="0"/>
                <a:cs typeface="Times New Roman" panose="02020603050405020304" pitchFamily="18" charset="0"/>
              </a:rPr>
              <a:t>ước</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sông</a:t>
            </a:r>
            <a:r>
              <a:rPr lang="en-US" sz="3500" dirty="0">
                <a:latin typeface="Times New Roman" panose="02020603050405020304" pitchFamily="18" charset="0"/>
                <a:cs typeface="Times New Roman" panose="02020603050405020304" pitchFamily="18" charset="0"/>
              </a:rPr>
              <a:t>  h</a:t>
            </a:r>
            <a:r>
              <a:rPr lang="vi-VN" sz="3500" dirty="0">
                <a:latin typeface="Times New Roman" panose="02020603050405020304" pitchFamily="18" charset="0"/>
                <a:cs typeface="Times New Roman" panose="02020603050405020304" pitchFamily="18" charset="0"/>
              </a:rPr>
              <a:t>ạ</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th</a:t>
            </a:r>
            <a:r>
              <a:rPr lang="vi-VN" sz="3500" dirty="0">
                <a:latin typeface="Times New Roman" panose="02020603050405020304" pitchFamily="18" charset="0"/>
                <a:cs typeface="Times New Roman" panose="02020603050405020304" pitchFamily="18" charset="0"/>
              </a:rPr>
              <a:t>ấp</a:t>
            </a:r>
            <a:r>
              <a:rPr lang="en-US" sz="3500" dirty="0">
                <a:latin typeface="Times New Roman" panose="02020603050405020304" pitchFamily="18" charset="0"/>
                <a:cs typeface="Times New Roman" panose="02020603050405020304" pitchFamily="18" charset="0"/>
              </a:rPr>
              <a:t>,  l</a:t>
            </a:r>
            <a:r>
              <a:rPr lang="vi-VN" sz="3500" dirty="0">
                <a:latin typeface="Times New Roman" panose="02020603050405020304" pitchFamily="18" charset="0"/>
                <a:cs typeface="Times New Roman" panose="02020603050405020304" pitchFamily="18" charset="0"/>
              </a:rPr>
              <a:t>òng</a:t>
            </a:r>
            <a:r>
              <a:rPr lang="en-US" sz="3500" dirty="0">
                <a:latin typeface="Times New Roman" panose="02020603050405020304" pitchFamily="18" charset="0"/>
                <a:cs typeface="Times New Roman" panose="02020603050405020304" pitchFamily="18" charset="0"/>
              </a:rPr>
              <a:t> s</a:t>
            </a:r>
            <a:r>
              <a:rPr lang="vi-VN" sz="3500" dirty="0">
                <a:latin typeface="Times New Roman" panose="02020603050405020304" pitchFamily="18" charset="0"/>
                <a:cs typeface="Times New Roman" panose="02020603050405020304" pitchFamily="18" charset="0"/>
              </a:rPr>
              <a:t>ô</a:t>
            </a:r>
            <a:r>
              <a:rPr lang="en-US" sz="3500" dirty="0">
                <a:latin typeface="Times New Roman" panose="02020603050405020304" pitchFamily="18" charset="0"/>
                <a:cs typeface="Times New Roman" panose="02020603050405020304" pitchFamily="18" charset="0"/>
              </a:rPr>
              <a:t>ng </a:t>
            </a:r>
            <a:r>
              <a:rPr lang="en-US" sz="3500" dirty="0" err="1">
                <a:latin typeface="Times New Roman" panose="02020603050405020304" pitchFamily="18" charset="0"/>
                <a:cs typeface="Times New Roman" panose="02020603050405020304" pitchFamily="18" charset="0"/>
              </a:rPr>
              <a:t>tr</a:t>
            </a:r>
            <a:r>
              <a:rPr lang="vi-VN" sz="3500" dirty="0">
                <a:latin typeface="Times New Roman" panose="02020603050405020304" pitchFamily="18" charset="0"/>
                <a:cs typeface="Times New Roman" panose="02020603050405020304" pitchFamily="18" charset="0"/>
              </a:rPr>
              <a:t>ơ</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ra</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nh</a:t>
            </a:r>
            <a:r>
              <a:rPr lang="vi-VN" sz="3500" dirty="0">
                <a:latin typeface="Times New Roman" panose="02020603050405020304" pitchFamily="18" charset="0"/>
                <a:cs typeface="Times New Roman" panose="02020603050405020304" pitchFamily="18" charset="0"/>
              </a:rPr>
              <a:t>ững</a:t>
            </a:r>
            <a:r>
              <a:rPr lang="en-US" sz="3500" dirty="0">
                <a:latin typeface="Times New Roman" panose="02020603050405020304" pitchFamily="18" charset="0"/>
                <a:cs typeface="Times New Roman" panose="02020603050405020304" pitchFamily="18" charset="0"/>
              </a:rPr>
              <a:t> b</a:t>
            </a:r>
            <a:r>
              <a:rPr lang="vi-VN" sz="3500" dirty="0">
                <a:latin typeface="Times New Roman" panose="02020603050405020304" pitchFamily="18" charset="0"/>
                <a:cs typeface="Times New Roman" panose="02020603050405020304" pitchFamily="18" charset="0"/>
              </a:rPr>
              <a:t>ãi</a:t>
            </a:r>
            <a:r>
              <a:rPr lang="en-US" sz="3500" dirty="0">
                <a:latin typeface="Times New Roman" panose="02020603050405020304" pitchFamily="18" charset="0"/>
                <a:cs typeface="Times New Roman" panose="02020603050405020304" pitchFamily="18" charset="0"/>
              </a:rPr>
              <a:t> c</a:t>
            </a:r>
            <a:r>
              <a:rPr lang="vi-VN" sz="3500" dirty="0">
                <a:latin typeface="Times New Roman" panose="02020603050405020304" pitchFamily="18" charset="0"/>
                <a:cs typeface="Times New Roman" panose="02020603050405020304" pitchFamily="18" charset="0"/>
              </a:rPr>
              <a:t>át</a:t>
            </a:r>
            <a:r>
              <a:rPr lang="en-US" sz="3500" dirty="0">
                <a:latin typeface="Times New Roman" panose="02020603050405020304" pitchFamily="18" charset="0"/>
                <a:cs typeface="Times New Roman" panose="02020603050405020304" pitchFamily="18" charset="0"/>
              </a:rPr>
              <a:t> ho</a:t>
            </a:r>
            <a:r>
              <a:rPr lang="vi-VN" sz="3500" dirty="0">
                <a:latin typeface="Times New Roman" panose="02020603050405020304" pitchFamily="18" charset="0"/>
                <a:cs typeface="Times New Roman" panose="02020603050405020304" pitchFamily="18" charset="0"/>
              </a:rPr>
              <a:t>ặc</a:t>
            </a:r>
            <a:r>
              <a:rPr lang="en-US" sz="3500" dirty="0">
                <a:latin typeface="Times New Roman" panose="02020603050405020304" pitchFamily="18" charset="0"/>
                <a:cs typeface="Times New Roman" panose="02020603050405020304" pitchFamily="18" charset="0"/>
              </a:rPr>
              <a:t> s</a:t>
            </a:r>
            <a:r>
              <a:rPr lang="vi-VN" sz="3500" dirty="0">
                <a:latin typeface="Times New Roman" panose="02020603050405020304" pitchFamily="18" charset="0"/>
                <a:cs typeface="Times New Roman" panose="02020603050405020304" pitchFamily="18" charset="0"/>
              </a:rPr>
              <a:t>ỏi</a:t>
            </a:r>
            <a:r>
              <a:rPr lang="en-US" sz="3500" dirty="0">
                <a:latin typeface="Times New Roman" panose="02020603050405020304" pitchFamily="18" charset="0"/>
                <a:cs typeface="Times New Roman" panose="02020603050405020304" pitchFamily="18" charset="0"/>
              </a:rPr>
              <a:t> </a:t>
            </a:r>
            <a:r>
              <a:rPr lang="vi-VN" sz="3500" dirty="0">
                <a:latin typeface="Times New Roman" panose="02020603050405020304" pitchFamily="18" charset="0"/>
                <a:cs typeface="Times New Roman" panose="02020603050405020304" pitchFamily="18" charset="0"/>
              </a:rPr>
              <a:t>đá</a:t>
            </a:r>
          </a:p>
        </p:txBody>
      </p:sp>
      <p:sp>
        <p:nvSpPr>
          <p:cNvPr id="20" name="TextBox 19"/>
          <p:cNvSpPr txBox="1"/>
          <p:nvPr/>
        </p:nvSpPr>
        <p:spPr>
          <a:xfrm>
            <a:off x="6782775" y="3820245"/>
            <a:ext cx="5140036" cy="2790508"/>
          </a:xfrm>
          <a:prstGeom prst="rect">
            <a:avLst/>
          </a:prstGeom>
          <a:noFill/>
        </p:spPr>
        <p:txBody>
          <a:bodyPr wrap="square" lIns="121917" tIns="60958" rIns="121917" bIns="60958" rtlCol="0">
            <a:spAutoFit/>
          </a:bodyPr>
          <a:lstStyle/>
          <a:p>
            <a:pPr>
              <a:defRPr/>
            </a:pPr>
            <a:r>
              <a:rPr lang="en-US" altLang="en-US" sz="3500">
                <a:latin typeface="Times New Roman" panose="02020603050405020304" pitchFamily="18" charset="0"/>
                <a:cs typeface="Times New Roman" panose="02020603050405020304" pitchFamily="18" charset="0"/>
              </a:rPr>
              <a:t>G</a:t>
            </a:r>
            <a:r>
              <a:rPr lang="vi-VN" altLang="en-US" sz="3500">
                <a:latin typeface="Times New Roman" panose="02020603050405020304" pitchFamily="18" charset="0"/>
                <a:cs typeface="Times New Roman" panose="02020603050405020304" pitchFamily="18" charset="0"/>
              </a:rPr>
              <a:t>â</a:t>
            </a:r>
            <a:r>
              <a:rPr lang="en-US" altLang="en-US" sz="3500">
                <a:latin typeface="Times New Roman" panose="02020603050405020304" pitchFamily="18" charset="0"/>
                <a:cs typeface="Times New Roman" panose="02020603050405020304" pitchFamily="18" charset="0"/>
              </a:rPr>
              <a:t>y ra h</a:t>
            </a:r>
            <a:r>
              <a:rPr lang="vi-VN" altLang="en-US" sz="3500">
                <a:latin typeface="Times New Roman" panose="02020603050405020304" pitchFamily="18" charset="0"/>
                <a:cs typeface="Times New Roman" panose="02020603050405020304" pitchFamily="18" charset="0"/>
              </a:rPr>
              <a:t>ạn</a:t>
            </a:r>
            <a:r>
              <a:rPr lang="en-US" altLang="en-US" sz="3500">
                <a:latin typeface="Times New Roman" panose="02020603050405020304" pitchFamily="18" charset="0"/>
                <a:cs typeface="Times New Roman" panose="02020603050405020304" pitchFamily="18" charset="0"/>
              </a:rPr>
              <a:t> h</a:t>
            </a:r>
            <a:r>
              <a:rPr lang="vi-VN" altLang="en-US" sz="3500">
                <a:latin typeface="Times New Roman" panose="02020603050405020304" pitchFamily="18" charset="0"/>
                <a:cs typeface="Times New Roman" panose="02020603050405020304" pitchFamily="18" charset="0"/>
              </a:rPr>
              <a:t>án</a:t>
            </a:r>
            <a:r>
              <a:rPr lang="en-US" altLang="en-US" sz="3500">
                <a:latin typeface="Times New Roman" panose="02020603050405020304" pitchFamily="18" charset="0"/>
                <a:cs typeface="Times New Roman" panose="02020603050405020304" pitchFamily="18" charset="0"/>
              </a:rPr>
              <a:t>, thi</a:t>
            </a:r>
            <a:r>
              <a:rPr lang="vi-VN" altLang="en-US" sz="3500">
                <a:latin typeface="Times New Roman" panose="02020603050405020304" pitchFamily="18" charset="0"/>
                <a:cs typeface="Times New Roman" panose="02020603050405020304" pitchFamily="18" charset="0"/>
              </a:rPr>
              <a:t>ếu</a:t>
            </a:r>
            <a:r>
              <a:rPr lang="en-US" altLang="en-US" sz="3500">
                <a:latin typeface="Times New Roman" panose="02020603050405020304" pitchFamily="18" charset="0"/>
                <a:cs typeface="Times New Roman" panose="02020603050405020304" pitchFamily="18" charset="0"/>
              </a:rPr>
              <a:t> n</a:t>
            </a:r>
            <a:r>
              <a:rPr lang="vi-VN" altLang="en-US" sz="3500">
                <a:latin typeface="Times New Roman" panose="02020603050405020304" pitchFamily="18" charset="0"/>
                <a:cs typeface="Times New Roman" panose="02020603050405020304" pitchFamily="18" charset="0"/>
              </a:rPr>
              <a:t>ước</a:t>
            </a:r>
            <a:r>
              <a:rPr lang="en-US" altLang="en-US" sz="3500">
                <a:latin typeface="Times New Roman" panose="02020603050405020304" pitchFamily="18" charset="0"/>
                <a:cs typeface="Times New Roman" panose="02020603050405020304" pitchFamily="18" charset="0"/>
              </a:rPr>
              <a:t> cho đời sống và s</a:t>
            </a:r>
            <a:r>
              <a:rPr lang="vi-VN" altLang="en-US" sz="3500">
                <a:latin typeface="Times New Roman" panose="02020603050405020304" pitchFamily="18" charset="0"/>
                <a:cs typeface="Times New Roman" panose="02020603050405020304" pitchFamily="18" charset="0"/>
              </a:rPr>
              <a:t>ản</a:t>
            </a:r>
            <a:r>
              <a:rPr lang="en-US" altLang="en-US" sz="3500">
                <a:latin typeface="Times New Roman" panose="02020603050405020304" pitchFamily="18" charset="0"/>
                <a:cs typeface="Times New Roman" panose="02020603050405020304" pitchFamily="18" charset="0"/>
              </a:rPr>
              <a:t> xu</a:t>
            </a:r>
            <a:r>
              <a:rPr lang="vi-VN" altLang="en-US" sz="3500">
                <a:latin typeface="Times New Roman" panose="02020603050405020304" pitchFamily="18" charset="0"/>
                <a:cs typeface="Times New Roman" panose="02020603050405020304" pitchFamily="18" charset="0"/>
              </a:rPr>
              <a:t>ất</a:t>
            </a:r>
            <a:r>
              <a:rPr lang="en-US" altLang="en-US" sz="3500">
                <a:latin typeface="Times New Roman" panose="02020603050405020304" pitchFamily="18" charset="0"/>
                <a:cs typeface="Times New Roman" panose="02020603050405020304" pitchFamily="18" charset="0"/>
              </a:rPr>
              <a:t> n</a:t>
            </a:r>
            <a:r>
              <a:rPr lang="vi-VN" altLang="en-US" sz="3500">
                <a:latin typeface="Times New Roman" panose="02020603050405020304" pitchFamily="18" charset="0"/>
                <a:cs typeface="Times New Roman" panose="02020603050405020304" pitchFamily="18" charset="0"/>
              </a:rPr>
              <a:t>ô</a:t>
            </a:r>
            <a:r>
              <a:rPr lang="en-US" altLang="en-US" sz="3500">
                <a:latin typeface="Times New Roman" panose="02020603050405020304" pitchFamily="18" charset="0"/>
                <a:cs typeface="Times New Roman" panose="02020603050405020304" pitchFamily="18" charset="0"/>
              </a:rPr>
              <a:t>ng nghi</a:t>
            </a:r>
            <a:r>
              <a:rPr lang="vi-VN" altLang="en-US" sz="3500">
                <a:latin typeface="Times New Roman" panose="02020603050405020304" pitchFamily="18" charset="0"/>
                <a:cs typeface="Times New Roman" panose="02020603050405020304" pitchFamily="18" charset="0"/>
              </a:rPr>
              <a:t>ệp</a:t>
            </a:r>
            <a:r>
              <a:rPr lang="en-US" altLang="en-US" sz="3500">
                <a:latin typeface="Times New Roman" panose="02020603050405020304" pitchFamily="18" charset="0"/>
                <a:cs typeface="Times New Roman" panose="02020603050405020304" pitchFamily="18" charset="0"/>
              </a:rPr>
              <a:t>, s</a:t>
            </a:r>
            <a:r>
              <a:rPr lang="vi-VN" altLang="en-US" sz="3500">
                <a:latin typeface="Times New Roman" panose="02020603050405020304" pitchFamily="18" charset="0"/>
                <a:cs typeface="Times New Roman" panose="02020603050405020304" pitchFamily="18" charset="0"/>
              </a:rPr>
              <a:t>ản</a:t>
            </a:r>
            <a:r>
              <a:rPr lang="en-US" altLang="en-US" sz="3500">
                <a:latin typeface="Times New Roman" panose="02020603050405020304" pitchFamily="18" charset="0"/>
                <a:cs typeface="Times New Roman" panose="02020603050405020304" pitchFamily="18" charset="0"/>
              </a:rPr>
              <a:t> xu</a:t>
            </a:r>
            <a:r>
              <a:rPr lang="vi-VN" altLang="en-US" sz="3500">
                <a:latin typeface="Times New Roman" panose="02020603050405020304" pitchFamily="18" charset="0"/>
                <a:cs typeface="Times New Roman" panose="02020603050405020304" pitchFamily="18" charset="0"/>
              </a:rPr>
              <a:t>ất</a:t>
            </a:r>
            <a:r>
              <a:rPr lang="en-US" altLang="en-US" sz="3500">
                <a:latin typeface="Times New Roman" panose="02020603050405020304" pitchFamily="18" charset="0"/>
                <a:cs typeface="Times New Roman" panose="02020603050405020304" pitchFamily="18" charset="0"/>
              </a:rPr>
              <a:t> thu</a:t>
            </a:r>
            <a:r>
              <a:rPr lang="vi-VN" altLang="en-US" sz="3500">
                <a:latin typeface="Times New Roman" panose="02020603050405020304" pitchFamily="18" charset="0"/>
                <a:cs typeface="Times New Roman" panose="02020603050405020304" pitchFamily="18" charset="0"/>
              </a:rPr>
              <a:t>ỷ</a:t>
            </a:r>
            <a:r>
              <a:rPr lang="en-US" altLang="en-US" sz="3500">
                <a:latin typeface="Times New Roman" panose="02020603050405020304" pitchFamily="18" charset="0"/>
                <a:cs typeface="Times New Roman" panose="02020603050405020304" pitchFamily="18" charset="0"/>
              </a:rPr>
              <a:t> </a:t>
            </a:r>
            <a:r>
              <a:rPr lang="vi-VN" altLang="en-US" sz="3500">
                <a:latin typeface="Times New Roman" panose="02020603050405020304" pitchFamily="18" charset="0"/>
                <a:cs typeface="Times New Roman" panose="02020603050405020304" pitchFamily="18" charset="0"/>
              </a:rPr>
              <a:t>đ</a:t>
            </a:r>
            <a:r>
              <a:rPr lang="en-US" altLang="en-US" sz="3500">
                <a:latin typeface="Times New Roman" panose="02020603050405020304" pitchFamily="18" charset="0"/>
                <a:cs typeface="Times New Roman" panose="02020603050405020304" pitchFamily="18" charset="0"/>
              </a:rPr>
              <a:t>i</a:t>
            </a:r>
            <a:r>
              <a:rPr lang="vi-VN" altLang="en-US" sz="3500">
                <a:latin typeface="Times New Roman" panose="02020603050405020304" pitchFamily="18" charset="0"/>
                <a:cs typeface="Times New Roman" panose="02020603050405020304" pitchFamily="18" charset="0"/>
              </a:rPr>
              <a:t>ện</a:t>
            </a:r>
            <a:r>
              <a:rPr lang="en-US" altLang="en-US" sz="3500">
                <a:latin typeface="Times New Roman" panose="02020603050405020304" pitchFamily="18" charset="0"/>
                <a:cs typeface="Times New Roman" panose="02020603050405020304" pitchFamily="18" charset="0"/>
              </a:rPr>
              <a:t>, giao th</a:t>
            </a:r>
            <a:r>
              <a:rPr lang="vi-VN" altLang="en-US" sz="3500">
                <a:latin typeface="Times New Roman" panose="02020603050405020304" pitchFamily="18" charset="0"/>
                <a:cs typeface="Times New Roman" panose="02020603050405020304" pitchFamily="18" charset="0"/>
              </a:rPr>
              <a:t>ô</a:t>
            </a:r>
            <a:r>
              <a:rPr lang="en-US" altLang="en-US" sz="3500">
                <a:latin typeface="Times New Roman" panose="02020603050405020304" pitchFamily="18" charset="0"/>
                <a:cs typeface="Times New Roman" panose="02020603050405020304" pitchFamily="18" charset="0"/>
              </a:rPr>
              <a:t>ng </a:t>
            </a:r>
            <a:r>
              <a:rPr lang="vi-VN" altLang="en-US" sz="3500">
                <a:latin typeface="Times New Roman" panose="02020603050405020304" pitchFamily="18" charset="0"/>
                <a:cs typeface="Times New Roman" panose="02020603050405020304" pitchFamily="18" charset="0"/>
              </a:rPr>
              <a:t>đường</a:t>
            </a:r>
            <a:r>
              <a:rPr lang="en-US" altLang="en-US" sz="3500">
                <a:latin typeface="Times New Roman" panose="02020603050405020304" pitchFamily="18" charset="0"/>
                <a:cs typeface="Times New Roman" panose="02020603050405020304" pitchFamily="18" charset="0"/>
              </a:rPr>
              <a:t> thu</a:t>
            </a:r>
            <a:r>
              <a:rPr lang="vi-VN" altLang="en-US" sz="3500">
                <a:latin typeface="Times New Roman" panose="02020603050405020304" pitchFamily="18" charset="0"/>
                <a:cs typeface="Times New Roman" panose="02020603050405020304" pitchFamily="18" charset="0"/>
              </a:rPr>
              <a:t>ỷ</a:t>
            </a:r>
            <a:r>
              <a:rPr lang="en-US" altLang="en-US" sz="3500">
                <a:latin typeface="Times New Roman" panose="02020603050405020304" pitchFamily="18" charset="0"/>
                <a:cs typeface="Times New Roman" panose="02020603050405020304" pitchFamily="18" charset="0"/>
              </a:rPr>
              <a:t> g</a:t>
            </a:r>
            <a:r>
              <a:rPr lang="vi-VN" altLang="en-US" sz="3500">
                <a:latin typeface="Times New Roman" panose="02020603050405020304" pitchFamily="18" charset="0"/>
                <a:cs typeface="Times New Roman" panose="02020603050405020304" pitchFamily="18" charset="0"/>
              </a:rPr>
              <a:t>ặp</a:t>
            </a:r>
            <a:r>
              <a:rPr lang="en-US" altLang="en-US" sz="3500">
                <a:latin typeface="Times New Roman" panose="02020603050405020304" pitchFamily="18" charset="0"/>
                <a:cs typeface="Times New Roman" panose="02020603050405020304" pitchFamily="18" charset="0"/>
              </a:rPr>
              <a:t> kh</a:t>
            </a:r>
            <a:r>
              <a:rPr lang="vi-VN" altLang="en-US" sz="3500">
                <a:latin typeface="Times New Roman" panose="02020603050405020304" pitchFamily="18" charset="0"/>
                <a:cs typeface="Times New Roman" panose="02020603050405020304" pitchFamily="18" charset="0"/>
              </a:rPr>
              <a:t>ó</a:t>
            </a:r>
            <a:r>
              <a:rPr lang="en-US" altLang="en-US" sz="3500">
                <a:latin typeface="Times New Roman" panose="02020603050405020304" pitchFamily="18" charset="0"/>
                <a:cs typeface="Times New Roman" panose="02020603050405020304" pitchFamily="18" charset="0"/>
              </a:rPr>
              <a:t> kh</a:t>
            </a:r>
            <a:r>
              <a:rPr lang="vi-VN" altLang="en-US" sz="3500">
                <a:latin typeface="Times New Roman" panose="02020603050405020304" pitchFamily="18" charset="0"/>
                <a:cs typeface="Times New Roman" panose="02020603050405020304" pitchFamily="18" charset="0"/>
              </a:rPr>
              <a:t>ă</a:t>
            </a:r>
            <a:r>
              <a:rPr lang="en-US" altLang="en-US" sz="3500">
                <a:latin typeface="Times New Roman" panose="02020603050405020304" pitchFamily="18" charset="0"/>
                <a:cs typeface="Times New Roman" panose="02020603050405020304" pitchFamily="18" charset="0"/>
              </a:rPr>
              <a:t>n…</a:t>
            </a:r>
            <a:endParaRPr lang="vi-VN" altLang="en-US" sz="3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264058"/>
      </p:ext>
    </p:extLst>
  </p:cSld>
  <p:clrMapOvr>
    <a:masterClrMapping/>
  </p:clrMapOvr>
  <p:transition spd="slow" advClick="0" advTm="4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19"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4" descr="images1423810_NgheAn41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5702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8"/>
          <p:cNvSpPr txBox="1">
            <a:spLocks noChangeArrowheads="1"/>
          </p:cNvSpPr>
          <p:nvPr/>
        </p:nvSpPr>
        <p:spPr bwMode="auto">
          <a:xfrm>
            <a:off x="4474699" y="5835408"/>
            <a:ext cx="3505200" cy="553997"/>
          </a:xfrm>
          <a:prstGeom prst="rect">
            <a:avLst/>
          </a:prstGeom>
          <a:ln>
            <a:headEnd/>
            <a:tailEnd/>
          </a:ln>
        </p:spPr>
        <p:style>
          <a:lnRef idx="2">
            <a:schemeClr val="dk1"/>
          </a:lnRef>
          <a:fillRef idx="1">
            <a:schemeClr val="lt1"/>
          </a:fillRef>
          <a:effectRef idx="0">
            <a:schemeClr val="dk1"/>
          </a:effectRef>
          <a:fontRef idx="minor">
            <a:schemeClr val="dk1"/>
          </a:fontRef>
        </p:style>
        <p:txBody>
          <a:bodyPr lIns="121917" tIns="60958" rIns="121917" bIns="60958">
            <a:spAutoFit/>
          </a:bodyPr>
          <a:lstStyle/>
          <a:p>
            <a:pPr defTabSz="914377" eaLnBrk="0" fontAlgn="base" hangingPunct="0">
              <a:spcBef>
                <a:spcPct val="50000"/>
              </a:spcBef>
              <a:spcAft>
                <a:spcPct val="0"/>
              </a:spcAft>
              <a:defRPr/>
            </a:pPr>
            <a:r>
              <a:rPr lang="en-US" altLang="en-US" sz="2800" b="1" dirty="0" err="1">
                <a:solidFill>
                  <a:schemeClr val="tx1"/>
                </a:solidFill>
                <a:latin typeface="Times New Roman" panose="02020603050405020304" pitchFamily="18" charset="0"/>
                <a:ea typeface="HP001 5H"/>
                <a:cs typeface="Times New Roman" panose="02020603050405020304" pitchFamily="18" charset="0"/>
              </a:rPr>
              <a:t>Sông</a:t>
            </a:r>
            <a:r>
              <a:rPr lang="en-US" altLang="en-US" sz="2800" b="1" dirty="0">
                <a:solidFill>
                  <a:schemeClr val="tx1"/>
                </a:solidFill>
                <a:latin typeface="Times New Roman" panose="02020603050405020304" pitchFamily="18" charset="0"/>
                <a:ea typeface="HP001 5H"/>
                <a:cs typeface="Times New Roman" panose="02020603050405020304" pitchFamily="18" charset="0"/>
              </a:rPr>
              <a:t> </a:t>
            </a:r>
            <a:r>
              <a:rPr lang="en-US" altLang="en-US" sz="2800" b="1" dirty="0" err="1">
                <a:solidFill>
                  <a:schemeClr val="tx1"/>
                </a:solidFill>
                <a:latin typeface="Times New Roman" panose="02020603050405020304" pitchFamily="18" charset="0"/>
                <a:ea typeface="HP001 5H"/>
                <a:cs typeface="Times New Roman" panose="02020603050405020304" pitchFamily="18" charset="0"/>
              </a:rPr>
              <a:t>mùa</a:t>
            </a:r>
            <a:r>
              <a:rPr lang="en-US" altLang="en-US" sz="2800" b="1" dirty="0">
                <a:solidFill>
                  <a:schemeClr val="tx1"/>
                </a:solidFill>
                <a:latin typeface="Times New Roman" panose="02020603050405020304" pitchFamily="18" charset="0"/>
                <a:ea typeface="HP001 5H"/>
                <a:cs typeface="Times New Roman" panose="02020603050405020304" pitchFamily="18" charset="0"/>
              </a:rPr>
              <a:t> </a:t>
            </a:r>
            <a:r>
              <a:rPr lang="en-US" altLang="en-US" sz="2800" b="1" dirty="0" err="1">
                <a:solidFill>
                  <a:schemeClr val="tx1"/>
                </a:solidFill>
                <a:latin typeface="Times New Roman" panose="02020603050405020304" pitchFamily="18" charset="0"/>
                <a:ea typeface="HP001 5H"/>
                <a:cs typeface="Times New Roman" panose="02020603050405020304" pitchFamily="18" charset="0"/>
              </a:rPr>
              <a:t>mưa</a:t>
            </a:r>
            <a:endParaRPr lang="en-US" altLang="en-US" sz="2800" b="1" dirty="0">
              <a:solidFill>
                <a:schemeClr val="tx1"/>
              </a:solidFill>
              <a:latin typeface="Times New Roman" panose="02020603050405020304" pitchFamily="18" charset="0"/>
              <a:ea typeface="HP001 5H"/>
              <a:cs typeface="Times New Roman" panose="02020603050405020304" pitchFamily="18" charset="0"/>
            </a:endParaRPr>
          </a:p>
        </p:txBody>
      </p:sp>
    </p:spTree>
    <p:extLst>
      <p:ext uri="{BB962C8B-B14F-4D97-AF65-F5344CB8AC3E}">
        <p14:creationId xmlns:p14="http://schemas.microsoft.com/office/powerpoint/2010/main" val="345652581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8" name="Rectangle 16"/>
          <p:cNvSpPr>
            <a:spLocks noChangeArrowheads="1"/>
          </p:cNvSpPr>
          <p:nvPr/>
        </p:nvSpPr>
        <p:spPr bwMode="auto">
          <a:xfrm>
            <a:off x="1752600" y="5621345"/>
            <a:ext cx="891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377" eaLnBrk="0" fontAlgn="base" hangingPunct="0">
              <a:spcBef>
                <a:spcPct val="0"/>
              </a:spcBef>
              <a:spcAft>
                <a:spcPct val="0"/>
              </a:spcAft>
            </a:pPr>
            <a:r>
              <a:rPr lang="en-US" altLang="en-US" sz="3200" b="1" dirty="0" err="1">
                <a:latin typeface="Times New Roman" panose="02020603050405020304" pitchFamily="18" charset="0"/>
              </a:rPr>
              <a:t>Mùa</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lũ</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nước</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sông</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dâng</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cao</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làm</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ảnh</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hưởng</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tới</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đời</a:t>
            </a:r>
            <a:r>
              <a:rPr lang="en-US" altLang="en-US" sz="3200" b="1" dirty="0">
                <a:latin typeface="Times New Roman" panose="02020603050405020304" pitchFamily="18" charset="0"/>
              </a:rPr>
              <a:t> </a:t>
            </a:r>
          </a:p>
          <a:p>
            <a:pPr algn="ctr" defTabSz="914377" eaLnBrk="0" fontAlgn="base" hangingPunct="0">
              <a:spcBef>
                <a:spcPct val="0"/>
              </a:spcBef>
              <a:spcAft>
                <a:spcPct val="0"/>
              </a:spcAft>
            </a:pPr>
            <a:r>
              <a:rPr lang="en-US" altLang="en-US" sz="3200" b="1" dirty="0" err="1">
                <a:latin typeface="Times New Roman" panose="02020603050405020304" pitchFamily="18" charset="0"/>
              </a:rPr>
              <a:t>sống</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và</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sản</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xuất</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của</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nhân</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dân</a:t>
            </a:r>
            <a:endParaRPr lang="en-US" altLang="en-US" sz="3200" b="1" dirty="0">
              <a:latin typeface="Times New Roman" panose="02020603050405020304" pitchFamily="18" charset="0"/>
            </a:endParaRPr>
          </a:p>
        </p:txBody>
      </p:sp>
      <p:pic>
        <p:nvPicPr>
          <p:cNvPr id="21508"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6172199" cy="5495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0"/>
            <a:ext cx="6019800" cy="5495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01496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rtlCol="0">
            <a:normAutofit fontScale="90000"/>
          </a:bodyPr>
          <a:lstStyle/>
          <a:p>
            <a:pPr>
              <a:defRPr/>
            </a:pPr>
            <a:r>
              <a:rPr lang="en-US" sz="2000" b="1" i="1" u="sng">
                <a:solidFill>
                  <a:srgbClr val="0000FF"/>
                </a:solidFill>
                <a:effectLst>
                  <a:outerShdw blurRad="38100" dist="38100" dir="2700000" algn="tl">
                    <a:srgbClr val="C0C0C0"/>
                  </a:outerShdw>
                </a:effectLst>
              </a:rPr>
              <a:t/>
            </a:r>
            <a:br>
              <a:rPr lang="en-US" sz="2000" b="1" i="1" u="sng">
                <a:solidFill>
                  <a:srgbClr val="0000FF"/>
                </a:solidFill>
                <a:effectLst>
                  <a:outerShdw blurRad="38100" dist="38100" dir="2700000" algn="tl">
                    <a:srgbClr val="C0C0C0"/>
                  </a:outerShdw>
                </a:effectLst>
              </a:rPr>
            </a:br>
            <a:r>
              <a:rPr lang="en-US" sz="2000" b="1" i="1" u="sng">
                <a:solidFill>
                  <a:srgbClr val="0000FF"/>
                </a:solidFill>
                <a:effectLst>
                  <a:outerShdw blurRad="38100" dist="38100" dir="2700000" algn="tl">
                    <a:srgbClr val="C0C0C0"/>
                  </a:outerShdw>
                </a:effectLst>
              </a:rPr>
              <a:t/>
            </a:r>
            <a:br>
              <a:rPr lang="en-US" sz="2000" b="1" i="1" u="sng">
                <a:solidFill>
                  <a:srgbClr val="0000FF"/>
                </a:solidFill>
                <a:effectLst>
                  <a:outerShdw blurRad="38100" dist="38100" dir="2700000" algn="tl">
                    <a:srgbClr val="C0C0C0"/>
                  </a:outerShdw>
                </a:effectLst>
              </a:rPr>
            </a:br>
            <a:r>
              <a:rPr lang="en-US" sz="2000" b="1" i="1" u="sng">
                <a:solidFill>
                  <a:srgbClr val="0000FF"/>
                </a:solidFill>
                <a:effectLst>
                  <a:outerShdw blurRad="38100" dist="38100" dir="2700000" algn="tl">
                    <a:srgbClr val="C0C0C0"/>
                  </a:outerShdw>
                </a:effectLst>
              </a:rPr>
              <a:t/>
            </a:r>
            <a:br>
              <a:rPr lang="en-US" sz="2000" b="1" i="1" u="sng">
                <a:solidFill>
                  <a:srgbClr val="0000FF"/>
                </a:solidFill>
                <a:effectLst>
                  <a:outerShdw blurRad="38100" dist="38100" dir="2700000" algn="tl">
                    <a:srgbClr val="C0C0C0"/>
                  </a:outerShdw>
                </a:effectLst>
              </a:rPr>
            </a:br>
            <a:r>
              <a:rPr lang="en-US" sz="2800" b="1" i="1">
                <a:solidFill>
                  <a:srgbClr val="FF0066"/>
                </a:solidFill>
              </a:rPr>
              <a:t/>
            </a:r>
            <a:br>
              <a:rPr lang="en-US" sz="2800" b="1" i="1">
                <a:solidFill>
                  <a:srgbClr val="FF0066"/>
                </a:solidFill>
              </a:rPr>
            </a:br>
            <a:endParaRPr lang="en-US" sz="2800" b="1" i="1">
              <a:solidFill>
                <a:srgbClr val="FF0066"/>
              </a:solidFill>
            </a:endParaRPr>
          </a:p>
        </p:txBody>
      </p:sp>
      <p:pic>
        <p:nvPicPr>
          <p:cNvPr id="22531" name="Picture 10" descr="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9091" y="-25399"/>
            <a:ext cx="12321092" cy="6158913"/>
          </a:xfrm>
        </p:spPr>
      </p:pic>
      <p:sp>
        <p:nvSpPr>
          <p:cNvPr id="22532" name="Rectangle 5"/>
          <p:cNvSpPr>
            <a:spLocks noChangeArrowheads="1"/>
          </p:cNvSpPr>
          <p:nvPr/>
        </p:nvSpPr>
        <p:spPr bwMode="auto">
          <a:xfrm>
            <a:off x="3276600" y="3581400"/>
            <a:ext cx="5029200" cy="553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0" fontAlgn="base" hangingPunct="0">
              <a:spcBef>
                <a:spcPct val="0"/>
              </a:spcBef>
              <a:spcAft>
                <a:spcPct val="0"/>
              </a:spcAft>
            </a:pPr>
            <a:r>
              <a:rPr lang="en-US" altLang="en-US" sz="2800" b="1">
                <a:solidFill>
                  <a:prstClr val="black"/>
                </a:solidFill>
                <a:latin typeface="Times New Roman" panose="02020603050405020304" pitchFamily="18" charset="0"/>
              </a:rPr>
              <a:t>                              </a:t>
            </a:r>
            <a:endParaRPr lang="en-US" altLang="en-US" sz="2000" b="1">
              <a:solidFill>
                <a:prstClr val="black"/>
              </a:solidFill>
              <a:latin typeface="Times New Roman" panose="02020603050405020304" pitchFamily="18" charset="0"/>
            </a:endParaRPr>
          </a:p>
        </p:txBody>
      </p:sp>
      <p:sp>
        <p:nvSpPr>
          <p:cNvPr id="22533" name="Text Box 14"/>
          <p:cNvSpPr txBox="1">
            <a:spLocks noChangeArrowheads="1"/>
          </p:cNvSpPr>
          <p:nvPr/>
        </p:nvSpPr>
        <p:spPr bwMode="auto">
          <a:xfrm>
            <a:off x="4598939" y="5718572"/>
            <a:ext cx="3266832" cy="697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0" fontAlgn="base" hangingPunct="0">
              <a:spcBef>
                <a:spcPct val="50000"/>
              </a:spcBef>
              <a:spcAft>
                <a:spcPct val="0"/>
              </a:spcAft>
            </a:pPr>
            <a:r>
              <a:rPr lang="en-US" altLang="en-US" sz="3700" b="1" dirty="0" err="1">
                <a:solidFill>
                  <a:srgbClr val="FF0000"/>
                </a:solidFill>
                <a:latin typeface="Times New Roman" panose="02020603050405020304" pitchFamily="18" charset="0"/>
                <a:cs typeface="Times New Roman" panose="02020603050405020304" pitchFamily="18" charset="0"/>
              </a:rPr>
              <a:t>Sông</a:t>
            </a:r>
            <a:r>
              <a:rPr lang="en-US" altLang="en-US" sz="3700" b="1" dirty="0">
                <a:solidFill>
                  <a:srgbClr val="FF0000"/>
                </a:solidFill>
                <a:latin typeface="Times New Roman" panose="02020603050405020304" pitchFamily="18" charset="0"/>
                <a:cs typeface="Times New Roman" panose="02020603050405020304" pitchFamily="18" charset="0"/>
              </a:rPr>
              <a:t> </a:t>
            </a:r>
            <a:r>
              <a:rPr lang="en-US" altLang="en-US" sz="3700" b="1" dirty="0" err="1">
                <a:solidFill>
                  <a:srgbClr val="FF0000"/>
                </a:solidFill>
                <a:latin typeface="Times New Roman" panose="02020603050405020304" pitchFamily="18" charset="0"/>
                <a:cs typeface="Times New Roman" panose="02020603050405020304" pitchFamily="18" charset="0"/>
              </a:rPr>
              <a:t>mùa</a:t>
            </a:r>
            <a:r>
              <a:rPr lang="en-US" altLang="en-US" sz="3700" b="1" dirty="0">
                <a:solidFill>
                  <a:srgbClr val="FF0000"/>
                </a:solidFill>
                <a:latin typeface="Times New Roman" panose="02020603050405020304" pitchFamily="18" charset="0"/>
                <a:cs typeface="Times New Roman" panose="02020603050405020304" pitchFamily="18" charset="0"/>
              </a:rPr>
              <a:t> </a:t>
            </a:r>
            <a:r>
              <a:rPr lang="en-US" altLang="en-US" sz="3700" b="1" dirty="0" err="1">
                <a:solidFill>
                  <a:srgbClr val="FF0000"/>
                </a:solidFill>
                <a:latin typeface="Times New Roman" panose="02020603050405020304" pitchFamily="18" charset="0"/>
                <a:cs typeface="Times New Roman" panose="02020603050405020304" pitchFamily="18" charset="0"/>
              </a:rPr>
              <a:t>khô</a:t>
            </a:r>
            <a:endParaRPr lang="en-US" altLang="en-US" sz="37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472577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8" name="Rectangle 8"/>
          <p:cNvSpPr>
            <a:spLocks noChangeArrowheads="1"/>
          </p:cNvSpPr>
          <p:nvPr/>
        </p:nvSpPr>
        <p:spPr bwMode="auto">
          <a:xfrm>
            <a:off x="1517651" y="5363544"/>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377" eaLnBrk="0" fontAlgn="base" hangingPunct="0">
              <a:spcBef>
                <a:spcPct val="0"/>
              </a:spcBef>
              <a:spcAft>
                <a:spcPct val="0"/>
              </a:spcAft>
            </a:pPr>
            <a:r>
              <a:rPr lang="en-US" altLang="en-US" sz="3200" b="1" dirty="0" err="1">
                <a:latin typeface="Times New Roman" panose="02020603050405020304" pitchFamily="18" charset="0"/>
              </a:rPr>
              <a:t>Mùa</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cạn</a:t>
            </a:r>
            <a:r>
              <a:rPr lang="en-US" altLang="en-US" sz="3200" b="1" dirty="0">
                <a:latin typeface="Times New Roman" panose="02020603050405020304" pitchFamily="18" charset="0"/>
              </a:rPr>
              <a:t>, n</a:t>
            </a:r>
            <a:r>
              <a:rPr lang="vi-VN" altLang="en-US" sz="3200" b="1" dirty="0">
                <a:latin typeface="Times New Roman" panose="02020603050405020304" pitchFamily="18" charset="0"/>
              </a:rPr>
              <a:t>ước </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sông</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cạn</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gây</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nhiều</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khó</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khăn</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cho</a:t>
            </a:r>
            <a:r>
              <a:rPr lang="en-US" altLang="en-US" sz="3200" b="1" dirty="0">
                <a:latin typeface="Times New Roman" panose="02020603050405020304" pitchFamily="18" charset="0"/>
              </a:rPr>
              <a:t> </a:t>
            </a:r>
          </a:p>
          <a:p>
            <a:pPr algn="ctr" defTabSz="914377" eaLnBrk="0" fontAlgn="base" hangingPunct="0">
              <a:spcBef>
                <a:spcPct val="0"/>
              </a:spcBef>
              <a:spcAft>
                <a:spcPct val="0"/>
              </a:spcAft>
            </a:pPr>
            <a:r>
              <a:rPr lang="en-US" altLang="en-US" sz="3200" b="1" dirty="0" err="1">
                <a:latin typeface="Times New Roman" panose="02020603050405020304" pitchFamily="18" charset="0"/>
              </a:rPr>
              <a:t>đời</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sống</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và</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sản</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xuất</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của</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nhân</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dân</a:t>
            </a:r>
            <a:endParaRPr lang="en-US" altLang="en-US" sz="3200" b="1" dirty="0">
              <a:latin typeface="Times New Roman" panose="02020603050405020304" pitchFamily="18" charset="0"/>
            </a:endParaRPr>
          </a:p>
        </p:txBody>
      </p:sp>
      <p:sp>
        <p:nvSpPr>
          <p:cNvPr id="23556" name="AutoShape 9" descr="Hình ảnh đẹp miền Trung mùa nước lũ: Nụ cười ấm áp của người chiến sĩ"/>
          <p:cNvSpPr>
            <a:spLocks noChangeAspect="1" noChangeArrowheads="1"/>
          </p:cNvSpPr>
          <p:nvPr/>
        </p:nvSpPr>
        <p:spPr bwMode="auto">
          <a:xfrm>
            <a:off x="1679575" y="-144462"/>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0" fontAlgn="base" hangingPunct="0">
              <a:spcBef>
                <a:spcPct val="0"/>
              </a:spcBef>
              <a:spcAft>
                <a:spcPct val="0"/>
              </a:spcAft>
            </a:pPr>
            <a:endParaRPr lang="en-US" altLang="en-US">
              <a:solidFill>
                <a:prstClr val="black"/>
              </a:solidFill>
            </a:endParaRPr>
          </a:p>
        </p:txBody>
      </p:sp>
      <p:sp>
        <p:nvSpPr>
          <p:cNvPr id="23557" name="AutoShape 11" descr="Hình ảnh đẹp miền Trung mùa nước lũ: Nụ cười ấm áp của người chiến sĩ"/>
          <p:cNvSpPr>
            <a:spLocks noChangeAspect="1" noChangeArrowheads="1"/>
          </p:cNvSpPr>
          <p:nvPr/>
        </p:nvSpPr>
        <p:spPr bwMode="auto">
          <a:xfrm>
            <a:off x="1831975" y="7939"/>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eaLnBrk="0" fontAlgn="base" hangingPunct="0">
              <a:spcBef>
                <a:spcPct val="0"/>
              </a:spcBef>
              <a:spcAft>
                <a:spcPct val="0"/>
              </a:spcAft>
            </a:pPr>
            <a:endParaRPr lang="en-US" altLang="en-US">
              <a:solidFill>
                <a:prstClr val="black"/>
              </a:solidFill>
            </a:endParaRPr>
          </a:p>
        </p:txBody>
      </p:sp>
      <p:pic>
        <p:nvPicPr>
          <p:cNvPr id="2355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
            <a:ext cx="5638800" cy="5401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4376" y="14289"/>
            <a:ext cx="6384925" cy="5387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8184436"/>
      </p:ext>
    </p:extLst>
  </p:cSld>
  <p:clrMapOvr>
    <a:masterClrMapping/>
  </p:clrMapOvr>
  <p:transition spd="slow">
    <p:cove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2"/>
          <p:cNvSpPr txBox="1">
            <a:spLocks noChangeArrowheads="1"/>
          </p:cNvSpPr>
          <p:nvPr/>
        </p:nvSpPr>
        <p:spPr bwMode="auto">
          <a:xfrm>
            <a:off x="415964" y="1857916"/>
            <a:ext cx="1117600" cy="1190069"/>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121917" tIns="60958" rIns="121917" bIns="6095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0" fontAlgn="base" hangingPunct="0">
              <a:spcBef>
                <a:spcPct val="50000"/>
              </a:spcBef>
              <a:spcAft>
                <a:spcPct val="0"/>
              </a:spcAft>
              <a:defRPr/>
            </a:pPr>
            <a:r>
              <a:rPr lang="en-US" altLang="en-US" sz="3500">
                <a:latin typeface="Times New Roman" panose="02020603050405020304" pitchFamily="18" charset="0"/>
              </a:rPr>
              <a:t>Khí hậu</a:t>
            </a:r>
          </a:p>
        </p:txBody>
      </p:sp>
      <p:sp>
        <p:nvSpPr>
          <p:cNvPr id="13" name="Line 3"/>
          <p:cNvSpPr>
            <a:spLocks noChangeShapeType="1"/>
          </p:cNvSpPr>
          <p:nvPr/>
        </p:nvSpPr>
        <p:spPr bwMode="auto">
          <a:xfrm flipV="1">
            <a:off x="1533564" y="1667416"/>
            <a:ext cx="609600" cy="812800"/>
          </a:xfrm>
          <a:prstGeom prst="line">
            <a:avLst/>
          </a:prstGeom>
          <a:noFill/>
          <a:ln w="9525">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lIns="121917" tIns="60958" rIns="121917" bIns="60958"/>
          <a:lstStyle/>
          <a:p>
            <a:pPr defTabSz="1219170" eaLnBrk="0" fontAlgn="base" hangingPunct="0">
              <a:spcBef>
                <a:spcPct val="0"/>
              </a:spcBef>
              <a:spcAft>
                <a:spcPct val="0"/>
              </a:spcAft>
              <a:defRPr/>
            </a:pPr>
            <a:endParaRPr lang="en-US" sz="3500">
              <a:latin typeface="Arial" panose="020B0604020202020204" pitchFamily="34" charset="0"/>
            </a:endParaRPr>
          </a:p>
        </p:txBody>
      </p:sp>
      <p:sp>
        <p:nvSpPr>
          <p:cNvPr id="14" name="Line 4"/>
          <p:cNvSpPr>
            <a:spLocks noChangeShapeType="1"/>
          </p:cNvSpPr>
          <p:nvPr/>
        </p:nvSpPr>
        <p:spPr bwMode="auto">
          <a:xfrm>
            <a:off x="1533564" y="2581816"/>
            <a:ext cx="609600" cy="609600"/>
          </a:xfrm>
          <a:prstGeom prst="line">
            <a:avLst/>
          </a:prstGeom>
          <a:noFill/>
          <a:ln w="9525">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lIns="121917" tIns="60958" rIns="121917" bIns="60958"/>
          <a:lstStyle/>
          <a:p>
            <a:pPr defTabSz="1219170" eaLnBrk="0" fontAlgn="base" hangingPunct="0">
              <a:spcBef>
                <a:spcPct val="0"/>
              </a:spcBef>
              <a:spcAft>
                <a:spcPct val="0"/>
              </a:spcAft>
              <a:defRPr/>
            </a:pPr>
            <a:endParaRPr lang="en-US" sz="3500">
              <a:latin typeface="Arial" panose="020B0604020202020204" pitchFamily="34" charset="0"/>
            </a:endParaRPr>
          </a:p>
        </p:txBody>
      </p:sp>
      <p:sp>
        <p:nvSpPr>
          <p:cNvPr id="15" name="Text Box 5"/>
          <p:cNvSpPr txBox="1">
            <a:spLocks noChangeArrowheads="1"/>
          </p:cNvSpPr>
          <p:nvPr/>
        </p:nvSpPr>
        <p:spPr bwMode="auto">
          <a:xfrm>
            <a:off x="2143164" y="956216"/>
            <a:ext cx="1219200" cy="1190069"/>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121917" tIns="60958" rIns="121917" bIns="6095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0" fontAlgn="base" hangingPunct="0">
              <a:spcBef>
                <a:spcPct val="50000"/>
              </a:spcBef>
              <a:spcAft>
                <a:spcPct val="0"/>
              </a:spcAft>
              <a:defRPr/>
            </a:pPr>
            <a:r>
              <a:rPr lang="en-US" altLang="en-US" sz="3500" dirty="0" err="1">
                <a:latin typeface="Times New Roman" panose="02020603050405020304" pitchFamily="18" charset="0"/>
              </a:rPr>
              <a:t>Mùa</a:t>
            </a:r>
            <a:r>
              <a:rPr lang="en-US" altLang="en-US" sz="3500" dirty="0">
                <a:latin typeface="Times New Roman" panose="02020603050405020304" pitchFamily="18" charset="0"/>
              </a:rPr>
              <a:t> </a:t>
            </a:r>
            <a:r>
              <a:rPr lang="en-US" altLang="en-US" sz="3500" dirty="0" err="1">
                <a:latin typeface="Times New Roman" panose="02020603050405020304" pitchFamily="18" charset="0"/>
              </a:rPr>
              <a:t>mưa</a:t>
            </a:r>
            <a:endParaRPr lang="en-US" altLang="en-US" sz="3500" dirty="0">
              <a:latin typeface="Times New Roman" panose="02020603050405020304" pitchFamily="18" charset="0"/>
            </a:endParaRPr>
          </a:p>
        </p:txBody>
      </p:sp>
      <p:sp>
        <p:nvSpPr>
          <p:cNvPr id="16" name="Text Box 6"/>
          <p:cNvSpPr txBox="1">
            <a:spLocks noChangeArrowheads="1"/>
          </p:cNvSpPr>
          <p:nvPr/>
        </p:nvSpPr>
        <p:spPr bwMode="auto">
          <a:xfrm>
            <a:off x="2143164" y="2683416"/>
            <a:ext cx="1219200" cy="1190069"/>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121917" tIns="60958" rIns="121917" bIns="6095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0" fontAlgn="base" hangingPunct="0">
              <a:spcBef>
                <a:spcPct val="50000"/>
              </a:spcBef>
              <a:spcAft>
                <a:spcPct val="0"/>
              </a:spcAft>
              <a:defRPr/>
            </a:pPr>
            <a:r>
              <a:rPr lang="en-US" altLang="en-US" sz="3500" dirty="0" err="1">
                <a:latin typeface="Times New Roman" panose="02020603050405020304" pitchFamily="18" charset="0"/>
              </a:rPr>
              <a:t>Mùa</a:t>
            </a:r>
            <a:r>
              <a:rPr lang="en-US" altLang="en-US" sz="3500" dirty="0">
                <a:latin typeface="Times New Roman" panose="02020603050405020304" pitchFamily="18" charset="0"/>
              </a:rPr>
              <a:t> </a:t>
            </a:r>
            <a:r>
              <a:rPr lang="en-US" altLang="en-US" sz="3500" dirty="0" err="1">
                <a:latin typeface="Times New Roman" panose="02020603050405020304" pitchFamily="18" charset="0"/>
              </a:rPr>
              <a:t>khô</a:t>
            </a:r>
            <a:endParaRPr lang="en-US" altLang="en-US" sz="3500" dirty="0">
              <a:latin typeface="Times New Roman" panose="02020603050405020304" pitchFamily="18" charset="0"/>
            </a:endParaRPr>
          </a:p>
        </p:txBody>
      </p:sp>
      <p:sp>
        <p:nvSpPr>
          <p:cNvPr id="17" name="Line 7"/>
          <p:cNvSpPr>
            <a:spLocks noChangeShapeType="1"/>
          </p:cNvSpPr>
          <p:nvPr/>
        </p:nvSpPr>
        <p:spPr bwMode="auto">
          <a:xfrm>
            <a:off x="3362364" y="1464216"/>
            <a:ext cx="609600" cy="0"/>
          </a:xfrm>
          <a:prstGeom prst="line">
            <a:avLst/>
          </a:prstGeom>
          <a:noFill/>
          <a:ln w="9525">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lIns="121917" tIns="60958" rIns="121917" bIns="60958"/>
          <a:lstStyle/>
          <a:p>
            <a:pPr defTabSz="1219170" eaLnBrk="0" fontAlgn="base" hangingPunct="0">
              <a:spcBef>
                <a:spcPct val="0"/>
              </a:spcBef>
              <a:spcAft>
                <a:spcPct val="0"/>
              </a:spcAft>
              <a:defRPr/>
            </a:pPr>
            <a:endParaRPr lang="en-US" sz="3500">
              <a:latin typeface="Arial" panose="020B0604020202020204" pitchFamily="34" charset="0"/>
            </a:endParaRPr>
          </a:p>
        </p:txBody>
      </p:sp>
      <p:sp>
        <p:nvSpPr>
          <p:cNvPr id="18" name="Line 8"/>
          <p:cNvSpPr>
            <a:spLocks noChangeShapeType="1"/>
          </p:cNvSpPr>
          <p:nvPr/>
        </p:nvSpPr>
        <p:spPr bwMode="auto">
          <a:xfrm>
            <a:off x="3362364" y="3293016"/>
            <a:ext cx="609600" cy="0"/>
          </a:xfrm>
          <a:prstGeom prst="line">
            <a:avLst/>
          </a:prstGeom>
          <a:noFill/>
          <a:ln w="9525">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lIns="121917" tIns="60958" rIns="121917" bIns="60958"/>
          <a:lstStyle/>
          <a:p>
            <a:pPr defTabSz="1219170" eaLnBrk="0" fontAlgn="base" hangingPunct="0">
              <a:spcBef>
                <a:spcPct val="0"/>
              </a:spcBef>
              <a:spcAft>
                <a:spcPct val="0"/>
              </a:spcAft>
              <a:defRPr/>
            </a:pPr>
            <a:endParaRPr lang="en-US" sz="3500">
              <a:latin typeface="Arial" panose="020B0604020202020204" pitchFamily="34" charset="0"/>
            </a:endParaRPr>
          </a:p>
        </p:txBody>
      </p:sp>
      <p:sp>
        <p:nvSpPr>
          <p:cNvPr id="19" name="Text Box 9"/>
          <p:cNvSpPr txBox="1">
            <a:spLocks noChangeArrowheads="1"/>
          </p:cNvSpPr>
          <p:nvPr/>
        </p:nvSpPr>
        <p:spPr bwMode="auto">
          <a:xfrm>
            <a:off x="3971964" y="651416"/>
            <a:ext cx="1625600" cy="1723549"/>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121917" tIns="60958" rIns="121917" bIns="6095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0" fontAlgn="base" hangingPunct="0">
              <a:spcBef>
                <a:spcPct val="50000"/>
              </a:spcBef>
              <a:spcAft>
                <a:spcPct val="0"/>
              </a:spcAft>
              <a:defRPr/>
            </a:pPr>
            <a:r>
              <a:rPr lang="en-US" altLang="en-US" sz="3500">
                <a:latin typeface="Times New Roman" panose="02020603050405020304" pitchFamily="18" charset="0"/>
              </a:rPr>
              <a:t>Mưa to, mưa nhiều</a:t>
            </a:r>
          </a:p>
        </p:txBody>
      </p:sp>
      <p:sp>
        <p:nvSpPr>
          <p:cNvPr id="20" name="Text Box 10"/>
          <p:cNvSpPr txBox="1">
            <a:spLocks noChangeArrowheads="1"/>
          </p:cNvSpPr>
          <p:nvPr/>
        </p:nvSpPr>
        <p:spPr bwMode="auto">
          <a:xfrm>
            <a:off x="3971964" y="2526783"/>
            <a:ext cx="1625600" cy="1723549"/>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121917" tIns="60958" rIns="121917" bIns="6095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0" fontAlgn="base" hangingPunct="0">
              <a:spcBef>
                <a:spcPct val="50000"/>
              </a:spcBef>
              <a:spcAft>
                <a:spcPct val="0"/>
              </a:spcAft>
              <a:defRPr/>
            </a:pPr>
            <a:r>
              <a:rPr lang="en-US" altLang="en-US" sz="3500">
                <a:latin typeface="Times New Roman" panose="02020603050405020304" pitchFamily="18" charset="0"/>
              </a:rPr>
              <a:t>Ít mưa, khô hạn</a:t>
            </a:r>
          </a:p>
        </p:txBody>
      </p:sp>
      <p:sp>
        <p:nvSpPr>
          <p:cNvPr id="21" name="Line 11"/>
          <p:cNvSpPr>
            <a:spLocks noChangeShapeType="1"/>
          </p:cNvSpPr>
          <p:nvPr/>
        </p:nvSpPr>
        <p:spPr bwMode="auto">
          <a:xfrm>
            <a:off x="5597564" y="1464216"/>
            <a:ext cx="508000" cy="0"/>
          </a:xfrm>
          <a:prstGeom prst="line">
            <a:avLst/>
          </a:prstGeom>
          <a:noFill/>
          <a:ln w="9525">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lIns="121917" tIns="60958" rIns="121917" bIns="60958"/>
          <a:lstStyle/>
          <a:p>
            <a:pPr defTabSz="1219170" eaLnBrk="0" fontAlgn="base" hangingPunct="0">
              <a:spcBef>
                <a:spcPct val="0"/>
              </a:spcBef>
              <a:spcAft>
                <a:spcPct val="0"/>
              </a:spcAft>
              <a:defRPr/>
            </a:pPr>
            <a:endParaRPr lang="en-US" sz="3500">
              <a:latin typeface="Arial" panose="020B0604020202020204" pitchFamily="34" charset="0"/>
            </a:endParaRPr>
          </a:p>
        </p:txBody>
      </p:sp>
      <p:sp>
        <p:nvSpPr>
          <p:cNvPr id="22" name="Line 12"/>
          <p:cNvSpPr>
            <a:spLocks noChangeShapeType="1"/>
          </p:cNvSpPr>
          <p:nvPr/>
        </p:nvSpPr>
        <p:spPr bwMode="auto">
          <a:xfrm>
            <a:off x="5597564" y="3293016"/>
            <a:ext cx="508000" cy="0"/>
          </a:xfrm>
          <a:prstGeom prst="line">
            <a:avLst/>
          </a:prstGeom>
          <a:noFill/>
          <a:ln w="9525">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lIns="121917" tIns="60958" rIns="121917" bIns="60958"/>
          <a:lstStyle/>
          <a:p>
            <a:pPr defTabSz="1219170" eaLnBrk="0" fontAlgn="base" hangingPunct="0">
              <a:spcBef>
                <a:spcPct val="0"/>
              </a:spcBef>
              <a:spcAft>
                <a:spcPct val="0"/>
              </a:spcAft>
              <a:defRPr/>
            </a:pPr>
            <a:endParaRPr lang="en-US" sz="3500">
              <a:latin typeface="Arial" panose="020B0604020202020204" pitchFamily="34" charset="0"/>
            </a:endParaRPr>
          </a:p>
        </p:txBody>
      </p:sp>
      <p:sp>
        <p:nvSpPr>
          <p:cNvPr id="23" name="Text Box 13"/>
          <p:cNvSpPr txBox="1">
            <a:spLocks noChangeArrowheads="1"/>
          </p:cNvSpPr>
          <p:nvPr/>
        </p:nvSpPr>
        <p:spPr bwMode="auto">
          <a:xfrm>
            <a:off x="6105564" y="346616"/>
            <a:ext cx="1727200" cy="1723549"/>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121917" tIns="60958" rIns="121917" bIns="6095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0" fontAlgn="base" hangingPunct="0">
              <a:spcBef>
                <a:spcPct val="50000"/>
              </a:spcBef>
              <a:spcAft>
                <a:spcPct val="0"/>
              </a:spcAft>
              <a:defRPr/>
            </a:pPr>
            <a:r>
              <a:rPr lang="en-US" altLang="en-US" sz="3500">
                <a:latin typeface="Times New Roman" panose="02020603050405020304" pitchFamily="18" charset="0"/>
              </a:rPr>
              <a:t>Nước sông nhiều</a:t>
            </a:r>
          </a:p>
        </p:txBody>
      </p:sp>
      <p:sp>
        <p:nvSpPr>
          <p:cNvPr id="24" name="Text Box 14"/>
          <p:cNvSpPr txBox="1">
            <a:spLocks noChangeArrowheads="1"/>
          </p:cNvSpPr>
          <p:nvPr/>
        </p:nvSpPr>
        <p:spPr bwMode="auto">
          <a:xfrm>
            <a:off x="6105564" y="2683416"/>
            <a:ext cx="1727200" cy="1190069"/>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121917" tIns="60958" rIns="121917" bIns="6095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0" fontAlgn="base" hangingPunct="0">
              <a:spcBef>
                <a:spcPct val="50000"/>
              </a:spcBef>
              <a:spcAft>
                <a:spcPct val="0"/>
              </a:spcAft>
              <a:defRPr/>
            </a:pPr>
            <a:r>
              <a:rPr lang="en-US" altLang="en-US" sz="3500">
                <a:latin typeface="Times New Roman" panose="02020603050405020304" pitchFamily="18" charset="0"/>
              </a:rPr>
              <a:t>Nước sông ít</a:t>
            </a:r>
          </a:p>
        </p:txBody>
      </p:sp>
      <p:sp>
        <p:nvSpPr>
          <p:cNvPr id="25" name="Line 15"/>
          <p:cNvSpPr>
            <a:spLocks noChangeShapeType="1"/>
          </p:cNvSpPr>
          <p:nvPr/>
        </p:nvSpPr>
        <p:spPr bwMode="auto">
          <a:xfrm>
            <a:off x="7832764" y="1464216"/>
            <a:ext cx="812800" cy="914400"/>
          </a:xfrm>
          <a:prstGeom prst="line">
            <a:avLst/>
          </a:prstGeom>
          <a:noFill/>
          <a:ln w="9525">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lIns="121917" tIns="60958" rIns="121917" bIns="60958"/>
          <a:lstStyle/>
          <a:p>
            <a:pPr defTabSz="1219170" eaLnBrk="0" fontAlgn="base" hangingPunct="0">
              <a:spcBef>
                <a:spcPct val="0"/>
              </a:spcBef>
              <a:spcAft>
                <a:spcPct val="0"/>
              </a:spcAft>
              <a:defRPr/>
            </a:pPr>
            <a:endParaRPr lang="en-US" sz="3500">
              <a:latin typeface="Arial" panose="020B0604020202020204" pitchFamily="34" charset="0"/>
            </a:endParaRPr>
          </a:p>
        </p:txBody>
      </p:sp>
      <p:sp>
        <p:nvSpPr>
          <p:cNvPr id="26" name="Line 16"/>
          <p:cNvSpPr>
            <a:spLocks noChangeShapeType="1"/>
          </p:cNvSpPr>
          <p:nvPr/>
        </p:nvSpPr>
        <p:spPr bwMode="auto">
          <a:xfrm flipV="1">
            <a:off x="7832764" y="2378616"/>
            <a:ext cx="812800" cy="914400"/>
          </a:xfrm>
          <a:prstGeom prst="line">
            <a:avLst/>
          </a:prstGeom>
          <a:noFill/>
          <a:ln w="9525">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lIns="121917" tIns="60958" rIns="121917" bIns="60958"/>
          <a:lstStyle/>
          <a:p>
            <a:pPr defTabSz="1219170" eaLnBrk="0" fontAlgn="base" hangingPunct="0">
              <a:spcBef>
                <a:spcPct val="0"/>
              </a:spcBef>
              <a:spcAft>
                <a:spcPct val="0"/>
              </a:spcAft>
              <a:defRPr/>
            </a:pPr>
            <a:endParaRPr lang="en-US" sz="3500">
              <a:latin typeface="Arial" panose="020B0604020202020204" pitchFamily="34" charset="0"/>
            </a:endParaRPr>
          </a:p>
        </p:txBody>
      </p:sp>
      <p:sp>
        <p:nvSpPr>
          <p:cNvPr id="27" name="Text Box 17"/>
          <p:cNvSpPr txBox="1">
            <a:spLocks noChangeArrowheads="1"/>
          </p:cNvSpPr>
          <p:nvPr/>
        </p:nvSpPr>
        <p:spPr bwMode="auto">
          <a:xfrm>
            <a:off x="8645564" y="1565816"/>
            <a:ext cx="3657600" cy="1190069"/>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121917" tIns="60958" rIns="121917" bIns="6095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0" fontAlgn="base" hangingPunct="0">
              <a:spcBef>
                <a:spcPct val="50000"/>
              </a:spcBef>
              <a:spcAft>
                <a:spcPct val="0"/>
              </a:spcAft>
              <a:defRPr/>
            </a:pPr>
            <a:r>
              <a:rPr lang="en-US" altLang="en-US" sz="3500">
                <a:latin typeface="Times New Roman" panose="02020603050405020304" pitchFamily="18" charset="0"/>
              </a:rPr>
              <a:t>Nước sông thay đổi theo mùa</a:t>
            </a:r>
          </a:p>
        </p:txBody>
      </p:sp>
      <p:sp>
        <p:nvSpPr>
          <p:cNvPr id="28" name="Text Box 18"/>
          <p:cNvSpPr txBox="1">
            <a:spLocks noChangeArrowheads="1"/>
          </p:cNvSpPr>
          <p:nvPr/>
        </p:nvSpPr>
        <p:spPr bwMode="auto">
          <a:xfrm>
            <a:off x="415964" y="4558636"/>
            <a:ext cx="12192000" cy="1190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buClrTx/>
              <a:buFontTx/>
              <a:buNone/>
            </a:pPr>
            <a:r>
              <a:rPr lang="en-US" altLang="en-US" sz="3500" dirty="0">
                <a:latin typeface="Times New Roman" panose="02020603050405020304" pitchFamily="18" charset="0"/>
              </a:rPr>
              <a:t>     </a:t>
            </a:r>
            <a:r>
              <a:rPr lang="en-US" altLang="en-US" sz="3500" dirty="0" err="1">
                <a:latin typeface="Times New Roman" panose="02020603050405020304" pitchFamily="18" charset="0"/>
              </a:rPr>
              <a:t>Nước</a:t>
            </a:r>
            <a:r>
              <a:rPr lang="en-US" altLang="en-US" sz="3500" dirty="0">
                <a:latin typeface="Times New Roman" panose="02020603050405020304" pitchFamily="18" charset="0"/>
              </a:rPr>
              <a:t> </a:t>
            </a:r>
            <a:r>
              <a:rPr lang="en-US" altLang="en-US" sz="3500" dirty="0" err="1">
                <a:latin typeface="Times New Roman" panose="02020603050405020304" pitchFamily="18" charset="0"/>
              </a:rPr>
              <a:t>sông</a:t>
            </a:r>
            <a:r>
              <a:rPr lang="en-US" altLang="en-US" sz="3500" dirty="0">
                <a:latin typeface="Times New Roman" panose="02020603050405020304" pitchFamily="18" charset="0"/>
              </a:rPr>
              <a:t> </a:t>
            </a:r>
            <a:r>
              <a:rPr lang="en-US" altLang="en-US" sz="3500" dirty="0" err="1">
                <a:latin typeface="Times New Roman" panose="02020603050405020304" pitchFamily="18" charset="0"/>
              </a:rPr>
              <a:t>lên</a:t>
            </a:r>
            <a:r>
              <a:rPr lang="en-US" altLang="en-US" sz="3500" dirty="0">
                <a:latin typeface="Times New Roman" panose="02020603050405020304" pitchFamily="18" charset="0"/>
              </a:rPr>
              <a:t> </a:t>
            </a:r>
            <a:r>
              <a:rPr lang="en-US" altLang="en-US" sz="3500" dirty="0" err="1">
                <a:latin typeface="Times New Roman" panose="02020603050405020304" pitchFamily="18" charset="0"/>
              </a:rPr>
              <a:t>xuống</a:t>
            </a:r>
            <a:r>
              <a:rPr lang="en-US" altLang="en-US" sz="3500" dirty="0">
                <a:latin typeface="Times New Roman" panose="02020603050405020304" pitchFamily="18" charset="0"/>
              </a:rPr>
              <a:t> </a:t>
            </a:r>
            <a:r>
              <a:rPr lang="en-US" altLang="en-US" sz="3500" dirty="0" err="1">
                <a:latin typeface="Times New Roman" panose="02020603050405020304" pitchFamily="18" charset="0"/>
              </a:rPr>
              <a:t>theo</a:t>
            </a:r>
            <a:r>
              <a:rPr lang="en-US" altLang="en-US" sz="3500" dirty="0">
                <a:latin typeface="Times New Roman" panose="02020603050405020304" pitchFamily="18" charset="0"/>
              </a:rPr>
              <a:t> </a:t>
            </a:r>
            <a:r>
              <a:rPr lang="en-US" altLang="en-US" sz="3500" dirty="0" err="1">
                <a:latin typeface="Times New Roman" panose="02020603050405020304" pitchFamily="18" charset="0"/>
              </a:rPr>
              <a:t>mùa</a:t>
            </a:r>
            <a:r>
              <a:rPr lang="en-US" altLang="en-US" sz="3500" dirty="0">
                <a:latin typeface="Times New Roman" panose="02020603050405020304" pitchFamily="18" charset="0"/>
              </a:rPr>
              <a:t> </a:t>
            </a:r>
            <a:r>
              <a:rPr lang="en-US" altLang="en-US" sz="3500" dirty="0" err="1">
                <a:latin typeface="Times New Roman" panose="02020603050405020304" pitchFamily="18" charset="0"/>
              </a:rPr>
              <a:t>đã</a:t>
            </a:r>
            <a:r>
              <a:rPr lang="en-US" altLang="en-US" sz="3500" dirty="0">
                <a:latin typeface="Times New Roman" panose="02020603050405020304" pitchFamily="18" charset="0"/>
              </a:rPr>
              <a:t> </a:t>
            </a:r>
            <a:r>
              <a:rPr lang="en-US" altLang="en-US" sz="3500" dirty="0" err="1">
                <a:latin typeface="Times New Roman" panose="02020603050405020304" pitchFamily="18" charset="0"/>
              </a:rPr>
              <a:t>gây</a:t>
            </a:r>
            <a:r>
              <a:rPr lang="en-US" altLang="en-US" sz="3500" dirty="0">
                <a:latin typeface="Times New Roman" panose="02020603050405020304" pitchFamily="18" charset="0"/>
              </a:rPr>
              <a:t> </a:t>
            </a:r>
            <a:r>
              <a:rPr lang="en-US" altLang="en-US" sz="3500" dirty="0" err="1">
                <a:latin typeface="Times New Roman" panose="02020603050405020304" pitchFamily="18" charset="0"/>
              </a:rPr>
              <a:t>nhiều</a:t>
            </a:r>
            <a:r>
              <a:rPr lang="en-US" altLang="en-US" sz="3500" dirty="0">
                <a:latin typeface="Times New Roman" panose="02020603050405020304" pitchFamily="18" charset="0"/>
              </a:rPr>
              <a:t> </a:t>
            </a:r>
            <a:r>
              <a:rPr lang="en-US" altLang="en-US" sz="3500" dirty="0" err="1">
                <a:latin typeface="Times New Roman" panose="02020603050405020304" pitchFamily="18" charset="0"/>
              </a:rPr>
              <a:t>khó</a:t>
            </a:r>
            <a:r>
              <a:rPr lang="en-US" altLang="en-US" sz="3500" dirty="0">
                <a:latin typeface="Times New Roman" panose="02020603050405020304" pitchFamily="18" charset="0"/>
              </a:rPr>
              <a:t> </a:t>
            </a:r>
            <a:r>
              <a:rPr lang="en-US" altLang="en-US" sz="3500" dirty="0" err="1">
                <a:latin typeface="Times New Roman" panose="02020603050405020304" pitchFamily="18" charset="0"/>
              </a:rPr>
              <a:t>khăn</a:t>
            </a:r>
            <a:r>
              <a:rPr lang="en-US" altLang="en-US" sz="3500" dirty="0">
                <a:latin typeface="Times New Roman" panose="02020603050405020304" pitchFamily="18" charset="0"/>
              </a:rPr>
              <a:t> </a:t>
            </a:r>
            <a:r>
              <a:rPr lang="en-US" altLang="en-US" sz="3500" dirty="0" err="1">
                <a:latin typeface="Times New Roman" panose="02020603050405020304" pitchFamily="18" charset="0"/>
              </a:rPr>
              <a:t>cho</a:t>
            </a:r>
            <a:r>
              <a:rPr lang="en-US" altLang="en-US" sz="3500" dirty="0">
                <a:latin typeface="Times New Roman" panose="02020603050405020304" pitchFamily="18" charset="0"/>
              </a:rPr>
              <a:t> </a:t>
            </a:r>
            <a:r>
              <a:rPr lang="en-US" altLang="en-US" sz="3500" dirty="0" err="1">
                <a:latin typeface="Times New Roman" panose="02020603050405020304" pitchFamily="18" charset="0"/>
              </a:rPr>
              <a:t>đời</a:t>
            </a:r>
            <a:r>
              <a:rPr lang="en-US" altLang="en-US" sz="3500" dirty="0">
                <a:latin typeface="Times New Roman" panose="02020603050405020304" pitchFamily="18" charset="0"/>
              </a:rPr>
              <a:t> </a:t>
            </a:r>
            <a:r>
              <a:rPr lang="en-US" altLang="en-US" sz="3500" dirty="0" err="1">
                <a:latin typeface="Times New Roman" panose="02020603050405020304" pitchFamily="18" charset="0"/>
              </a:rPr>
              <a:t>sống</a:t>
            </a:r>
            <a:r>
              <a:rPr lang="en-US" altLang="en-US" sz="3500" dirty="0">
                <a:latin typeface="Times New Roman" panose="02020603050405020304" pitchFamily="18" charset="0"/>
              </a:rPr>
              <a:t> </a:t>
            </a:r>
            <a:r>
              <a:rPr lang="en-US" altLang="en-US" sz="3500" dirty="0" err="1">
                <a:latin typeface="Times New Roman" panose="02020603050405020304" pitchFamily="18" charset="0"/>
              </a:rPr>
              <a:t>và</a:t>
            </a:r>
            <a:r>
              <a:rPr lang="en-US" altLang="en-US" sz="3500" dirty="0">
                <a:latin typeface="Times New Roman" panose="02020603050405020304" pitchFamily="18" charset="0"/>
              </a:rPr>
              <a:t> </a:t>
            </a:r>
            <a:r>
              <a:rPr lang="en-US" altLang="en-US" sz="3500" dirty="0" err="1">
                <a:latin typeface="Times New Roman" panose="02020603050405020304" pitchFamily="18" charset="0"/>
              </a:rPr>
              <a:t>sản</a:t>
            </a:r>
            <a:r>
              <a:rPr lang="en-US" altLang="en-US" sz="3500" dirty="0">
                <a:latin typeface="Times New Roman" panose="02020603050405020304" pitchFamily="18" charset="0"/>
              </a:rPr>
              <a:t> </a:t>
            </a:r>
            <a:r>
              <a:rPr lang="en-US" altLang="en-US" sz="3500" dirty="0" err="1">
                <a:latin typeface="Times New Roman" panose="02020603050405020304" pitchFamily="18" charset="0"/>
              </a:rPr>
              <a:t>xuất</a:t>
            </a:r>
            <a:r>
              <a:rPr lang="en-US" altLang="en-US" sz="3500" dirty="0">
                <a:latin typeface="Times New Roman" panose="02020603050405020304" pitchFamily="18" charset="0"/>
              </a:rPr>
              <a:t> </a:t>
            </a:r>
            <a:r>
              <a:rPr lang="en-US" altLang="en-US" sz="3500" dirty="0" err="1">
                <a:latin typeface="Times New Roman" panose="02020603050405020304" pitchFamily="18" charset="0"/>
              </a:rPr>
              <a:t>của</a:t>
            </a:r>
            <a:r>
              <a:rPr lang="en-US" altLang="en-US" sz="3500" dirty="0">
                <a:latin typeface="Times New Roman" panose="02020603050405020304" pitchFamily="18" charset="0"/>
              </a:rPr>
              <a:t> </a:t>
            </a:r>
            <a:r>
              <a:rPr lang="en-US" altLang="en-US" sz="3500" dirty="0" err="1">
                <a:latin typeface="Times New Roman" panose="02020603050405020304" pitchFamily="18" charset="0"/>
              </a:rPr>
              <a:t>nhân</a:t>
            </a:r>
            <a:r>
              <a:rPr lang="en-US" altLang="en-US" sz="3500" dirty="0">
                <a:latin typeface="Times New Roman" panose="02020603050405020304" pitchFamily="18" charset="0"/>
              </a:rPr>
              <a:t> </a:t>
            </a:r>
            <a:r>
              <a:rPr lang="en-US" altLang="en-US" sz="3500" dirty="0" err="1">
                <a:latin typeface="Times New Roman" panose="02020603050405020304" pitchFamily="18" charset="0"/>
              </a:rPr>
              <a:t>dân</a:t>
            </a:r>
            <a:r>
              <a:rPr lang="en-US" altLang="en-US" sz="3500" dirty="0">
                <a:latin typeface="Times New Roman" panose="02020603050405020304" pitchFamily="18" charset="0"/>
              </a:rPr>
              <a:t> ta.</a:t>
            </a:r>
          </a:p>
        </p:txBody>
      </p:sp>
    </p:spTree>
    <p:extLst>
      <p:ext uri="{BB962C8B-B14F-4D97-AF65-F5344CB8AC3E}">
        <p14:creationId xmlns:p14="http://schemas.microsoft.com/office/powerpoint/2010/main" val="2215156770"/>
      </p:ext>
    </p:extLst>
  </p:cSld>
  <p:clrMapOvr>
    <a:masterClrMapping/>
  </p:clrMapOvr>
  <p:transition spd="slow" advClick="0" advTm="4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edge">
                                      <p:cBhvr>
                                        <p:cTn id="11" dur="1000"/>
                                        <p:tgtEl>
                                          <p:spTgt spid="15"/>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par>
                          <p:cTn id="16" fill="hold">
                            <p:stCondLst>
                              <p:cond delay="2000"/>
                            </p:stCondLst>
                            <p:childTnLst>
                              <p:par>
                                <p:cTn id="17" presetID="2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edge">
                                      <p:cBhvr>
                                        <p:cTn id="19" dur="1000"/>
                                        <p:tgtEl>
                                          <p:spTgt spid="16"/>
                                        </p:tgtEl>
                                      </p:cBhvr>
                                    </p:animEffect>
                                  </p:childTnLst>
                                </p:cTn>
                              </p:par>
                            </p:childTnLst>
                          </p:cTn>
                        </p:par>
                        <p:par>
                          <p:cTn id="20" fill="hold">
                            <p:stCondLst>
                              <p:cond delay="3000"/>
                            </p:stCondLst>
                            <p:childTnLst>
                              <p:par>
                                <p:cTn id="21" presetID="22" presetClass="entr" presetSubtype="4"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childTnLst>
                          </p:cTn>
                        </p:par>
                        <p:par>
                          <p:cTn id="24" fill="hold">
                            <p:stCondLst>
                              <p:cond delay="3500"/>
                            </p:stCondLst>
                            <p:childTnLst>
                              <p:par>
                                <p:cTn id="25" presetID="20"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edge">
                                      <p:cBhvr>
                                        <p:cTn id="27" dur="1000"/>
                                        <p:tgtEl>
                                          <p:spTgt spid="19"/>
                                        </p:tgtEl>
                                      </p:cBhvr>
                                    </p:animEffect>
                                  </p:childTnLst>
                                </p:cTn>
                              </p:par>
                            </p:childTnLst>
                          </p:cTn>
                        </p:par>
                        <p:par>
                          <p:cTn id="28" fill="hold">
                            <p:stCondLst>
                              <p:cond delay="4500"/>
                            </p:stCondLst>
                            <p:childTnLst>
                              <p:par>
                                <p:cTn id="29" presetID="22" presetClass="entr" presetSubtype="4"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par>
                          <p:cTn id="32" fill="hold">
                            <p:stCondLst>
                              <p:cond delay="5000"/>
                            </p:stCondLst>
                            <p:childTnLst>
                              <p:par>
                                <p:cTn id="33" presetID="20"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edge">
                                      <p:cBhvr>
                                        <p:cTn id="35" dur="1000"/>
                                        <p:tgtEl>
                                          <p:spTgt spid="20"/>
                                        </p:tgtEl>
                                      </p:cBhvr>
                                    </p:animEffect>
                                  </p:childTnLst>
                                </p:cTn>
                              </p:par>
                            </p:childTnLst>
                          </p:cTn>
                        </p:par>
                        <p:par>
                          <p:cTn id="36" fill="hold">
                            <p:stCondLst>
                              <p:cond delay="6000"/>
                            </p:stCondLst>
                            <p:childTnLst>
                              <p:par>
                                <p:cTn id="37" presetID="22" presetClass="entr" presetSubtype="4"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down)">
                                      <p:cBhvr>
                                        <p:cTn id="39" dur="500"/>
                                        <p:tgtEl>
                                          <p:spTgt spid="21"/>
                                        </p:tgtEl>
                                      </p:cBhvr>
                                    </p:animEffect>
                                  </p:childTnLst>
                                </p:cTn>
                              </p:par>
                            </p:childTnLst>
                          </p:cTn>
                        </p:par>
                        <p:par>
                          <p:cTn id="40" fill="hold">
                            <p:stCondLst>
                              <p:cond delay="6500"/>
                            </p:stCondLst>
                            <p:childTnLst>
                              <p:par>
                                <p:cTn id="41" presetID="20" presetClass="entr" presetSubtype="0"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edge">
                                      <p:cBhvr>
                                        <p:cTn id="43" dur="1000"/>
                                        <p:tgtEl>
                                          <p:spTgt spid="23"/>
                                        </p:tgtEl>
                                      </p:cBhvr>
                                    </p:animEffect>
                                  </p:childTnLst>
                                </p:cTn>
                              </p:par>
                            </p:childTnLst>
                          </p:cTn>
                        </p:par>
                        <p:par>
                          <p:cTn id="44" fill="hold">
                            <p:stCondLst>
                              <p:cond delay="7500"/>
                            </p:stCondLst>
                            <p:childTnLst>
                              <p:par>
                                <p:cTn id="45" presetID="22" presetClass="entr" presetSubtype="4"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down)">
                                      <p:cBhvr>
                                        <p:cTn id="47" dur="500"/>
                                        <p:tgtEl>
                                          <p:spTgt spid="22"/>
                                        </p:tgtEl>
                                      </p:cBhvr>
                                    </p:animEffect>
                                  </p:childTnLst>
                                </p:cTn>
                              </p:par>
                            </p:childTnLst>
                          </p:cTn>
                        </p:par>
                        <p:par>
                          <p:cTn id="48" fill="hold">
                            <p:stCondLst>
                              <p:cond delay="8000"/>
                            </p:stCondLst>
                            <p:childTnLst>
                              <p:par>
                                <p:cTn id="49" presetID="20" presetClass="entr" presetSubtype="0"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edge">
                                      <p:cBhvr>
                                        <p:cTn id="51" dur="1000"/>
                                        <p:tgtEl>
                                          <p:spTgt spid="24"/>
                                        </p:tgtEl>
                                      </p:cBhvr>
                                    </p:animEffect>
                                  </p:childTnLst>
                                </p:cTn>
                              </p:par>
                            </p:childTnLst>
                          </p:cTn>
                        </p:par>
                        <p:par>
                          <p:cTn id="52" fill="hold">
                            <p:stCondLst>
                              <p:cond delay="9000"/>
                            </p:stCondLst>
                            <p:childTnLst>
                              <p:par>
                                <p:cTn id="53" presetID="22" presetClass="entr" presetSubtype="4" fill="hold"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down)">
                                      <p:cBhvr>
                                        <p:cTn id="55" dur="500"/>
                                        <p:tgtEl>
                                          <p:spTgt spid="25"/>
                                        </p:tgtEl>
                                      </p:cBhvr>
                                    </p:animEffect>
                                  </p:childTnLst>
                                </p:cTn>
                              </p:par>
                            </p:childTnLst>
                          </p:cTn>
                        </p:par>
                        <p:par>
                          <p:cTn id="56" fill="hold">
                            <p:stCondLst>
                              <p:cond delay="9500"/>
                            </p:stCondLst>
                            <p:childTnLst>
                              <p:par>
                                <p:cTn id="57" presetID="22" presetClass="entr" presetSubtype="4" fill="hold"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down)">
                                      <p:cBhvr>
                                        <p:cTn id="59" dur="500"/>
                                        <p:tgtEl>
                                          <p:spTgt spid="26"/>
                                        </p:tgtEl>
                                      </p:cBhvr>
                                    </p:animEffect>
                                  </p:childTnLst>
                                </p:cTn>
                              </p:par>
                            </p:childTnLst>
                          </p:cTn>
                        </p:par>
                        <p:par>
                          <p:cTn id="60" fill="hold">
                            <p:stCondLst>
                              <p:cond delay="10000"/>
                            </p:stCondLst>
                            <p:childTnLst>
                              <p:par>
                                <p:cTn id="61" presetID="20" presetClass="entr" presetSubtype="0"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edge">
                                      <p:cBhvr>
                                        <p:cTn id="63" dur="1000"/>
                                        <p:tgtEl>
                                          <p:spTgt spid="27"/>
                                        </p:tgtEl>
                                      </p:cBhvr>
                                    </p:animEffect>
                                  </p:childTnLst>
                                </p:cTn>
                              </p:par>
                            </p:childTnLst>
                          </p:cTn>
                        </p:par>
                      </p:childTnLst>
                    </p:cTn>
                  </p:par>
                  <p:par>
                    <p:cTn id="64" fill="hold">
                      <p:stCondLst>
                        <p:cond delay="indefinite"/>
                      </p:stCondLst>
                      <p:childTnLst>
                        <p:par>
                          <p:cTn id="65" fill="hold">
                            <p:stCondLst>
                              <p:cond delay="0"/>
                            </p:stCondLst>
                            <p:childTnLst>
                              <p:par>
                                <p:cTn id="66" presetID="37" presetClass="entr" presetSubtype="0" fill="hold" grpId="0" nodeType="clickEffect">
                                  <p:stCondLst>
                                    <p:cond delay="0"/>
                                  </p:stCondLst>
                                  <p:iterate type="lt">
                                    <p:tmPct val="0"/>
                                  </p:iterate>
                                  <p:childTnLst>
                                    <p:set>
                                      <p:cBhvr>
                                        <p:cTn id="67" dur="1" fill="hold">
                                          <p:stCondLst>
                                            <p:cond delay="0"/>
                                          </p:stCondLst>
                                        </p:cTn>
                                        <p:tgtEl>
                                          <p:spTgt spid="28"/>
                                        </p:tgtEl>
                                        <p:attrNameLst>
                                          <p:attrName>style.visibility</p:attrName>
                                        </p:attrNameLst>
                                      </p:cBhvr>
                                      <p:to>
                                        <p:strVal val="visible"/>
                                      </p:to>
                                    </p:set>
                                    <p:animEffect transition="in" filter="fade">
                                      <p:cBhvr>
                                        <p:cTn id="68" dur="1000"/>
                                        <p:tgtEl>
                                          <p:spTgt spid="28"/>
                                        </p:tgtEl>
                                      </p:cBhvr>
                                    </p:animEffect>
                                    <p:anim calcmode="lin" valueType="num">
                                      <p:cBhvr>
                                        <p:cTn id="69" dur="1000" fill="hold"/>
                                        <p:tgtEl>
                                          <p:spTgt spid="28"/>
                                        </p:tgtEl>
                                        <p:attrNameLst>
                                          <p:attrName>ppt_x</p:attrName>
                                        </p:attrNameLst>
                                      </p:cBhvr>
                                      <p:tavLst>
                                        <p:tav tm="0">
                                          <p:val>
                                            <p:strVal val="#ppt_x"/>
                                          </p:val>
                                        </p:tav>
                                        <p:tav tm="100000">
                                          <p:val>
                                            <p:strVal val="#ppt_x"/>
                                          </p:val>
                                        </p:tav>
                                      </p:tavLst>
                                    </p:anim>
                                    <p:anim calcmode="lin" valueType="num">
                                      <p:cBhvr>
                                        <p:cTn id="70" dur="900" decel="100000" fill="hold"/>
                                        <p:tgtEl>
                                          <p:spTgt spid="28"/>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9" grpId="0" animBg="1"/>
      <p:bldP spid="20" grpId="0" animBg="1"/>
      <p:bldP spid="23" grpId="0" animBg="1"/>
      <p:bldP spid="24" grpId="0" animBg="1"/>
      <p:bldP spid="27" grpId="0" animBg="1"/>
      <p:bldP spid="2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54" name="Google Shape;554;p30"/>
          <p:cNvSpPr txBox="1">
            <a:spLocks noGrp="1"/>
          </p:cNvSpPr>
          <p:nvPr>
            <p:ph type="title" idx="4294967295"/>
          </p:nvPr>
        </p:nvSpPr>
        <p:spPr>
          <a:xfrm>
            <a:off x="2951018" y="999547"/>
            <a:ext cx="7388225" cy="954088"/>
          </a:xfrm>
          <a:prstGeom prst="rect">
            <a:avLst/>
          </a:prstGeom>
        </p:spPr>
        <p:txBody>
          <a:bodyPr spcFirstLastPara="1" wrap="square" lIns="121897" tIns="121897" rIns="121897" bIns="121897" anchor="ctr" anchorCtr="0">
            <a:noAutofit/>
          </a:bodyPr>
          <a:lstStyle/>
          <a:p>
            <a:r>
              <a:rPr lang="en-US" sz="5900" dirty="0" err="1">
                <a:latin typeface="Times New Roman" panose="02020603050405020304" pitchFamily="18" charset="0"/>
                <a:cs typeface="Times New Roman" panose="02020603050405020304" pitchFamily="18" charset="0"/>
              </a:rPr>
              <a:t>Vai</a:t>
            </a:r>
            <a:r>
              <a:rPr lang="en-US" sz="5900" dirty="0">
                <a:latin typeface="Times New Roman" panose="02020603050405020304" pitchFamily="18" charset="0"/>
                <a:cs typeface="Times New Roman" panose="02020603050405020304" pitchFamily="18" charset="0"/>
              </a:rPr>
              <a:t> </a:t>
            </a:r>
            <a:r>
              <a:rPr lang="en-US" sz="5900" dirty="0" err="1">
                <a:latin typeface="Times New Roman" panose="02020603050405020304" pitchFamily="18" charset="0"/>
                <a:cs typeface="Times New Roman" panose="02020603050405020304" pitchFamily="18" charset="0"/>
              </a:rPr>
              <a:t>trò</a:t>
            </a:r>
            <a:r>
              <a:rPr lang="en-US" sz="5900" dirty="0">
                <a:latin typeface="Times New Roman" panose="02020603050405020304" pitchFamily="18" charset="0"/>
                <a:cs typeface="Times New Roman" panose="02020603050405020304" pitchFamily="18" charset="0"/>
              </a:rPr>
              <a:t> </a:t>
            </a:r>
            <a:r>
              <a:rPr lang="en-US" sz="5900" dirty="0" err="1">
                <a:latin typeface="Times New Roman" panose="02020603050405020304" pitchFamily="18" charset="0"/>
                <a:cs typeface="Times New Roman" panose="02020603050405020304" pitchFamily="18" charset="0"/>
              </a:rPr>
              <a:t>của</a:t>
            </a:r>
            <a:r>
              <a:rPr lang="en-US" sz="5900" dirty="0">
                <a:latin typeface="Times New Roman" panose="02020603050405020304" pitchFamily="18" charset="0"/>
                <a:cs typeface="Times New Roman" panose="02020603050405020304" pitchFamily="18" charset="0"/>
              </a:rPr>
              <a:t> </a:t>
            </a:r>
            <a:r>
              <a:rPr lang="en-US" sz="5900" dirty="0" err="1">
                <a:latin typeface="Times New Roman" panose="02020603050405020304" pitchFamily="18" charset="0"/>
                <a:cs typeface="Times New Roman" panose="02020603050405020304" pitchFamily="18" charset="0"/>
              </a:rPr>
              <a:t>sông</a:t>
            </a:r>
            <a:r>
              <a:rPr lang="en-US" sz="5900" dirty="0">
                <a:latin typeface="Times New Roman" panose="02020603050405020304" pitchFamily="18" charset="0"/>
                <a:cs typeface="Times New Roman" panose="02020603050405020304" pitchFamily="18" charset="0"/>
              </a:rPr>
              <a:t> </a:t>
            </a:r>
            <a:r>
              <a:rPr lang="en-US" sz="5900" dirty="0" err="1">
                <a:latin typeface="Times New Roman" panose="02020603050405020304" pitchFamily="18" charset="0"/>
                <a:cs typeface="Times New Roman" panose="02020603050405020304" pitchFamily="18" charset="0"/>
              </a:rPr>
              <a:t>ngòi</a:t>
            </a:r>
            <a:endParaRPr sz="5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2785306"/>
      </p:ext>
    </p:extLst>
  </p:cSld>
  <p:clrMapOvr>
    <a:masterClrMapping/>
  </p:clrMapOvr>
  <p:transition spd="slow" advClick="0" advTm="400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 xmlns:a16="http://schemas.microsoft.com/office/drawing/2014/main" id="{3119D9BB-CCDF-46B7-A553-AAD0D54E5977}"/>
              </a:ext>
            </a:extLst>
          </p:cNvPr>
          <p:cNvGrpSpPr/>
          <p:nvPr/>
        </p:nvGrpSpPr>
        <p:grpSpPr>
          <a:xfrm>
            <a:off x="0" y="0"/>
            <a:ext cx="12191999" cy="6858000"/>
            <a:chOff x="0" y="0"/>
            <a:chExt cx="12191999" cy="6858000"/>
          </a:xfrm>
        </p:grpSpPr>
        <p:pic>
          <p:nvPicPr>
            <p:cNvPr id="2" name="图片 1">
              <a:extLst>
                <a:ext uri="{FF2B5EF4-FFF2-40B4-BE49-F238E27FC236}">
                  <a16:creationId xmlns="" xmlns:a16="http://schemas.microsoft.com/office/drawing/2014/main" id="{98D742B0-F26D-43E0-B99B-7D7B3A2738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3" name="矩形 2">
              <a:extLst>
                <a:ext uri="{FF2B5EF4-FFF2-40B4-BE49-F238E27FC236}">
                  <a16:creationId xmlns="" xmlns:a16="http://schemas.microsoft.com/office/drawing/2014/main" id="{8F4044AC-B943-4E2A-B85C-DCA07AECBFDE}"/>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sp>
        <p:nvSpPr>
          <p:cNvPr id="7" name="矩形: 圆角 6">
            <a:extLst>
              <a:ext uri="{FF2B5EF4-FFF2-40B4-BE49-F238E27FC236}">
                <a16:creationId xmlns="" xmlns:a16="http://schemas.microsoft.com/office/drawing/2014/main" id="{36F5BCD9-D656-43B7-958D-A26FAD17ADDB}"/>
              </a:ext>
            </a:extLst>
          </p:cNvPr>
          <p:cNvSpPr/>
          <p:nvPr/>
        </p:nvSpPr>
        <p:spPr>
          <a:xfrm>
            <a:off x="831273" y="360218"/>
            <a:ext cx="10626436" cy="1080656"/>
          </a:xfrm>
          <a:prstGeom prst="roundRect">
            <a:avLst>
              <a:gd name="adj" fmla="val 50000"/>
            </a:avLst>
          </a:prstGeom>
          <a:solidFill>
            <a:srgbClr val="FDEB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8" name="文本框 7">
            <a:extLst>
              <a:ext uri="{FF2B5EF4-FFF2-40B4-BE49-F238E27FC236}">
                <a16:creationId xmlns="" xmlns:a16="http://schemas.microsoft.com/office/drawing/2014/main" id="{CB38378F-DE6C-48F0-A6F4-6D7954495326}"/>
              </a:ext>
            </a:extLst>
          </p:cNvPr>
          <p:cNvSpPr txBox="1"/>
          <p:nvPr/>
        </p:nvSpPr>
        <p:spPr>
          <a:xfrm>
            <a:off x="1163783" y="529841"/>
            <a:ext cx="10293926" cy="646331"/>
          </a:xfrm>
          <a:prstGeom prst="rect">
            <a:avLst/>
          </a:prstGeom>
          <a:noFill/>
        </p:spPr>
        <p:txBody>
          <a:bodyPr wrap="square" rtlCol="0">
            <a:spAutoFit/>
          </a:bodyPr>
          <a:lstStyle/>
          <a:p>
            <a:r>
              <a:rPr lang="en-US" altLang="zh-CN" sz="3600" dirty="0" err="1">
                <a:latin typeface="Times New Roman" panose="02020603050405020304" pitchFamily="18" charset="0"/>
                <a:ea typeface="inpin heiti" charset="-122"/>
                <a:cs typeface="Times New Roman" panose="02020603050405020304" pitchFamily="18" charset="0"/>
              </a:rPr>
              <a:t>Chúng</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đã</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khai</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thác</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các</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nguồn</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tài</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nguyên</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nào</a:t>
            </a:r>
            <a:r>
              <a:rPr lang="en-US" altLang="zh-CN" sz="3600" dirty="0">
                <a:latin typeface="Times New Roman" panose="02020603050405020304" pitchFamily="18" charset="0"/>
                <a:ea typeface="inpin heiti" charset="-122"/>
                <a:cs typeface="Times New Roman" panose="02020603050405020304" pitchFamily="18" charset="0"/>
              </a:rPr>
              <a:t>? Ở </a:t>
            </a:r>
            <a:r>
              <a:rPr lang="en-US" altLang="zh-CN" sz="3600" dirty="0" err="1">
                <a:latin typeface="Times New Roman" panose="02020603050405020304" pitchFamily="18" charset="0"/>
                <a:ea typeface="inpin heiti" charset="-122"/>
                <a:cs typeface="Times New Roman" panose="02020603050405020304" pitchFamily="18" charset="0"/>
              </a:rPr>
              <a:t>đâu</a:t>
            </a:r>
            <a:r>
              <a:rPr lang="en-US" altLang="zh-CN" sz="3600" dirty="0">
                <a:latin typeface="Times New Roman" panose="02020603050405020304" pitchFamily="18" charset="0"/>
                <a:ea typeface="inpin heiti" charset="-122"/>
                <a:cs typeface="Times New Roman" panose="02020603050405020304" pitchFamily="18" charset="0"/>
              </a:rPr>
              <a:t>?</a:t>
            </a:r>
            <a:endParaRPr lang="zh-CN" altLang="en-US" sz="3600" dirty="0">
              <a:latin typeface="Times New Roman" panose="02020603050405020304" pitchFamily="18" charset="0"/>
              <a:ea typeface="inpin heiti" charset="-122"/>
              <a:cs typeface="Times New Roman" panose="02020603050405020304" pitchFamily="18" charset="0"/>
            </a:endParaRPr>
          </a:p>
        </p:txBody>
      </p:sp>
      <p:sp>
        <p:nvSpPr>
          <p:cNvPr id="9" name="文本框 8">
            <a:extLst>
              <a:ext uri="{FF2B5EF4-FFF2-40B4-BE49-F238E27FC236}">
                <a16:creationId xmlns="" xmlns:a16="http://schemas.microsoft.com/office/drawing/2014/main" id="{5F4C3E3E-FD2F-4E89-BDBA-B50885D28FED}"/>
              </a:ext>
            </a:extLst>
          </p:cNvPr>
          <p:cNvSpPr txBox="1"/>
          <p:nvPr/>
        </p:nvSpPr>
        <p:spPr>
          <a:xfrm>
            <a:off x="2493825" y="1443441"/>
            <a:ext cx="6442364" cy="4247317"/>
          </a:xfrm>
          <a:prstGeom prst="rect">
            <a:avLst/>
          </a:prstGeom>
          <a:noFill/>
        </p:spPr>
        <p:txBody>
          <a:bodyPr wrap="square" rtlCol="0">
            <a:spAutoFit/>
          </a:bodyPr>
          <a:lstStyle/>
          <a:p>
            <a:r>
              <a:rPr lang="en-US" altLang="zh-CN" sz="3600" dirty="0" err="1">
                <a:latin typeface="Times New Roman" panose="02020603050405020304" pitchFamily="18" charset="0"/>
                <a:ea typeface="inpin heiti" charset="-122"/>
                <a:cs typeface="Times New Roman" panose="02020603050405020304" pitchFamily="18" charset="0"/>
              </a:rPr>
              <a:t>Chúng</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khai</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thác</a:t>
            </a:r>
            <a:r>
              <a:rPr lang="en-US" altLang="zh-CN" sz="3600" dirty="0">
                <a:latin typeface="Times New Roman" panose="02020603050405020304" pitchFamily="18" charset="0"/>
                <a:ea typeface="inpin heiti" charset="-122"/>
                <a:cs typeface="Times New Roman" panose="02020603050405020304" pitchFamily="18" charset="0"/>
              </a:rPr>
              <a:t> than ở </a:t>
            </a:r>
            <a:r>
              <a:rPr lang="en-US" altLang="zh-CN" sz="3600" dirty="0" err="1">
                <a:latin typeface="Times New Roman" panose="02020603050405020304" pitchFamily="18" charset="0"/>
                <a:ea typeface="inpin heiti" charset="-122"/>
                <a:cs typeface="Times New Roman" panose="02020603050405020304" pitchFamily="18" charset="0"/>
              </a:rPr>
              <a:t>Hòn</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Gai</a:t>
            </a:r>
            <a:r>
              <a:rPr lang="en-US" altLang="zh-CN" sz="3600" dirty="0">
                <a:latin typeface="Times New Roman" panose="02020603050405020304" pitchFamily="18" charset="0"/>
                <a:ea typeface="inpin heiti" charset="-122"/>
                <a:cs typeface="Times New Roman" panose="02020603050405020304" pitchFamily="18" charset="0"/>
              </a:rPr>
              <a:t> ( </a:t>
            </a:r>
            <a:r>
              <a:rPr lang="en-US" altLang="zh-CN" sz="3600" dirty="0" err="1">
                <a:latin typeface="Times New Roman" panose="02020603050405020304" pitchFamily="18" charset="0"/>
                <a:ea typeface="inpin heiti" charset="-122"/>
                <a:cs typeface="Times New Roman" panose="02020603050405020304" pitchFamily="18" charset="0"/>
              </a:rPr>
              <a:t>Quảng</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Ninh</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thiếc</a:t>
            </a:r>
            <a:r>
              <a:rPr lang="en-US" altLang="zh-CN" sz="3600" dirty="0">
                <a:latin typeface="Times New Roman" panose="02020603050405020304" pitchFamily="18" charset="0"/>
                <a:ea typeface="inpin heiti" charset="-122"/>
                <a:cs typeface="Times New Roman" panose="02020603050405020304" pitchFamily="18" charset="0"/>
              </a:rPr>
              <a:t> ở </a:t>
            </a:r>
            <a:r>
              <a:rPr lang="en-US" altLang="zh-CN" sz="3600" dirty="0" err="1">
                <a:latin typeface="Times New Roman" panose="02020603050405020304" pitchFamily="18" charset="0"/>
                <a:ea typeface="inpin heiti" charset="-122"/>
                <a:cs typeface="Times New Roman" panose="02020603050405020304" pitchFamily="18" charset="0"/>
              </a:rPr>
              <a:t>Tĩnh</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Túc</a:t>
            </a:r>
            <a:r>
              <a:rPr lang="en-US" altLang="zh-CN" sz="3600" dirty="0">
                <a:latin typeface="Times New Roman" panose="02020603050405020304" pitchFamily="18" charset="0"/>
                <a:ea typeface="inpin heiti" charset="-122"/>
                <a:cs typeface="Times New Roman" panose="02020603050405020304" pitchFamily="18" charset="0"/>
              </a:rPr>
              <a:t> (Cao </a:t>
            </a:r>
            <a:r>
              <a:rPr lang="en-US" altLang="zh-CN" sz="3600" dirty="0" err="1">
                <a:latin typeface="Times New Roman" panose="02020603050405020304" pitchFamily="18" charset="0"/>
                <a:ea typeface="inpin heiti" charset="-122"/>
                <a:cs typeface="Times New Roman" panose="02020603050405020304" pitchFamily="18" charset="0"/>
              </a:rPr>
              <a:t>Bằng</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bạc</a:t>
            </a:r>
            <a:r>
              <a:rPr lang="en-US" altLang="zh-CN" sz="3600" dirty="0">
                <a:latin typeface="Times New Roman" panose="02020603050405020304" pitchFamily="18" charset="0"/>
                <a:ea typeface="inpin heiti" charset="-122"/>
                <a:cs typeface="Times New Roman" panose="02020603050405020304" pitchFamily="18" charset="0"/>
              </a:rPr>
              <a:t> ở </a:t>
            </a:r>
            <a:r>
              <a:rPr lang="en-US" altLang="zh-CN" sz="3600" dirty="0" err="1">
                <a:latin typeface="Times New Roman" panose="02020603050405020304" pitchFamily="18" charset="0"/>
                <a:ea typeface="inpin heiti" charset="-122"/>
                <a:cs typeface="Times New Roman" panose="02020603050405020304" pitchFamily="18" charset="0"/>
              </a:rPr>
              <a:t>Ngân</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Sơn</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Bắc</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Cạn</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vàng</a:t>
            </a:r>
            <a:r>
              <a:rPr lang="en-US" altLang="zh-CN" sz="3600" dirty="0">
                <a:latin typeface="Times New Roman" panose="02020603050405020304" pitchFamily="18" charset="0"/>
                <a:ea typeface="inpin heiti" charset="-122"/>
                <a:cs typeface="Times New Roman" panose="02020603050405020304" pitchFamily="18" charset="0"/>
              </a:rPr>
              <a:t> ở </a:t>
            </a:r>
            <a:r>
              <a:rPr lang="en-US" altLang="zh-CN" sz="3600" dirty="0" err="1">
                <a:latin typeface="Times New Roman" panose="02020603050405020304" pitchFamily="18" charset="0"/>
                <a:ea typeface="inpin heiti" charset="-122"/>
                <a:cs typeface="Times New Roman" panose="02020603050405020304" pitchFamily="18" charset="0"/>
              </a:rPr>
              <a:t>Bồng</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Miêu</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Quảng</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nam</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đưa</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về</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Pháp</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hoặc</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bán</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cho</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các</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nước</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khác</a:t>
            </a:r>
            <a:r>
              <a:rPr lang="en-US" altLang="zh-CN" sz="3600" dirty="0">
                <a:latin typeface="Times New Roman" panose="02020603050405020304" pitchFamily="18" charset="0"/>
                <a:ea typeface="inpin heiti" charset="-122"/>
                <a:cs typeface="Times New Roman" panose="02020603050405020304" pitchFamily="18" charset="0"/>
              </a:rPr>
              <a:t>.</a:t>
            </a:r>
            <a:endParaRPr lang="zh-CN" altLang="en-US" sz="3600" dirty="0">
              <a:latin typeface="Times New Roman" panose="02020603050405020304" pitchFamily="18" charset="0"/>
              <a:ea typeface="inpin heiti" charset="-122"/>
              <a:cs typeface="Times New Roman" panose="02020603050405020304" pitchFamily="18" charset="0"/>
            </a:endParaRPr>
          </a:p>
          <a:p>
            <a:endParaRPr lang="zh-CN" altLang="en-US" dirty="0">
              <a:latin typeface="inpin heiti" charset="-122"/>
              <a:ea typeface="inpin heiti" charset="-122"/>
            </a:endParaRPr>
          </a:p>
          <a:p>
            <a:endParaRPr lang="zh-CN" altLang="en-US" dirty="0">
              <a:latin typeface="inpin heiti" charset="-122"/>
              <a:ea typeface="inpin heiti" charset="-122"/>
            </a:endParaRPr>
          </a:p>
          <a:p>
            <a:endParaRPr lang="zh-CN" altLang="en-US" dirty="0">
              <a:latin typeface="inpin heiti" charset="-122"/>
              <a:ea typeface="inpin heiti" charset="-122"/>
            </a:endParaRPr>
          </a:p>
        </p:txBody>
      </p:sp>
    </p:spTree>
    <p:extLst>
      <p:ext uri="{BB962C8B-B14F-4D97-AF65-F5344CB8AC3E}">
        <p14:creationId xmlns:p14="http://schemas.microsoft.com/office/powerpoint/2010/main" val="8487638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201906121327341-1520322560-hinh1-75-dl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0"/>
            <a:ext cx="7696200" cy="6858000"/>
          </a:xfrm>
          <a:prstGeom prst="rect">
            <a:avLst/>
          </a:prstGeom>
          <a:solidFill>
            <a:schemeClr val="bg1"/>
          </a:solidFill>
          <a:ln w="9525">
            <a:solidFill>
              <a:srgbClr val="000000"/>
            </a:solidFill>
            <a:miter lim="800000"/>
            <a:headEnd/>
            <a:tailEnd/>
          </a:ln>
        </p:spPr>
      </p:pic>
      <p:sp>
        <p:nvSpPr>
          <p:cNvPr id="153605" name="AutoShape 5"/>
          <p:cNvSpPr>
            <a:spLocks/>
          </p:cNvSpPr>
          <p:nvPr/>
        </p:nvSpPr>
        <p:spPr bwMode="auto">
          <a:xfrm>
            <a:off x="7239000" y="650876"/>
            <a:ext cx="2057400" cy="873125"/>
          </a:xfrm>
          <a:prstGeom prst="borderCallout2">
            <a:avLst>
              <a:gd name="adj1" fmla="val 18750"/>
              <a:gd name="adj2" fmla="val -2630"/>
              <a:gd name="adj3" fmla="val 18750"/>
              <a:gd name="adj4" fmla="val -14255"/>
              <a:gd name="adj5" fmla="val 61051"/>
              <a:gd name="adj6" fmla="val -90961"/>
            </a:avLst>
          </a:prstGeom>
          <a:ln>
            <a:solidFill>
              <a:schemeClr val="accent1"/>
            </a:solidFill>
            <a:headEnd/>
            <a:tailEnd/>
          </a:ln>
        </p:spPr>
        <p:style>
          <a:lnRef idx="2">
            <a:schemeClr val="dk1"/>
          </a:lnRef>
          <a:fillRef idx="1">
            <a:schemeClr val="lt1"/>
          </a:fillRef>
          <a:effectRef idx="0">
            <a:schemeClr val="dk1"/>
          </a:effectRef>
          <a:fontRef idx="minor">
            <a:schemeClr val="dk1"/>
          </a:fontRef>
        </p:style>
        <p:txBody>
          <a:bodyPr lIns="121917" tIns="60958" rIns="121917" bIns="60958" anchor="ctr"/>
          <a:lstStyle>
            <a:lvl1pPr>
              <a:defRPr sz="2800" b="1">
                <a:solidFill>
                  <a:srgbClr val="FFFF00"/>
                </a:solidFill>
                <a:latin typeface="Times New Roman" panose="02020603050405020304" pitchFamily="18" charset="0"/>
              </a:defRPr>
            </a:lvl1pPr>
            <a:lvl2pPr marL="742950" indent="-285750">
              <a:defRPr sz="2800" b="1">
                <a:solidFill>
                  <a:srgbClr val="FFFF00"/>
                </a:solidFill>
                <a:latin typeface="Times New Roman" panose="02020603050405020304" pitchFamily="18" charset="0"/>
              </a:defRPr>
            </a:lvl2pPr>
            <a:lvl3pPr marL="1143000" indent="-228600">
              <a:defRPr sz="2800" b="1">
                <a:solidFill>
                  <a:srgbClr val="FFFF00"/>
                </a:solidFill>
                <a:latin typeface="Times New Roman" panose="02020603050405020304" pitchFamily="18" charset="0"/>
              </a:defRPr>
            </a:lvl3pPr>
            <a:lvl4pPr marL="1600200" indent="-228600">
              <a:defRPr sz="2800" b="1">
                <a:solidFill>
                  <a:srgbClr val="FFFF00"/>
                </a:solidFill>
                <a:latin typeface="Times New Roman" panose="02020603050405020304" pitchFamily="18" charset="0"/>
              </a:defRPr>
            </a:lvl4pPr>
            <a:lvl5pPr marL="2057400" indent="-228600">
              <a:defRPr sz="2800" b="1">
                <a:solidFill>
                  <a:srgbClr val="FFFF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FF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FF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FF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FF00"/>
                </a:solidFill>
                <a:latin typeface="Times New Roman" panose="02020603050405020304" pitchFamily="18" charset="0"/>
              </a:defRPr>
            </a:lvl9pPr>
          </a:lstStyle>
          <a:p>
            <a:pPr algn="ctr" defTabSz="914377" eaLnBrk="0" fontAlgn="base" hangingPunct="0">
              <a:spcBef>
                <a:spcPct val="0"/>
              </a:spcBef>
              <a:spcAft>
                <a:spcPct val="0"/>
              </a:spcAft>
              <a:defRPr/>
            </a:pPr>
            <a:r>
              <a:rPr lang="vi-VN" altLang="en-US" sz="2400" dirty="0">
                <a:solidFill>
                  <a:schemeClr val="tx1"/>
                </a:solidFill>
              </a:rPr>
              <a:t>Thủy điện Hòa Bình</a:t>
            </a:r>
            <a:endParaRPr lang="en-US" altLang="en-US" sz="2400" dirty="0">
              <a:solidFill>
                <a:schemeClr val="tx1"/>
              </a:solidFill>
            </a:endParaRPr>
          </a:p>
        </p:txBody>
      </p:sp>
      <p:sp>
        <p:nvSpPr>
          <p:cNvPr id="153606" name="AutoShape 6"/>
          <p:cNvSpPr>
            <a:spLocks/>
          </p:cNvSpPr>
          <p:nvPr/>
        </p:nvSpPr>
        <p:spPr bwMode="auto">
          <a:xfrm>
            <a:off x="8077200" y="3276600"/>
            <a:ext cx="1828800" cy="838200"/>
          </a:xfrm>
          <a:prstGeom prst="borderCallout2">
            <a:avLst>
              <a:gd name="adj1" fmla="val 18750"/>
              <a:gd name="adj2" fmla="val -2630"/>
              <a:gd name="adj3" fmla="val 18750"/>
              <a:gd name="adj4" fmla="val -14255"/>
              <a:gd name="adj5" fmla="val 85690"/>
              <a:gd name="adj6" fmla="val -64954"/>
            </a:avLst>
          </a:prstGeom>
          <a:ln>
            <a:solidFill>
              <a:schemeClr val="accent1"/>
            </a:solidFill>
            <a:headEnd/>
            <a:tailEnd/>
          </a:ln>
        </p:spPr>
        <p:style>
          <a:lnRef idx="2">
            <a:schemeClr val="dk1"/>
          </a:lnRef>
          <a:fillRef idx="1">
            <a:schemeClr val="lt1"/>
          </a:fillRef>
          <a:effectRef idx="0">
            <a:schemeClr val="dk1"/>
          </a:effectRef>
          <a:fontRef idx="minor">
            <a:schemeClr val="dk1"/>
          </a:fontRef>
        </p:style>
        <p:txBody>
          <a:bodyPr lIns="121917" tIns="60958" rIns="121917" bIns="60958" anchor="ctr"/>
          <a:lstStyle/>
          <a:p>
            <a:pPr algn="ctr" defTabSz="914377" eaLnBrk="0" fontAlgn="base" hangingPunct="0">
              <a:spcBef>
                <a:spcPct val="0"/>
              </a:spcBef>
              <a:spcAft>
                <a:spcPct val="0"/>
              </a:spcAft>
              <a:defRPr/>
            </a:pPr>
            <a:r>
              <a:rPr lang="vi-VN" altLang="en-US" sz="2400" b="1" dirty="0">
                <a:solidFill>
                  <a:schemeClr val="tx1"/>
                </a:solidFill>
                <a:latin typeface="Times New Roman" pitchFamily="18" charset="0"/>
              </a:rPr>
              <a:t>Thủy điện Y-a-ly</a:t>
            </a:r>
            <a:endParaRPr lang="en-US" altLang="en-US" sz="2400" b="1" dirty="0">
              <a:solidFill>
                <a:schemeClr val="tx1"/>
              </a:solidFill>
              <a:latin typeface="Times New Roman" pitchFamily="18" charset="0"/>
            </a:endParaRPr>
          </a:p>
        </p:txBody>
      </p:sp>
      <p:sp>
        <p:nvSpPr>
          <p:cNvPr id="153607" name="AutoShape 7"/>
          <p:cNvSpPr>
            <a:spLocks/>
          </p:cNvSpPr>
          <p:nvPr/>
        </p:nvSpPr>
        <p:spPr bwMode="auto">
          <a:xfrm>
            <a:off x="1676400" y="187325"/>
            <a:ext cx="1295400" cy="1143000"/>
          </a:xfrm>
          <a:prstGeom prst="borderCallout2">
            <a:avLst>
              <a:gd name="adj1" fmla="val 18750"/>
              <a:gd name="adj2" fmla="val 102630"/>
              <a:gd name="adj3" fmla="val 18750"/>
              <a:gd name="adj4" fmla="val 119079"/>
              <a:gd name="adj5" fmla="val 54772"/>
              <a:gd name="adj6" fmla="val 267736"/>
            </a:avLst>
          </a:prstGeom>
          <a:noFill/>
          <a:ln w="57150" algn="ctr">
            <a:solidFill>
              <a:schemeClr val="accent1"/>
            </a:solidFill>
            <a:miter lim="800000"/>
            <a:headEnd/>
            <a:tailEnd/>
          </a:ln>
          <a:effectLst/>
        </p:spPr>
        <p:txBody>
          <a:bodyPr lIns="121917" tIns="60958" rIns="121917" bIns="60958" anchor="ctr"/>
          <a:lstStyle>
            <a:lvl1pPr>
              <a:defRPr sz="2800" b="1">
                <a:solidFill>
                  <a:srgbClr val="FFFF00"/>
                </a:solidFill>
                <a:latin typeface="Times New Roman" panose="02020603050405020304" pitchFamily="18" charset="0"/>
              </a:defRPr>
            </a:lvl1pPr>
            <a:lvl2pPr marL="742950" indent="-285750">
              <a:defRPr sz="2800" b="1">
                <a:solidFill>
                  <a:srgbClr val="FFFF00"/>
                </a:solidFill>
                <a:latin typeface="Times New Roman" panose="02020603050405020304" pitchFamily="18" charset="0"/>
              </a:defRPr>
            </a:lvl2pPr>
            <a:lvl3pPr marL="1143000" indent="-228600">
              <a:defRPr sz="2800" b="1">
                <a:solidFill>
                  <a:srgbClr val="FFFF00"/>
                </a:solidFill>
                <a:latin typeface="Times New Roman" panose="02020603050405020304" pitchFamily="18" charset="0"/>
              </a:defRPr>
            </a:lvl3pPr>
            <a:lvl4pPr marL="1600200" indent="-228600">
              <a:defRPr sz="2800" b="1">
                <a:solidFill>
                  <a:srgbClr val="FFFF00"/>
                </a:solidFill>
                <a:latin typeface="Times New Roman" panose="02020603050405020304" pitchFamily="18" charset="0"/>
              </a:defRPr>
            </a:lvl4pPr>
            <a:lvl5pPr marL="2057400" indent="-228600">
              <a:defRPr sz="2800" b="1">
                <a:solidFill>
                  <a:srgbClr val="FFFF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FF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FF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FF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FF00"/>
                </a:solidFill>
                <a:latin typeface="Times New Roman" panose="02020603050405020304" pitchFamily="18" charset="0"/>
              </a:defRPr>
            </a:lvl9pPr>
          </a:lstStyle>
          <a:p>
            <a:pPr algn="ctr" defTabSz="914377" eaLnBrk="0" fontAlgn="base" hangingPunct="0">
              <a:spcBef>
                <a:spcPct val="0"/>
              </a:spcBef>
              <a:spcAft>
                <a:spcPct val="0"/>
              </a:spcAft>
              <a:defRPr/>
            </a:pPr>
            <a:r>
              <a:rPr lang="vi-VN" altLang="en-US" sz="2400" b="0" dirty="0">
                <a:solidFill>
                  <a:schemeClr val="tx1"/>
                </a:solidFill>
              </a:rPr>
              <a:t>Thủy điện Thác Bà</a:t>
            </a:r>
            <a:endParaRPr lang="en-US" altLang="en-US" sz="2400" b="0" dirty="0">
              <a:solidFill>
                <a:schemeClr val="tx1"/>
              </a:solidFill>
            </a:endParaRPr>
          </a:p>
        </p:txBody>
      </p:sp>
      <p:sp>
        <p:nvSpPr>
          <p:cNvPr id="153608" name="AutoShape 8"/>
          <p:cNvSpPr>
            <a:spLocks/>
          </p:cNvSpPr>
          <p:nvPr/>
        </p:nvSpPr>
        <p:spPr bwMode="auto">
          <a:xfrm>
            <a:off x="1695161" y="4724400"/>
            <a:ext cx="1295400" cy="1219200"/>
          </a:xfrm>
          <a:prstGeom prst="borderCallout2">
            <a:avLst>
              <a:gd name="adj1" fmla="val 21827"/>
              <a:gd name="adj2" fmla="val 7506"/>
              <a:gd name="adj3" fmla="val 18750"/>
              <a:gd name="adj4" fmla="val -14255"/>
              <a:gd name="adj5" fmla="val 49431"/>
              <a:gd name="adj6" fmla="val 361921"/>
            </a:avLst>
          </a:prstGeom>
          <a:ln>
            <a:solidFill>
              <a:schemeClr val="accent1"/>
            </a:solidFill>
            <a:headEnd/>
            <a:tailEnd/>
          </a:ln>
        </p:spPr>
        <p:style>
          <a:lnRef idx="2">
            <a:schemeClr val="dk1"/>
          </a:lnRef>
          <a:fillRef idx="1">
            <a:schemeClr val="lt1"/>
          </a:fillRef>
          <a:effectRef idx="0">
            <a:schemeClr val="dk1"/>
          </a:effectRef>
          <a:fontRef idx="minor">
            <a:schemeClr val="dk1"/>
          </a:fontRef>
        </p:style>
        <p:txBody>
          <a:bodyPr lIns="121917" tIns="60958" rIns="121917" bIns="60958" anchor="ctr"/>
          <a:lstStyle/>
          <a:p>
            <a:pPr algn="ctr" defTabSz="914377" eaLnBrk="0" fontAlgn="base" hangingPunct="0">
              <a:spcBef>
                <a:spcPct val="0"/>
              </a:spcBef>
              <a:spcAft>
                <a:spcPct val="0"/>
              </a:spcAft>
              <a:defRPr/>
            </a:pPr>
            <a:r>
              <a:rPr lang="vi-VN" altLang="en-US" sz="2400" b="1" dirty="0">
                <a:solidFill>
                  <a:schemeClr val="tx1"/>
                </a:solidFill>
                <a:latin typeface="Times New Roman" pitchFamily="18" charset="0"/>
              </a:rPr>
              <a:t>Thủy điện Trị An</a:t>
            </a:r>
            <a:endParaRPr lang="en-US" altLang="en-US" sz="2400" b="1" dirty="0">
              <a:solidFill>
                <a:schemeClr val="tx1"/>
              </a:solidFill>
              <a:latin typeface="Times New Roman" pitchFamily="18" charset="0"/>
            </a:endParaRPr>
          </a:p>
        </p:txBody>
      </p:sp>
    </p:spTree>
    <p:extLst>
      <p:ext uri="{BB962C8B-B14F-4D97-AF65-F5344CB8AC3E}">
        <p14:creationId xmlns:p14="http://schemas.microsoft.com/office/powerpoint/2010/main" val="29726571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53605"/>
                                        </p:tgtEl>
                                        <p:attrNameLst>
                                          <p:attrName>style.visibility</p:attrName>
                                        </p:attrNameLst>
                                      </p:cBhvr>
                                      <p:to>
                                        <p:strVal val="visible"/>
                                      </p:to>
                                    </p:set>
                                    <p:animEffect transition="in" filter="wedge">
                                      <p:cBhvr>
                                        <p:cTn id="7" dur="2000"/>
                                        <p:tgtEl>
                                          <p:spTgt spid="1536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53606"/>
                                        </p:tgtEl>
                                        <p:attrNameLst>
                                          <p:attrName>style.visibility</p:attrName>
                                        </p:attrNameLst>
                                      </p:cBhvr>
                                      <p:to>
                                        <p:strVal val="visible"/>
                                      </p:to>
                                    </p:set>
                                    <p:animEffect transition="in" filter="wedge">
                                      <p:cBhvr>
                                        <p:cTn id="12" dur="2000"/>
                                        <p:tgtEl>
                                          <p:spTgt spid="15360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53607"/>
                                        </p:tgtEl>
                                        <p:attrNameLst>
                                          <p:attrName>style.visibility</p:attrName>
                                        </p:attrNameLst>
                                      </p:cBhvr>
                                      <p:to>
                                        <p:strVal val="visible"/>
                                      </p:to>
                                    </p:set>
                                    <p:animEffect transition="in" filter="wedge">
                                      <p:cBhvr>
                                        <p:cTn id="17" dur="2000"/>
                                        <p:tgtEl>
                                          <p:spTgt spid="15360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153608"/>
                                        </p:tgtEl>
                                        <p:attrNameLst>
                                          <p:attrName>style.visibility</p:attrName>
                                        </p:attrNameLst>
                                      </p:cBhvr>
                                      <p:to>
                                        <p:strVal val="visible"/>
                                      </p:to>
                                    </p:set>
                                    <p:animEffect transition="in" filter="wedge">
                                      <p:cBhvr>
                                        <p:cTn id="22" dur="2000"/>
                                        <p:tgtEl>
                                          <p:spTgt spid="153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5" grpId="0" animBg="1"/>
      <p:bldP spid="153606" grpId="0" animBg="1"/>
      <p:bldP spid="153607" grpId="0" animBg="1"/>
      <p:bldP spid="15360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thuy-dien-hoa-binh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121920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Box 2"/>
          <p:cNvSpPr txBox="1">
            <a:spLocks noChangeArrowheads="1"/>
          </p:cNvSpPr>
          <p:nvPr/>
        </p:nvSpPr>
        <p:spPr bwMode="auto">
          <a:xfrm>
            <a:off x="2092361" y="-26988"/>
            <a:ext cx="5257800" cy="51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fontAlgn="base">
              <a:lnSpc>
                <a:spcPct val="90000"/>
              </a:lnSpc>
              <a:spcBef>
                <a:spcPct val="0"/>
              </a:spcBef>
              <a:spcAft>
                <a:spcPct val="0"/>
              </a:spcAft>
            </a:pPr>
            <a:r>
              <a:rPr lang="en-US" altLang="en-US" sz="2800" b="1" dirty="0" err="1">
                <a:latin typeface="Times New Roman" panose="02020603050405020304" pitchFamily="18" charset="0"/>
                <a:cs typeface="Times New Roman" panose="02020603050405020304" pitchFamily="18" charset="0"/>
              </a:rPr>
              <a:t>Thuỷ</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điện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Hoà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Bình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sông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Đà</a:t>
            </a:r>
            <a:r>
              <a:rPr lang="en-US" altLang="en-US" sz="28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432200998"/>
      </p:ext>
    </p:extLst>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2"/>
          <p:cNvSpPr txBox="1">
            <a:spLocks noChangeArrowheads="1"/>
          </p:cNvSpPr>
          <p:nvPr/>
        </p:nvSpPr>
        <p:spPr bwMode="auto">
          <a:xfrm>
            <a:off x="1752600" y="92075"/>
            <a:ext cx="7696200" cy="51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377" fontAlgn="base">
              <a:lnSpc>
                <a:spcPct val="90000"/>
              </a:lnSpc>
              <a:spcBef>
                <a:spcPct val="0"/>
              </a:spcBef>
              <a:spcAft>
                <a:spcPct val="0"/>
              </a:spcAft>
            </a:pPr>
            <a:r>
              <a:rPr lang="en-US" altLang="en-US" sz="2800" b="1" dirty="0" err="1">
                <a:latin typeface="Times New Roman" panose="02020603050405020304" pitchFamily="18" charset="0"/>
              </a:rPr>
              <a:t>Thuỷ</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Điện</a:t>
            </a:r>
            <a:r>
              <a:rPr lang="en-US" altLang="en-US" sz="2800" b="1" dirty="0">
                <a:latin typeface="Times New Roman" panose="02020603050405020304" pitchFamily="18" charset="0"/>
              </a:rPr>
              <a:t> Y-a-</a:t>
            </a:r>
            <a:r>
              <a:rPr lang="en-US" altLang="en-US" sz="2800" b="1" dirty="0" err="1">
                <a:latin typeface="Times New Roman" panose="02020603050405020304" pitchFamily="18" charset="0"/>
              </a:rPr>
              <a:t>ly</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sông</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Sê</a:t>
            </a:r>
            <a:r>
              <a:rPr lang="en-US" altLang="en-US" sz="2800" b="1" dirty="0">
                <a:latin typeface="Times New Roman" panose="02020603050405020304" pitchFamily="18" charset="0"/>
              </a:rPr>
              <a:t> San)</a:t>
            </a:r>
          </a:p>
        </p:txBody>
      </p:sp>
      <p:pic>
        <p:nvPicPr>
          <p:cNvPr id="3072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63575"/>
            <a:ext cx="12192000" cy="6167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0457310"/>
      </p:ext>
    </p:extLst>
  </p:cSld>
  <p:clrMapOvr>
    <a:masterClrMapping/>
  </p:clrMapOvr>
  <p:transition spd="slow">
    <p:split orient="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Tri_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1989"/>
            <a:ext cx="12091595" cy="619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7"/>
          <p:cNvSpPr txBox="1">
            <a:spLocks noChangeArrowheads="1"/>
          </p:cNvSpPr>
          <p:nvPr/>
        </p:nvSpPr>
        <p:spPr bwMode="auto">
          <a:xfrm>
            <a:off x="2209800" y="69850"/>
            <a:ext cx="6172200" cy="553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21917" tIns="60958" rIns="121917" bIns="6095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fontAlgn="base">
              <a:spcBef>
                <a:spcPct val="20000"/>
              </a:spcBef>
              <a:spcAft>
                <a:spcPct val="0"/>
              </a:spcAft>
            </a:pPr>
            <a:r>
              <a:rPr lang="en-US" altLang="en-US" sz="2800" b="1" dirty="0" err="1">
                <a:latin typeface="Times New Roman" panose="02020603050405020304" pitchFamily="18" charset="0"/>
              </a:rPr>
              <a:t>Thuỷ</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điện</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Trị</a:t>
            </a:r>
            <a:r>
              <a:rPr lang="en-US" altLang="en-US" sz="2800" b="1" dirty="0">
                <a:latin typeface="Times New Roman" panose="02020603050405020304" pitchFamily="18" charset="0"/>
              </a:rPr>
              <a:t> An (</a:t>
            </a:r>
            <a:r>
              <a:rPr lang="en-US" altLang="en-US" sz="2800" b="1" dirty="0" err="1">
                <a:latin typeface="Times New Roman" panose="02020603050405020304" pitchFamily="18" charset="0"/>
              </a:rPr>
              <a:t>sông</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Đồng</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Nai</a:t>
            </a:r>
            <a:r>
              <a:rPr lang="en-US" altLang="en-US" sz="2800" b="1" dirty="0">
                <a:latin typeface="Times New Roman" panose="02020603050405020304" pitchFamily="18" charset="0"/>
              </a:rPr>
              <a:t>)</a:t>
            </a:r>
          </a:p>
        </p:txBody>
      </p:sp>
    </p:spTree>
    <p:extLst>
      <p:ext uri="{BB962C8B-B14F-4D97-AF65-F5344CB8AC3E}">
        <p14:creationId xmlns:p14="http://schemas.microsoft.com/office/powerpoint/2010/main" val="1488996204"/>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186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16424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17219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18" name="Text Box 5"/>
          <p:cNvSpPr txBox="1">
            <a:spLocks noChangeArrowheads="1"/>
          </p:cNvSpPr>
          <p:nvPr/>
        </p:nvSpPr>
        <p:spPr bwMode="auto">
          <a:xfrm>
            <a:off x="503743" y="1043553"/>
            <a:ext cx="11257952" cy="65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377" fontAlgn="base">
              <a:spcBef>
                <a:spcPct val="50000"/>
              </a:spcBef>
              <a:spcAft>
                <a:spcPct val="0"/>
              </a:spcAft>
            </a:pPr>
            <a:r>
              <a:rPr lang="en-US" altLang="en-US" sz="3500" dirty="0" err="1">
                <a:latin typeface="Times New Roman" panose="02020603050405020304" pitchFamily="18" charset="0"/>
                <a:cs typeface="Times New Roman" panose="02020603050405020304" pitchFamily="18" charset="0"/>
              </a:rPr>
              <a:t>Chúng</a:t>
            </a:r>
            <a:r>
              <a:rPr lang="en-US" altLang="en-US" sz="3500" dirty="0">
                <a:latin typeface="Times New Roman" panose="02020603050405020304" pitchFamily="18" charset="0"/>
                <a:cs typeface="Times New Roman" panose="02020603050405020304" pitchFamily="18" charset="0"/>
              </a:rPr>
              <a:t> ta </a:t>
            </a:r>
            <a:r>
              <a:rPr lang="en-US" altLang="en-US" sz="3500" dirty="0" err="1">
                <a:latin typeface="Times New Roman" panose="02020603050405020304" pitchFamily="18" charset="0"/>
                <a:cs typeface="Times New Roman" panose="02020603050405020304" pitchFamily="18" charset="0"/>
              </a:rPr>
              <a:t>cần</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làm</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gì</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để</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cho</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các</a:t>
            </a:r>
            <a:r>
              <a:rPr lang="en-US" altLang="en-US" sz="3500" dirty="0">
                <a:latin typeface="Times New Roman" panose="02020603050405020304" pitchFamily="18" charset="0"/>
                <a:cs typeface="Times New Roman" panose="02020603050405020304" pitchFamily="18" charset="0"/>
              </a:rPr>
              <a:t>  con </a:t>
            </a:r>
            <a:r>
              <a:rPr lang="en-US" altLang="en-US" sz="3500" dirty="0" err="1">
                <a:latin typeface="Times New Roman" panose="02020603050405020304" pitchFamily="18" charset="0"/>
                <a:cs typeface="Times New Roman" panose="02020603050405020304" pitchFamily="18" charset="0"/>
              </a:rPr>
              <a:t>sông</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không</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bị</a:t>
            </a:r>
            <a:r>
              <a:rPr lang="en-US" altLang="en-US" sz="3500" dirty="0">
                <a:latin typeface="Times New Roman" panose="02020603050405020304" pitchFamily="18" charset="0"/>
                <a:cs typeface="Times New Roman" panose="02020603050405020304" pitchFamily="18" charset="0"/>
              </a:rPr>
              <a:t> ô </a:t>
            </a:r>
            <a:r>
              <a:rPr lang="en-US" altLang="en-US" sz="3500" dirty="0" err="1">
                <a:latin typeface="Times New Roman" panose="02020603050405020304" pitchFamily="18" charset="0"/>
                <a:cs typeface="Times New Roman" panose="02020603050405020304" pitchFamily="18" charset="0"/>
              </a:rPr>
              <a:t>nhiễm</a:t>
            </a:r>
            <a:r>
              <a:rPr lang="en-US" altLang="en-US" sz="3500" dirty="0">
                <a:latin typeface="Times New Roman" panose="02020603050405020304" pitchFamily="18" charset="0"/>
                <a:cs typeface="Times New Roman" panose="02020603050405020304" pitchFamily="18" charset="0"/>
              </a:rPr>
              <a:t>?</a:t>
            </a:r>
          </a:p>
        </p:txBody>
      </p:sp>
      <p:sp>
        <p:nvSpPr>
          <p:cNvPr id="19" name="Content Placeholder 2"/>
          <p:cNvSpPr txBox="1">
            <a:spLocks/>
          </p:cNvSpPr>
          <p:nvPr/>
        </p:nvSpPr>
        <p:spPr bwMode="auto">
          <a:xfrm>
            <a:off x="731522" y="1160020"/>
            <a:ext cx="11030173" cy="4311240"/>
          </a:xfrm>
          <a:prstGeom prst="rect">
            <a:avLst/>
          </a:prstGeom>
        </p:spPr>
        <p:txBody>
          <a:bodyPr lIns="121917" tIns="60958" rIns="121917" bIns="60958">
            <a:noAutofit/>
          </a:bodyPr>
          <a:lst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46" indent="-171446" defTabSz="685783">
              <a:spcBef>
                <a:spcPts val="751"/>
              </a:spcBef>
              <a:defRPr/>
            </a:pPr>
            <a:endParaRPr lang="en-GB" altLang="en-US" sz="3500" dirty="0">
              <a:latin typeface="Times New Roman" panose="02020603050405020304" pitchFamily="18" charset="0"/>
              <a:cs typeface="Times New Roman" panose="02020603050405020304" pitchFamily="18" charset="0"/>
            </a:endParaRPr>
          </a:p>
          <a:p>
            <a:pPr marL="0" indent="-171446" defTabSz="685783">
              <a:lnSpc>
                <a:spcPct val="150000"/>
              </a:lnSpc>
              <a:spcBef>
                <a:spcPts val="0"/>
              </a:spcBef>
              <a:defRPr/>
            </a:pPr>
            <a:r>
              <a:rPr lang="en-GB" altLang="en-US" sz="3500" dirty="0" err="1">
                <a:latin typeface="Times New Roman" panose="02020603050405020304" pitchFamily="18" charset="0"/>
                <a:cs typeface="Times New Roman" panose="02020603050405020304" pitchFamily="18" charset="0"/>
              </a:rPr>
              <a:t>Chúng</a:t>
            </a:r>
            <a:r>
              <a:rPr lang="en-GB" altLang="en-US" sz="3500" dirty="0">
                <a:latin typeface="Times New Roman" panose="02020603050405020304" pitchFamily="18" charset="0"/>
                <a:cs typeface="Times New Roman" panose="02020603050405020304" pitchFamily="18" charset="0"/>
              </a:rPr>
              <a:t> ta </a:t>
            </a:r>
            <a:r>
              <a:rPr lang="en-GB" altLang="en-US" sz="3500" dirty="0" err="1">
                <a:latin typeface="Times New Roman" panose="02020603050405020304" pitchFamily="18" charset="0"/>
                <a:cs typeface="Times New Roman" panose="02020603050405020304" pitchFamily="18" charset="0"/>
              </a:rPr>
              <a:t>không</a:t>
            </a:r>
            <a:r>
              <a:rPr lang="en-GB" altLang="en-US" sz="3500" dirty="0">
                <a:latin typeface="Times New Roman" panose="02020603050405020304" pitchFamily="18" charset="0"/>
                <a:cs typeface="Times New Roman" panose="02020603050405020304" pitchFamily="18" charset="0"/>
              </a:rPr>
              <a:t> </a:t>
            </a:r>
            <a:r>
              <a:rPr lang="en-GB" altLang="en-US" sz="3500" dirty="0" err="1">
                <a:latin typeface="Times New Roman" panose="02020603050405020304" pitchFamily="18" charset="0"/>
                <a:cs typeface="Times New Roman" panose="02020603050405020304" pitchFamily="18" charset="0"/>
              </a:rPr>
              <a:t>xả</a:t>
            </a:r>
            <a:r>
              <a:rPr lang="en-GB" altLang="en-US" sz="3500" dirty="0">
                <a:latin typeface="Times New Roman" panose="02020603050405020304" pitchFamily="18" charset="0"/>
                <a:cs typeface="Times New Roman" panose="02020603050405020304" pitchFamily="18" charset="0"/>
              </a:rPr>
              <a:t> </a:t>
            </a:r>
            <a:r>
              <a:rPr lang="en-GB" altLang="en-US" sz="3500" dirty="0" err="1">
                <a:latin typeface="Times New Roman" panose="02020603050405020304" pitchFamily="18" charset="0"/>
                <a:cs typeface="Times New Roman" panose="02020603050405020304" pitchFamily="18" charset="0"/>
              </a:rPr>
              <a:t>rác</a:t>
            </a:r>
            <a:r>
              <a:rPr lang="en-GB" altLang="en-US" sz="3500" dirty="0">
                <a:latin typeface="Times New Roman" panose="02020603050405020304" pitchFamily="18" charset="0"/>
                <a:cs typeface="Times New Roman" panose="02020603050405020304" pitchFamily="18" charset="0"/>
              </a:rPr>
              <a:t> </a:t>
            </a:r>
            <a:r>
              <a:rPr lang="en-GB" altLang="en-US" sz="3500" dirty="0" err="1">
                <a:latin typeface="Times New Roman" panose="02020603050405020304" pitchFamily="18" charset="0"/>
                <a:cs typeface="Times New Roman" panose="02020603050405020304" pitchFamily="18" charset="0"/>
              </a:rPr>
              <a:t>xuống</a:t>
            </a:r>
            <a:r>
              <a:rPr lang="en-GB" altLang="en-US" sz="3500" dirty="0">
                <a:latin typeface="Times New Roman" panose="02020603050405020304" pitchFamily="18" charset="0"/>
                <a:cs typeface="Times New Roman" panose="02020603050405020304" pitchFamily="18" charset="0"/>
              </a:rPr>
              <a:t> </a:t>
            </a:r>
            <a:r>
              <a:rPr lang="en-GB" altLang="en-US" sz="3500" dirty="0" err="1">
                <a:latin typeface="Times New Roman" panose="02020603050405020304" pitchFamily="18" charset="0"/>
                <a:cs typeface="Times New Roman" panose="02020603050405020304" pitchFamily="18" charset="0"/>
              </a:rPr>
              <a:t>sông</a:t>
            </a:r>
            <a:r>
              <a:rPr lang="en-GB" altLang="en-US" sz="3500" dirty="0">
                <a:latin typeface="Times New Roman" panose="02020603050405020304" pitchFamily="18" charset="0"/>
                <a:cs typeface="Times New Roman" panose="02020603050405020304" pitchFamily="18" charset="0"/>
              </a:rPr>
              <a:t>.</a:t>
            </a:r>
          </a:p>
          <a:p>
            <a:pPr marL="0" indent="-171446" defTabSz="685783">
              <a:lnSpc>
                <a:spcPct val="150000"/>
              </a:lnSpc>
              <a:spcBef>
                <a:spcPts val="0"/>
              </a:spcBef>
              <a:defRPr/>
            </a:pPr>
            <a:r>
              <a:rPr lang="en-GB" altLang="en-US" sz="3500" dirty="0" err="1">
                <a:latin typeface="Times New Roman" panose="02020603050405020304" pitchFamily="18" charset="0"/>
                <a:cs typeface="Times New Roman" panose="02020603050405020304" pitchFamily="18" charset="0"/>
              </a:rPr>
              <a:t>Chúng</a:t>
            </a:r>
            <a:r>
              <a:rPr lang="en-GB" altLang="en-US" sz="3500" dirty="0">
                <a:latin typeface="Times New Roman" panose="02020603050405020304" pitchFamily="18" charset="0"/>
                <a:cs typeface="Times New Roman" panose="02020603050405020304" pitchFamily="18" charset="0"/>
              </a:rPr>
              <a:t> ta </a:t>
            </a:r>
            <a:r>
              <a:rPr lang="en-GB" altLang="en-US" sz="3500" dirty="0" err="1">
                <a:latin typeface="Times New Roman" panose="02020603050405020304" pitchFamily="18" charset="0"/>
                <a:cs typeface="Times New Roman" panose="02020603050405020304" pitchFamily="18" charset="0"/>
              </a:rPr>
              <a:t>không</a:t>
            </a:r>
            <a:r>
              <a:rPr lang="en-GB" altLang="en-US" sz="3500" dirty="0">
                <a:latin typeface="Times New Roman" panose="02020603050405020304" pitchFamily="18" charset="0"/>
                <a:cs typeface="Times New Roman" panose="02020603050405020304" pitchFamily="18" charset="0"/>
              </a:rPr>
              <a:t> </a:t>
            </a:r>
            <a:r>
              <a:rPr lang="en-GB" altLang="en-US" sz="3500" dirty="0" err="1">
                <a:latin typeface="Times New Roman" panose="02020603050405020304" pitchFamily="18" charset="0"/>
                <a:cs typeface="Times New Roman" panose="02020603050405020304" pitchFamily="18" charset="0"/>
              </a:rPr>
              <a:t>được</a:t>
            </a:r>
            <a:r>
              <a:rPr lang="en-GB" altLang="en-US" sz="3500" dirty="0">
                <a:latin typeface="Times New Roman" panose="02020603050405020304" pitchFamily="18" charset="0"/>
                <a:cs typeface="Times New Roman" panose="02020603050405020304" pitchFamily="18" charset="0"/>
              </a:rPr>
              <a:t> </a:t>
            </a:r>
            <a:r>
              <a:rPr lang="en-GB" altLang="en-US" sz="3500" dirty="0" err="1">
                <a:latin typeface="Times New Roman" panose="02020603050405020304" pitchFamily="18" charset="0"/>
                <a:cs typeface="Times New Roman" panose="02020603050405020304" pitchFamily="18" charset="0"/>
              </a:rPr>
              <a:t>đổ</a:t>
            </a:r>
            <a:r>
              <a:rPr lang="en-GB" altLang="en-US" sz="3500" dirty="0">
                <a:latin typeface="Times New Roman" panose="02020603050405020304" pitchFamily="18" charset="0"/>
                <a:cs typeface="Times New Roman" panose="02020603050405020304" pitchFamily="18" charset="0"/>
              </a:rPr>
              <a:t> </a:t>
            </a:r>
            <a:r>
              <a:rPr lang="en-GB" altLang="en-US" sz="3500" dirty="0" err="1">
                <a:latin typeface="Times New Roman" panose="02020603050405020304" pitchFamily="18" charset="0"/>
                <a:cs typeface="Times New Roman" panose="02020603050405020304" pitchFamily="18" charset="0"/>
              </a:rPr>
              <a:t>các</a:t>
            </a:r>
            <a:r>
              <a:rPr lang="en-GB" altLang="en-US" sz="3500" dirty="0">
                <a:latin typeface="Times New Roman" panose="02020603050405020304" pitchFamily="18" charset="0"/>
                <a:cs typeface="Times New Roman" panose="02020603050405020304" pitchFamily="18" charset="0"/>
              </a:rPr>
              <a:t> </a:t>
            </a:r>
            <a:r>
              <a:rPr lang="en-GB" altLang="en-US" sz="3500" dirty="0" err="1">
                <a:latin typeface="Times New Roman" panose="02020603050405020304" pitchFamily="18" charset="0"/>
                <a:cs typeface="Times New Roman" panose="02020603050405020304" pitchFamily="18" charset="0"/>
              </a:rPr>
              <a:t>chất</a:t>
            </a:r>
            <a:r>
              <a:rPr lang="en-GB" altLang="en-US" sz="3500" dirty="0">
                <a:latin typeface="Times New Roman" panose="02020603050405020304" pitchFamily="18" charset="0"/>
                <a:cs typeface="Times New Roman" panose="02020603050405020304" pitchFamily="18" charset="0"/>
              </a:rPr>
              <a:t> </a:t>
            </a:r>
            <a:r>
              <a:rPr lang="en-GB" altLang="en-US" sz="3500" dirty="0" err="1">
                <a:latin typeface="Times New Roman" panose="02020603050405020304" pitchFamily="18" charset="0"/>
                <a:cs typeface="Times New Roman" panose="02020603050405020304" pitchFamily="18" charset="0"/>
              </a:rPr>
              <a:t>thải</a:t>
            </a:r>
            <a:r>
              <a:rPr lang="en-GB" altLang="en-US" sz="3500" dirty="0">
                <a:latin typeface="Times New Roman" panose="02020603050405020304" pitchFamily="18" charset="0"/>
                <a:cs typeface="Times New Roman" panose="02020603050405020304" pitchFamily="18" charset="0"/>
              </a:rPr>
              <a:t>, </a:t>
            </a:r>
            <a:r>
              <a:rPr lang="en-GB" altLang="en-US" sz="3500" dirty="0" err="1">
                <a:latin typeface="Times New Roman" panose="02020603050405020304" pitchFamily="18" charset="0"/>
                <a:cs typeface="Times New Roman" panose="02020603050405020304" pitchFamily="18" charset="0"/>
              </a:rPr>
              <a:t>hóa</a:t>
            </a:r>
            <a:r>
              <a:rPr lang="en-GB" altLang="en-US" sz="3500" dirty="0">
                <a:latin typeface="Times New Roman" panose="02020603050405020304" pitchFamily="18" charset="0"/>
                <a:cs typeface="Times New Roman" panose="02020603050405020304" pitchFamily="18" charset="0"/>
              </a:rPr>
              <a:t> </a:t>
            </a:r>
            <a:r>
              <a:rPr lang="en-GB" altLang="en-US" sz="3500" dirty="0" err="1">
                <a:latin typeface="Times New Roman" panose="02020603050405020304" pitchFamily="18" charset="0"/>
                <a:cs typeface="Times New Roman" panose="02020603050405020304" pitchFamily="18" charset="0"/>
              </a:rPr>
              <a:t>chất</a:t>
            </a:r>
            <a:r>
              <a:rPr lang="en-GB" altLang="en-US" sz="3500" dirty="0">
                <a:latin typeface="Times New Roman" panose="02020603050405020304" pitchFamily="18" charset="0"/>
                <a:cs typeface="Times New Roman" panose="02020603050405020304" pitchFamily="18" charset="0"/>
              </a:rPr>
              <a:t> </a:t>
            </a:r>
            <a:r>
              <a:rPr lang="en-GB" altLang="en-US" sz="3500" dirty="0" err="1">
                <a:latin typeface="Times New Roman" panose="02020603050405020304" pitchFamily="18" charset="0"/>
                <a:cs typeface="Times New Roman" panose="02020603050405020304" pitchFamily="18" charset="0"/>
              </a:rPr>
              <a:t>độc</a:t>
            </a:r>
            <a:r>
              <a:rPr lang="en-GB" altLang="en-US" sz="3500" dirty="0">
                <a:latin typeface="Times New Roman" panose="02020603050405020304" pitchFamily="18" charset="0"/>
                <a:cs typeface="Times New Roman" panose="02020603050405020304" pitchFamily="18" charset="0"/>
              </a:rPr>
              <a:t> </a:t>
            </a:r>
            <a:r>
              <a:rPr lang="en-GB" altLang="en-US" sz="3500" dirty="0" err="1">
                <a:latin typeface="Times New Roman" panose="02020603050405020304" pitchFamily="18" charset="0"/>
                <a:cs typeface="Times New Roman" panose="02020603050405020304" pitchFamily="18" charset="0"/>
              </a:rPr>
              <a:t>hại</a:t>
            </a:r>
            <a:r>
              <a:rPr lang="en-GB" altLang="en-US" sz="3500" dirty="0">
                <a:latin typeface="Times New Roman" panose="02020603050405020304" pitchFamily="18" charset="0"/>
                <a:cs typeface="Times New Roman" panose="02020603050405020304" pitchFamily="18" charset="0"/>
              </a:rPr>
              <a:t> </a:t>
            </a:r>
            <a:r>
              <a:rPr lang="en-GB" altLang="en-US" sz="3500" dirty="0" err="1">
                <a:latin typeface="Times New Roman" panose="02020603050405020304" pitchFamily="18" charset="0"/>
                <a:cs typeface="Times New Roman" panose="02020603050405020304" pitchFamily="18" charset="0"/>
              </a:rPr>
              <a:t>xuống</a:t>
            </a:r>
            <a:r>
              <a:rPr lang="en-GB" altLang="en-US" sz="3500" dirty="0">
                <a:latin typeface="Times New Roman" panose="02020603050405020304" pitchFamily="18" charset="0"/>
                <a:cs typeface="Times New Roman" panose="02020603050405020304" pitchFamily="18" charset="0"/>
              </a:rPr>
              <a:t> </a:t>
            </a:r>
            <a:r>
              <a:rPr lang="en-GB" altLang="en-US" sz="3500" dirty="0" err="1">
                <a:latin typeface="Times New Roman" panose="02020603050405020304" pitchFamily="18" charset="0"/>
                <a:cs typeface="Times New Roman" panose="02020603050405020304" pitchFamily="18" charset="0"/>
              </a:rPr>
              <a:t>sông</a:t>
            </a:r>
            <a:endParaRPr lang="en-GB" altLang="en-US" sz="3500" dirty="0">
              <a:latin typeface="Times New Roman" panose="02020603050405020304" pitchFamily="18" charset="0"/>
              <a:cs typeface="Times New Roman" panose="02020603050405020304" pitchFamily="18" charset="0"/>
            </a:endParaRPr>
          </a:p>
          <a:p>
            <a:pPr marL="0" indent="-171446" defTabSz="685783">
              <a:lnSpc>
                <a:spcPct val="150000"/>
              </a:lnSpc>
              <a:spcBef>
                <a:spcPts val="0"/>
              </a:spcBef>
              <a:defRPr/>
            </a:pPr>
            <a:r>
              <a:rPr lang="en-GB" altLang="en-US" sz="3500" dirty="0" err="1">
                <a:latin typeface="Times New Roman" panose="02020603050405020304" pitchFamily="18" charset="0"/>
                <a:cs typeface="Times New Roman" panose="02020603050405020304" pitchFamily="18" charset="0"/>
              </a:rPr>
              <a:t>Chúng</a:t>
            </a:r>
            <a:r>
              <a:rPr lang="en-GB" altLang="en-US" sz="3500" dirty="0">
                <a:latin typeface="Times New Roman" panose="02020603050405020304" pitchFamily="18" charset="0"/>
                <a:cs typeface="Times New Roman" panose="02020603050405020304" pitchFamily="18" charset="0"/>
              </a:rPr>
              <a:t> ta </a:t>
            </a:r>
            <a:r>
              <a:rPr lang="en-GB" altLang="en-US" sz="3500" dirty="0" err="1">
                <a:latin typeface="Times New Roman" panose="02020603050405020304" pitchFamily="18" charset="0"/>
                <a:cs typeface="Times New Roman" panose="02020603050405020304" pitchFamily="18" charset="0"/>
              </a:rPr>
              <a:t>kêu</a:t>
            </a:r>
            <a:r>
              <a:rPr lang="en-GB" altLang="en-US" sz="3500" dirty="0">
                <a:latin typeface="Times New Roman" panose="02020603050405020304" pitchFamily="18" charset="0"/>
                <a:cs typeface="Times New Roman" panose="02020603050405020304" pitchFamily="18" charset="0"/>
              </a:rPr>
              <a:t> </a:t>
            </a:r>
            <a:r>
              <a:rPr lang="en-GB" altLang="en-US" sz="3500" dirty="0" err="1">
                <a:latin typeface="Times New Roman" panose="02020603050405020304" pitchFamily="18" charset="0"/>
                <a:cs typeface="Times New Roman" panose="02020603050405020304" pitchFamily="18" charset="0"/>
              </a:rPr>
              <a:t>gọi</a:t>
            </a:r>
            <a:r>
              <a:rPr lang="en-GB" altLang="en-US" sz="3500" dirty="0">
                <a:latin typeface="Times New Roman" panose="02020603050405020304" pitchFamily="18" charset="0"/>
                <a:cs typeface="Times New Roman" panose="02020603050405020304" pitchFamily="18" charset="0"/>
              </a:rPr>
              <a:t> </a:t>
            </a:r>
            <a:r>
              <a:rPr lang="en-GB" altLang="en-US" sz="3500" dirty="0" err="1">
                <a:latin typeface="Times New Roman" panose="02020603050405020304" pitchFamily="18" charset="0"/>
                <a:cs typeface="Times New Roman" panose="02020603050405020304" pitchFamily="18" charset="0"/>
              </a:rPr>
              <a:t>mọi</a:t>
            </a:r>
            <a:r>
              <a:rPr lang="en-GB" altLang="en-US" sz="3500" dirty="0">
                <a:latin typeface="Times New Roman" panose="02020603050405020304" pitchFamily="18" charset="0"/>
                <a:cs typeface="Times New Roman" panose="02020603050405020304" pitchFamily="18" charset="0"/>
              </a:rPr>
              <a:t> </a:t>
            </a:r>
            <a:r>
              <a:rPr lang="en-GB" altLang="en-US" sz="3500" dirty="0" err="1">
                <a:latin typeface="Times New Roman" panose="02020603050405020304" pitchFamily="18" charset="0"/>
                <a:cs typeface="Times New Roman" panose="02020603050405020304" pitchFamily="18" charset="0"/>
              </a:rPr>
              <a:t>người</a:t>
            </a:r>
            <a:r>
              <a:rPr lang="en-GB" altLang="en-US" sz="3500" dirty="0">
                <a:latin typeface="Times New Roman" panose="02020603050405020304" pitchFamily="18" charset="0"/>
                <a:cs typeface="Times New Roman" panose="02020603050405020304" pitchFamily="18" charset="0"/>
              </a:rPr>
              <a:t> </a:t>
            </a:r>
            <a:r>
              <a:rPr lang="en-GB" altLang="en-US" sz="3500" dirty="0" err="1">
                <a:latin typeface="Times New Roman" panose="02020603050405020304" pitchFamily="18" charset="0"/>
                <a:cs typeface="Times New Roman" panose="02020603050405020304" pitchFamily="18" charset="0"/>
              </a:rPr>
              <a:t>cần</a:t>
            </a:r>
            <a:r>
              <a:rPr lang="en-GB" altLang="en-US" sz="3500" dirty="0">
                <a:latin typeface="Times New Roman" panose="02020603050405020304" pitchFamily="18" charset="0"/>
                <a:cs typeface="Times New Roman" panose="02020603050405020304" pitchFamily="18" charset="0"/>
              </a:rPr>
              <a:t> </a:t>
            </a:r>
            <a:r>
              <a:rPr lang="en-GB" altLang="en-US" sz="3500" dirty="0" err="1">
                <a:latin typeface="Times New Roman" panose="02020603050405020304" pitchFamily="18" charset="0"/>
                <a:cs typeface="Times New Roman" panose="02020603050405020304" pitchFamily="18" charset="0"/>
              </a:rPr>
              <a:t>có</a:t>
            </a:r>
            <a:r>
              <a:rPr lang="en-GB" altLang="en-US" sz="3500" dirty="0">
                <a:latin typeface="Times New Roman" panose="02020603050405020304" pitchFamily="18" charset="0"/>
                <a:cs typeface="Times New Roman" panose="02020603050405020304" pitchFamily="18" charset="0"/>
              </a:rPr>
              <a:t> ý </a:t>
            </a:r>
            <a:r>
              <a:rPr lang="en-GB" altLang="en-US" sz="3500" dirty="0" err="1">
                <a:latin typeface="Times New Roman" panose="02020603050405020304" pitchFamily="18" charset="0"/>
                <a:cs typeface="Times New Roman" panose="02020603050405020304" pitchFamily="18" charset="0"/>
              </a:rPr>
              <a:t>thức</a:t>
            </a:r>
            <a:r>
              <a:rPr lang="en-GB" altLang="en-US" sz="3500" dirty="0">
                <a:latin typeface="Times New Roman" panose="02020603050405020304" pitchFamily="18" charset="0"/>
                <a:cs typeface="Times New Roman" panose="02020603050405020304" pitchFamily="18" charset="0"/>
              </a:rPr>
              <a:t> </a:t>
            </a:r>
            <a:r>
              <a:rPr lang="en-GB" altLang="en-US" sz="3500" dirty="0" err="1">
                <a:latin typeface="Times New Roman" panose="02020603050405020304" pitchFamily="18" charset="0"/>
                <a:cs typeface="Times New Roman" panose="02020603050405020304" pitchFamily="18" charset="0"/>
              </a:rPr>
              <a:t>bảo</a:t>
            </a:r>
            <a:r>
              <a:rPr lang="en-GB" altLang="en-US" sz="3500" dirty="0">
                <a:latin typeface="Times New Roman" panose="02020603050405020304" pitchFamily="18" charset="0"/>
                <a:cs typeface="Times New Roman" panose="02020603050405020304" pitchFamily="18" charset="0"/>
              </a:rPr>
              <a:t> </a:t>
            </a:r>
            <a:r>
              <a:rPr lang="en-GB" altLang="en-US" sz="3500" dirty="0" err="1">
                <a:latin typeface="Times New Roman" panose="02020603050405020304" pitchFamily="18" charset="0"/>
                <a:cs typeface="Times New Roman" panose="02020603050405020304" pitchFamily="18" charset="0"/>
              </a:rPr>
              <a:t>vệ</a:t>
            </a:r>
            <a:r>
              <a:rPr lang="en-GB" altLang="en-US" sz="3500" dirty="0">
                <a:latin typeface="Times New Roman" panose="02020603050405020304" pitchFamily="18" charset="0"/>
                <a:cs typeface="Times New Roman" panose="02020603050405020304" pitchFamily="18" charset="0"/>
              </a:rPr>
              <a:t> </a:t>
            </a:r>
            <a:r>
              <a:rPr lang="en-GB" altLang="en-US" sz="3500" dirty="0" err="1">
                <a:latin typeface="Times New Roman" panose="02020603050405020304" pitchFamily="18" charset="0"/>
                <a:cs typeface="Times New Roman" panose="02020603050405020304" pitchFamily="18" charset="0"/>
              </a:rPr>
              <a:t>môi</a:t>
            </a:r>
            <a:r>
              <a:rPr lang="en-GB" altLang="en-US" sz="3500" dirty="0">
                <a:latin typeface="Times New Roman" panose="02020603050405020304" pitchFamily="18" charset="0"/>
                <a:cs typeface="Times New Roman" panose="02020603050405020304" pitchFamily="18" charset="0"/>
              </a:rPr>
              <a:t> </a:t>
            </a:r>
            <a:r>
              <a:rPr lang="en-GB" altLang="en-US" sz="3500" dirty="0" err="1">
                <a:latin typeface="Times New Roman" panose="02020603050405020304" pitchFamily="18" charset="0"/>
                <a:cs typeface="Times New Roman" panose="02020603050405020304" pitchFamily="18" charset="0"/>
              </a:rPr>
              <a:t>trường</a:t>
            </a:r>
            <a:r>
              <a:rPr lang="en-GB" altLang="en-US" sz="3500" dirty="0">
                <a:latin typeface="Times New Roman" panose="02020603050405020304" pitchFamily="18" charset="0"/>
                <a:cs typeface="Times New Roman" panose="02020603050405020304" pitchFamily="18" charset="0"/>
              </a:rPr>
              <a:t> </a:t>
            </a:r>
            <a:r>
              <a:rPr lang="en-GB" altLang="en-US" sz="3500" dirty="0" err="1">
                <a:latin typeface="Times New Roman" panose="02020603050405020304" pitchFamily="18" charset="0"/>
                <a:cs typeface="Times New Roman" panose="02020603050405020304" pitchFamily="18" charset="0"/>
              </a:rPr>
              <a:t>để</a:t>
            </a:r>
            <a:r>
              <a:rPr lang="en-GB" altLang="en-US" sz="3500" dirty="0">
                <a:latin typeface="Times New Roman" panose="02020603050405020304" pitchFamily="18" charset="0"/>
                <a:cs typeface="Times New Roman" panose="02020603050405020304" pitchFamily="18" charset="0"/>
              </a:rPr>
              <a:t> </a:t>
            </a:r>
            <a:r>
              <a:rPr lang="en-GB" altLang="en-US" sz="3500" dirty="0" err="1">
                <a:latin typeface="Times New Roman" panose="02020603050405020304" pitchFamily="18" charset="0"/>
                <a:cs typeface="Times New Roman" panose="02020603050405020304" pitchFamily="18" charset="0"/>
              </a:rPr>
              <a:t>cho</a:t>
            </a:r>
            <a:r>
              <a:rPr lang="en-GB" altLang="en-US" sz="3500" dirty="0">
                <a:latin typeface="Times New Roman" panose="02020603050405020304" pitchFamily="18" charset="0"/>
                <a:cs typeface="Times New Roman" panose="02020603050405020304" pitchFamily="18" charset="0"/>
              </a:rPr>
              <a:t> </a:t>
            </a:r>
            <a:r>
              <a:rPr lang="en-GB" altLang="en-US" sz="3500" dirty="0" err="1">
                <a:latin typeface="Times New Roman" panose="02020603050405020304" pitchFamily="18" charset="0"/>
                <a:cs typeface="Times New Roman" panose="02020603050405020304" pitchFamily="18" charset="0"/>
              </a:rPr>
              <a:t>các</a:t>
            </a:r>
            <a:r>
              <a:rPr lang="en-GB" altLang="en-US" sz="3500" dirty="0">
                <a:latin typeface="Times New Roman" panose="02020603050405020304" pitchFamily="18" charset="0"/>
                <a:cs typeface="Times New Roman" panose="02020603050405020304" pitchFamily="18" charset="0"/>
              </a:rPr>
              <a:t> con </a:t>
            </a:r>
            <a:r>
              <a:rPr lang="en-GB" altLang="en-US" sz="3500" dirty="0" err="1">
                <a:latin typeface="Times New Roman" panose="02020603050405020304" pitchFamily="18" charset="0"/>
                <a:cs typeface="Times New Roman" panose="02020603050405020304" pitchFamily="18" charset="0"/>
              </a:rPr>
              <a:t>sông</a:t>
            </a:r>
            <a:r>
              <a:rPr lang="en-GB" altLang="en-US" sz="3500" dirty="0">
                <a:latin typeface="Times New Roman" panose="02020603050405020304" pitchFamily="18" charset="0"/>
                <a:cs typeface="Times New Roman" panose="02020603050405020304" pitchFamily="18" charset="0"/>
              </a:rPr>
              <a:t> </a:t>
            </a:r>
            <a:r>
              <a:rPr lang="en-GB" altLang="en-US" sz="3500" dirty="0" err="1">
                <a:latin typeface="Times New Roman" panose="02020603050405020304" pitchFamily="18" charset="0"/>
                <a:cs typeface="Times New Roman" panose="02020603050405020304" pitchFamily="18" charset="0"/>
              </a:rPr>
              <a:t>ngày</a:t>
            </a:r>
            <a:r>
              <a:rPr lang="en-GB" altLang="en-US" sz="3500" dirty="0">
                <a:latin typeface="Times New Roman" panose="02020603050405020304" pitchFamily="18" charset="0"/>
                <a:cs typeface="Times New Roman" panose="02020603050405020304" pitchFamily="18" charset="0"/>
              </a:rPr>
              <a:t> </a:t>
            </a:r>
            <a:r>
              <a:rPr lang="en-GB" altLang="en-US" sz="3500" dirty="0" err="1">
                <a:latin typeface="Times New Roman" panose="02020603050405020304" pitchFamily="18" charset="0"/>
                <a:cs typeface="Times New Roman" panose="02020603050405020304" pitchFamily="18" charset="0"/>
              </a:rPr>
              <a:t>một</a:t>
            </a:r>
            <a:r>
              <a:rPr lang="en-GB" altLang="en-US" sz="3500" dirty="0">
                <a:latin typeface="Times New Roman" panose="02020603050405020304" pitchFamily="18" charset="0"/>
                <a:cs typeface="Times New Roman" panose="02020603050405020304" pitchFamily="18" charset="0"/>
              </a:rPr>
              <a:t> </a:t>
            </a:r>
            <a:r>
              <a:rPr lang="en-GB" altLang="en-US" sz="3500" dirty="0" err="1">
                <a:latin typeface="Times New Roman" panose="02020603050405020304" pitchFamily="18" charset="0"/>
                <a:cs typeface="Times New Roman" panose="02020603050405020304" pitchFamily="18" charset="0"/>
              </a:rPr>
              <a:t>sạch</a:t>
            </a:r>
            <a:r>
              <a:rPr lang="en-GB" altLang="en-US" sz="3500" dirty="0">
                <a:latin typeface="Times New Roman" panose="02020603050405020304" pitchFamily="18" charset="0"/>
                <a:cs typeface="Times New Roman" panose="02020603050405020304" pitchFamily="18" charset="0"/>
              </a:rPr>
              <a:t> </a:t>
            </a:r>
            <a:r>
              <a:rPr lang="en-GB" altLang="en-US" sz="3500" dirty="0" err="1">
                <a:latin typeface="Times New Roman" panose="02020603050405020304" pitchFamily="18" charset="0"/>
                <a:cs typeface="Times New Roman" panose="02020603050405020304" pitchFamily="18" charset="0"/>
              </a:rPr>
              <a:t>đẹp</a:t>
            </a:r>
            <a:r>
              <a:rPr lang="en-GB" altLang="en-US" sz="3500" dirty="0">
                <a:latin typeface="Times New Roman" panose="02020603050405020304" pitchFamily="18" charset="0"/>
                <a:cs typeface="Times New Roman" panose="02020603050405020304" pitchFamily="18" charset="0"/>
              </a:rPr>
              <a:t> </a:t>
            </a:r>
            <a:r>
              <a:rPr lang="en-GB" altLang="en-US" sz="3500" dirty="0" err="1">
                <a:latin typeface="Times New Roman" panose="02020603050405020304" pitchFamily="18" charset="0"/>
                <a:cs typeface="Times New Roman" panose="02020603050405020304" pitchFamily="18" charset="0"/>
              </a:rPr>
              <a:t>hơn</a:t>
            </a:r>
            <a:r>
              <a:rPr lang="en-GB" altLang="en-US" sz="3500" dirty="0">
                <a:latin typeface="Times New Roman" panose="02020603050405020304" pitchFamily="18" charset="0"/>
                <a:cs typeface="Times New Roman" panose="02020603050405020304" pitchFamily="18" charset="0"/>
              </a:rPr>
              <a:t>.</a:t>
            </a:r>
          </a:p>
          <a:p>
            <a:pPr marL="171446" indent="-171446" defTabSz="685783">
              <a:spcBef>
                <a:spcPts val="751"/>
              </a:spcBef>
              <a:defRPr/>
            </a:pPr>
            <a:endParaRPr lang="en-GB" altLang="en-US" sz="3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7286577"/>
      </p:ext>
    </p:extLst>
  </p:cSld>
  <p:clrMapOvr>
    <a:masterClrMapping/>
  </p:clrMapOvr>
  <p:transition spd="slow" advClick="0" advTm="4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unnamed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72034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6" descr="2712_ttxvn_ngaymoitruong_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231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33" name="TextBox 32">
            <a:extLst>
              <a:ext uri="{FF2B5EF4-FFF2-40B4-BE49-F238E27FC236}">
                <a16:creationId xmlns="" xmlns:a16="http://schemas.microsoft.com/office/drawing/2014/main" id="{4861EA7F-A01D-2148-908C-9F0850B1F1B3}"/>
              </a:ext>
            </a:extLst>
          </p:cNvPr>
          <p:cNvSpPr txBox="1"/>
          <p:nvPr/>
        </p:nvSpPr>
        <p:spPr>
          <a:xfrm>
            <a:off x="392386" y="942300"/>
            <a:ext cx="11393213" cy="3768408"/>
          </a:xfrm>
          <a:prstGeom prst="roundRect">
            <a:avLst/>
          </a:prstGeom>
          <a:noFill/>
          <a:ln w="28575">
            <a:solidFill>
              <a:schemeClr val="accent1"/>
            </a:solidFill>
            <a:prstDash val="dash"/>
          </a:ln>
        </p:spPr>
        <p:txBody>
          <a:bodyPr wrap="square" lIns="121917" tIns="60958" rIns="121917" bIns="60958" rtlCol="0">
            <a:spAutoFit/>
          </a:bodyPr>
          <a:lstStyle/>
          <a:p>
            <a:pPr marL="226478" algn="just" defTabSz="1219170">
              <a:buClr>
                <a:srgbClr val="000000"/>
              </a:buClr>
              <a:defRPr/>
            </a:pPr>
            <a:r>
              <a:rPr lang="en-US" sz="4300" b="1" kern="0" dirty="0" err="1">
                <a:latin typeface="Times New Roman" panose="02020603050405020304" pitchFamily="18" charset="0"/>
                <a:cs typeface="Times New Roman" panose="02020603050405020304" pitchFamily="18" charset="0"/>
                <a:sym typeface="Arial"/>
              </a:rPr>
              <a:t>Nước</a:t>
            </a:r>
            <a:r>
              <a:rPr lang="en-US" sz="4300" b="1" kern="0" dirty="0">
                <a:latin typeface="Times New Roman" panose="02020603050405020304" pitchFamily="18" charset="0"/>
                <a:cs typeface="Times New Roman" panose="02020603050405020304" pitchFamily="18" charset="0"/>
                <a:sym typeface="Arial"/>
              </a:rPr>
              <a:t> ta </a:t>
            </a:r>
            <a:r>
              <a:rPr lang="en-US" sz="4300" b="1" kern="0" dirty="0" err="1">
                <a:latin typeface="Times New Roman" panose="02020603050405020304" pitchFamily="18" charset="0"/>
                <a:cs typeface="Times New Roman" panose="02020603050405020304" pitchFamily="18" charset="0"/>
                <a:sym typeface="Arial"/>
              </a:rPr>
              <a:t>có</a:t>
            </a:r>
            <a:r>
              <a:rPr lang="en-US" sz="4300" b="1" kern="0" dirty="0">
                <a:latin typeface="Times New Roman" panose="02020603050405020304" pitchFamily="18" charset="0"/>
                <a:cs typeface="Times New Roman" panose="02020603050405020304" pitchFamily="18" charset="0"/>
                <a:sym typeface="Arial"/>
              </a:rPr>
              <a:t> </a:t>
            </a:r>
            <a:r>
              <a:rPr lang="en-US" sz="4300" b="1" kern="0" dirty="0" err="1">
                <a:latin typeface="Times New Roman" panose="02020603050405020304" pitchFamily="18" charset="0"/>
                <a:cs typeface="Times New Roman" panose="02020603050405020304" pitchFamily="18" charset="0"/>
                <a:sym typeface="Arial"/>
              </a:rPr>
              <a:t>mạng</a:t>
            </a:r>
            <a:r>
              <a:rPr lang="en-US" sz="4300" b="1" kern="0" dirty="0">
                <a:latin typeface="Times New Roman" panose="02020603050405020304" pitchFamily="18" charset="0"/>
                <a:cs typeface="Times New Roman" panose="02020603050405020304" pitchFamily="18" charset="0"/>
                <a:sym typeface="Arial"/>
              </a:rPr>
              <a:t> </a:t>
            </a:r>
            <a:r>
              <a:rPr lang="en-US" sz="4300" b="1" kern="0" dirty="0" err="1">
                <a:latin typeface="Times New Roman" panose="02020603050405020304" pitchFamily="18" charset="0"/>
                <a:cs typeface="Times New Roman" panose="02020603050405020304" pitchFamily="18" charset="0"/>
                <a:sym typeface="Arial"/>
              </a:rPr>
              <a:t>lưới</a:t>
            </a:r>
            <a:r>
              <a:rPr lang="en-US" sz="4300" b="1" kern="0" dirty="0">
                <a:latin typeface="Times New Roman" panose="02020603050405020304" pitchFamily="18" charset="0"/>
                <a:cs typeface="Times New Roman" panose="02020603050405020304" pitchFamily="18" charset="0"/>
                <a:sym typeface="Arial"/>
              </a:rPr>
              <a:t> </a:t>
            </a:r>
            <a:r>
              <a:rPr lang="en-US" sz="4300" b="1" kern="0" dirty="0" err="1">
                <a:latin typeface="Times New Roman" panose="02020603050405020304" pitchFamily="18" charset="0"/>
                <a:cs typeface="Times New Roman" panose="02020603050405020304" pitchFamily="18" charset="0"/>
                <a:sym typeface="Arial"/>
              </a:rPr>
              <a:t>sông</a:t>
            </a:r>
            <a:r>
              <a:rPr lang="en-US" sz="4300" b="1" kern="0" dirty="0">
                <a:latin typeface="Times New Roman" panose="02020603050405020304" pitchFamily="18" charset="0"/>
                <a:cs typeface="Times New Roman" panose="02020603050405020304" pitchFamily="18" charset="0"/>
                <a:sym typeface="Arial"/>
              </a:rPr>
              <a:t> </a:t>
            </a:r>
            <a:r>
              <a:rPr lang="en-US" sz="4300" b="1" kern="0" dirty="0" err="1">
                <a:latin typeface="Times New Roman" panose="02020603050405020304" pitchFamily="18" charset="0"/>
                <a:cs typeface="Times New Roman" panose="02020603050405020304" pitchFamily="18" charset="0"/>
                <a:sym typeface="Arial"/>
              </a:rPr>
              <a:t>ngòi</a:t>
            </a:r>
            <a:r>
              <a:rPr lang="en-US" sz="4300" b="1" kern="0" dirty="0">
                <a:latin typeface="Times New Roman" panose="02020603050405020304" pitchFamily="18" charset="0"/>
                <a:cs typeface="Times New Roman" panose="02020603050405020304" pitchFamily="18" charset="0"/>
                <a:sym typeface="Arial"/>
              </a:rPr>
              <a:t> </a:t>
            </a:r>
            <a:r>
              <a:rPr lang="en-US" sz="4300" b="1" kern="0" dirty="0" err="1">
                <a:latin typeface="Times New Roman" panose="02020603050405020304" pitchFamily="18" charset="0"/>
                <a:cs typeface="Times New Roman" panose="02020603050405020304" pitchFamily="18" charset="0"/>
                <a:sym typeface="Arial"/>
              </a:rPr>
              <a:t>dày</a:t>
            </a:r>
            <a:r>
              <a:rPr lang="en-US" sz="4300" b="1" kern="0" dirty="0">
                <a:latin typeface="Times New Roman" panose="02020603050405020304" pitchFamily="18" charset="0"/>
                <a:cs typeface="Times New Roman" panose="02020603050405020304" pitchFamily="18" charset="0"/>
                <a:sym typeface="Arial"/>
              </a:rPr>
              <a:t> </a:t>
            </a:r>
            <a:r>
              <a:rPr lang="en-US" sz="4300" b="1" kern="0" dirty="0" err="1">
                <a:latin typeface="Times New Roman" panose="02020603050405020304" pitchFamily="18" charset="0"/>
                <a:cs typeface="Times New Roman" panose="02020603050405020304" pitchFamily="18" charset="0"/>
                <a:sym typeface="Arial"/>
              </a:rPr>
              <a:t>đặc</a:t>
            </a:r>
            <a:r>
              <a:rPr lang="en-US" sz="4300" b="1" kern="0" dirty="0">
                <a:latin typeface="Times New Roman" panose="02020603050405020304" pitchFamily="18" charset="0"/>
                <a:cs typeface="Times New Roman" panose="02020603050405020304" pitchFamily="18" charset="0"/>
                <a:sym typeface="Arial"/>
              </a:rPr>
              <a:t>, </a:t>
            </a:r>
            <a:r>
              <a:rPr lang="en-US" sz="4300" b="1" kern="0" dirty="0" err="1">
                <a:latin typeface="Times New Roman" panose="02020603050405020304" pitchFamily="18" charset="0"/>
                <a:cs typeface="Times New Roman" panose="02020603050405020304" pitchFamily="18" charset="0"/>
                <a:sym typeface="Arial"/>
              </a:rPr>
              <a:t>nhưng</a:t>
            </a:r>
            <a:r>
              <a:rPr lang="en-US" sz="4300" b="1" kern="0" dirty="0">
                <a:latin typeface="Times New Roman" panose="02020603050405020304" pitchFamily="18" charset="0"/>
                <a:cs typeface="Times New Roman" panose="02020603050405020304" pitchFamily="18" charset="0"/>
                <a:sym typeface="Arial"/>
              </a:rPr>
              <a:t> </a:t>
            </a:r>
            <a:r>
              <a:rPr lang="en-US" sz="4300" b="1" kern="0" dirty="0" err="1">
                <a:latin typeface="Times New Roman" panose="02020603050405020304" pitchFamily="18" charset="0"/>
                <a:cs typeface="Times New Roman" panose="02020603050405020304" pitchFamily="18" charset="0"/>
                <a:sym typeface="Arial"/>
              </a:rPr>
              <a:t>ít</a:t>
            </a:r>
            <a:r>
              <a:rPr lang="en-US" sz="4300" b="1" kern="0" dirty="0">
                <a:latin typeface="Times New Roman" panose="02020603050405020304" pitchFamily="18" charset="0"/>
                <a:cs typeface="Times New Roman" panose="02020603050405020304" pitchFamily="18" charset="0"/>
                <a:sym typeface="Arial"/>
              </a:rPr>
              <a:t> </a:t>
            </a:r>
            <a:r>
              <a:rPr lang="en-US" sz="4300" b="1" kern="0" dirty="0" err="1">
                <a:latin typeface="Times New Roman" panose="02020603050405020304" pitchFamily="18" charset="0"/>
                <a:cs typeface="Times New Roman" panose="02020603050405020304" pitchFamily="18" charset="0"/>
                <a:sym typeface="Arial"/>
              </a:rPr>
              <a:t>sông</a:t>
            </a:r>
            <a:r>
              <a:rPr lang="en-US" sz="4300" b="1" kern="0" dirty="0">
                <a:latin typeface="Times New Roman" panose="02020603050405020304" pitchFamily="18" charset="0"/>
                <a:cs typeface="Times New Roman" panose="02020603050405020304" pitchFamily="18" charset="0"/>
                <a:sym typeface="Arial"/>
              </a:rPr>
              <a:t> </a:t>
            </a:r>
            <a:r>
              <a:rPr lang="en-US" sz="4300" b="1" kern="0" dirty="0" err="1">
                <a:latin typeface="Times New Roman" panose="02020603050405020304" pitchFamily="18" charset="0"/>
                <a:cs typeface="Times New Roman" panose="02020603050405020304" pitchFamily="18" charset="0"/>
                <a:sym typeface="Arial"/>
              </a:rPr>
              <a:t>lớn</a:t>
            </a:r>
            <a:r>
              <a:rPr lang="en-US" sz="4300" b="1" kern="0" dirty="0">
                <a:latin typeface="Times New Roman" panose="02020603050405020304" pitchFamily="18" charset="0"/>
                <a:cs typeface="Times New Roman" panose="02020603050405020304" pitchFamily="18" charset="0"/>
                <a:sym typeface="Arial"/>
              </a:rPr>
              <a:t>. </a:t>
            </a:r>
            <a:r>
              <a:rPr lang="en-US" sz="4300" b="1" kern="0" dirty="0" err="1">
                <a:latin typeface="Times New Roman" panose="02020603050405020304" pitchFamily="18" charset="0"/>
                <a:cs typeface="Times New Roman" panose="02020603050405020304" pitchFamily="18" charset="0"/>
                <a:sym typeface="Arial"/>
              </a:rPr>
              <a:t>Sông</a:t>
            </a:r>
            <a:r>
              <a:rPr lang="en-US" sz="4300" b="1" kern="0" dirty="0">
                <a:latin typeface="Times New Roman" panose="02020603050405020304" pitchFamily="18" charset="0"/>
                <a:cs typeface="Times New Roman" panose="02020603050405020304" pitchFamily="18" charset="0"/>
                <a:sym typeface="Arial"/>
              </a:rPr>
              <a:t> </a:t>
            </a:r>
            <a:r>
              <a:rPr lang="en-US" sz="4300" b="1" kern="0" dirty="0" err="1">
                <a:latin typeface="Times New Roman" panose="02020603050405020304" pitchFamily="18" charset="0"/>
                <a:cs typeface="Times New Roman" panose="02020603050405020304" pitchFamily="18" charset="0"/>
                <a:sym typeface="Arial"/>
              </a:rPr>
              <a:t>của</a:t>
            </a:r>
            <a:r>
              <a:rPr lang="en-US" sz="4300" b="1" kern="0" dirty="0">
                <a:latin typeface="Times New Roman" panose="02020603050405020304" pitchFamily="18" charset="0"/>
                <a:cs typeface="Times New Roman" panose="02020603050405020304" pitchFamily="18" charset="0"/>
                <a:sym typeface="Arial"/>
              </a:rPr>
              <a:t> </a:t>
            </a:r>
            <a:r>
              <a:rPr lang="en-US" sz="4300" b="1" kern="0" dirty="0" err="1">
                <a:latin typeface="Times New Roman" panose="02020603050405020304" pitchFamily="18" charset="0"/>
                <a:cs typeface="Times New Roman" panose="02020603050405020304" pitchFamily="18" charset="0"/>
                <a:sym typeface="Arial"/>
              </a:rPr>
              <a:t>nước</a:t>
            </a:r>
            <a:r>
              <a:rPr lang="en-US" sz="4300" b="1" kern="0" dirty="0">
                <a:latin typeface="Times New Roman" panose="02020603050405020304" pitchFamily="18" charset="0"/>
                <a:cs typeface="Times New Roman" panose="02020603050405020304" pitchFamily="18" charset="0"/>
                <a:sym typeface="Arial"/>
              </a:rPr>
              <a:t> ta </a:t>
            </a:r>
            <a:r>
              <a:rPr lang="en-US" sz="4300" b="1" kern="0" dirty="0" err="1">
                <a:latin typeface="Times New Roman" panose="02020603050405020304" pitchFamily="18" charset="0"/>
                <a:cs typeface="Times New Roman" panose="02020603050405020304" pitchFamily="18" charset="0"/>
                <a:sym typeface="Arial"/>
              </a:rPr>
              <a:t>có</a:t>
            </a:r>
            <a:r>
              <a:rPr lang="en-US" sz="4300" b="1" kern="0" dirty="0">
                <a:latin typeface="Times New Roman" panose="02020603050405020304" pitchFamily="18" charset="0"/>
                <a:cs typeface="Times New Roman" panose="02020603050405020304" pitchFamily="18" charset="0"/>
                <a:sym typeface="Arial"/>
              </a:rPr>
              <a:t> </a:t>
            </a:r>
            <a:r>
              <a:rPr lang="en-US" sz="4300" b="1" kern="0" dirty="0" err="1">
                <a:latin typeface="Times New Roman" panose="02020603050405020304" pitchFamily="18" charset="0"/>
                <a:cs typeface="Times New Roman" panose="02020603050405020304" pitchFamily="18" charset="0"/>
                <a:sym typeface="Arial"/>
              </a:rPr>
              <a:t>lượng</a:t>
            </a:r>
            <a:r>
              <a:rPr lang="en-US" sz="4300" b="1" kern="0" dirty="0">
                <a:latin typeface="Times New Roman" panose="02020603050405020304" pitchFamily="18" charset="0"/>
                <a:cs typeface="Times New Roman" panose="02020603050405020304" pitchFamily="18" charset="0"/>
                <a:sym typeface="Arial"/>
              </a:rPr>
              <a:t> </a:t>
            </a:r>
            <a:r>
              <a:rPr lang="en-US" sz="4300" b="1" kern="0" dirty="0" err="1">
                <a:latin typeface="Times New Roman" panose="02020603050405020304" pitchFamily="18" charset="0"/>
                <a:cs typeface="Times New Roman" panose="02020603050405020304" pitchFamily="18" charset="0"/>
                <a:sym typeface="Arial"/>
              </a:rPr>
              <a:t>nước</a:t>
            </a:r>
            <a:r>
              <a:rPr lang="en-US" sz="4300" b="1" kern="0" dirty="0">
                <a:latin typeface="Times New Roman" panose="02020603050405020304" pitchFamily="18" charset="0"/>
                <a:cs typeface="Times New Roman" panose="02020603050405020304" pitchFamily="18" charset="0"/>
                <a:sym typeface="Arial"/>
              </a:rPr>
              <a:t> </a:t>
            </a:r>
            <a:r>
              <a:rPr lang="en-US" sz="4300" b="1" kern="0" dirty="0" err="1">
                <a:latin typeface="Times New Roman" panose="02020603050405020304" pitchFamily="18" charset="0"/>
                <a:cs typeface="Times New Roman" panose="02020603050405020304" pitchFamily="18" charset="0"/>
                <a:sym typeface="Arial"/>
              </a:rPr>
              <a:t>thay</a:t>
            </a:r>
            <a:r>
              <a:rPr lang="en-US" sz="4300" b="1" kern="0" dirty="0">
                <a:latin typeface="Times New Roman" panose="02020603050405020304" pitchFamily="18" charset="0"/>
                <a:cs typeface="Times New Roman" panose="02020603050405020304" pitchFamily="18" charset="0"/>
                <a:sym typeface="Arial"/>
              </a:rPr>
              <a:t> </a:t>
            </a:r>
            <a:r>
              <a:rPr lang="en-US" sz="4300" b="1" kern="0" dirty="0" err="1">
                <a:latin typeface="Times New Roman" panose="02020603050405020304" pitchFamily="18" charset="0"/>
                <a:cs typeface="Times New Roman" panose="02020603050405020304" pitchFamily="18" charset="0"/>
                <a:sym typeface="Arial"/>
              </a:rPr>
              <a:t>đổi</a:t>
            </a:r>
            <a:r>
              <a:rPr lang="en-US" sz="4300" b="1" kern="0" dirty="0">
                <a:latin typeface="Times New Roman" panose="02020603050405020304" pitchFamily="18" charset="0"/>
                <a:cs typeface="Times New Roman" panose="02020603050405020304" pitchFamily="18" charset="0"/>
                <a:sym typeface="Arial"/>
              </a:rPr>
              <a:t> </a:t>
            </a:r>
            <a:r>
              <a:rPr lang="en-US" sz="4300" b="1" kern="0" dirty="0" err="1">
                <a:latin typeface="Times New Roman" panose="02020603050405020304" pitchFamily="18" charset="0"/>
                <a:cs typeface="Times New Roman" panose="02020603050405020304" pitchFamily="18" charset="0"/>
                <a:sym typeface="Arial"/>
              </a:rPr>
              <a:t>theo</a:t>
            </a:r>
            <a:r>
              <a:rPr lang="en-US" sz="4300" b="1" kern="0" dirty="0">
                <a:latin typeface="Times New Roman" panose="02020603050405020304" pitchFamily="18" charset="0"/>
                <a:cs typeface="Times New Roman" panose="02020603050405020304" pitchFamily="18" charset="0"/>
                <a:sym typeface="Arial"/>
              </a:rPr>
              <a:t> </a:t>
            </a:r>
            <a:r>
              <a:rPr lang="en-US" sz="4300" b="1" kern="0" dirty="0" err="1">
                <a:latin typeface="Times New Roman" panose="02020603050405020304" pitchFamily="18" charset="0"/>
                <a:cs typeface="Times New Roman" panose="02020603050405020304" pitchFamily="18" charset="0"/>
                <a:sym typeface="Arial"/>
              </a:rPr>
              <a:t>mùa</a:t>
            </a:r>
            <a:r>
              <a:rPr lang="en-US" sz="4300" b="1" kern="0" dirty="0">
                <a:latin typeface="Times New Roman" panose="02020603050405020304" pitchFamily="18" charset="0"/>
                <a:cs typeface="Times New Roman" panose="02020603050405020304" pitchFamily="18" charset="0"/>
                <a:sym typeface="Arial"/>
              </a:rPr>
              <a:t> </a:t>
            </a:r>
            <a:r>
              <a:rPr lang="en-US" sz="4300" b="1" kern="0" dirty="0" err="1">
                <a:latin typeface="Times New Roman" panose="02020603050405020304" pitchFamily="18" charset="0"/>
                <a:cs typeface="Times New Roman" panose="02020603050405020304" pitchFamily="18" charset="0"/>
                <a:sym typeface="Arial"/>
              </a:rPr>
              <a:t>và</a:t>
            </a:r>
            <a:r>
              <a:rPr lang="en-US" sz="4300" b="1" kern="0" dirty="0">
                <a:latin typeface="Times New Roman" panose="02020603050405020304" pitchFamily="18" charset="0"/>
                <a:cs typeface="Times New Roman" panose="02020603050405020304" pitchFamily="18" charset="0"/>
                <a:sym typeface="Arial"/>
              </a:rPr>
              <a:t> </a:t>
            </a:r>
            <a:r>
              <a:rPr lang="en-US" sz="4300" b="1" kern="0" dirty="0" err="1">
                <a:latin typeface="Times New Roman" panose="02020603050405020304" pitchFamily="18" charset="0"/>
                <a:cs typeface="Times New Roman" panose="02020603050405020304" pitchFamily="18" charset="0"/>
                <a:sym typeface="Arial"/>
              </a:rPr>
              <a:t>có</a:t>
            </a:r>
            <a:r>
              <a:rPr lang="en-US" sz="4300" b="1" kern="0" dirty="0">
                <a:latin typeface="Times New Roman" panose="02020603050405020304" pitchFamily="18" charset="0"/>
                <a:cs typeface="Times New Roman" panose="02020603050405020304" pitchFamily="18" charset="0"/>
                <a:sym typeface="Arial"/>
              </a:rPr>
              <a:t> </a:t>
            </a:r>
            <a:r>
              <a:rPr lang="en-US" sz="4300" b="1" kern="0" dirty="0" err="1">
                <a:latin typeface="Times New Roman" panose="02020603050405020304" pitchFamily="18" charset="0"/>
                <a:cs typeface="Times New Roman" panose="02020603050405020304" pitchFamily="18" charset="0"/>
                <a:sym typeface="Arial"/>
              </a:rPr>
              <a:t>nhiều</a:t>
            </a:r>
            <a:r>
              <a:rPr lang="en-US" sz="4300" b="1" kern="0" dirty="0">
                <a:latin typeface="Times New Roman" panose="02020603050405020304" pitchFamily="18" charset="0"/>
                <a:cs typeface="Times New Roman" panose="02020603050405020304" pitchFamily="18" charset="0"/>
                <a:sym typeface="Arial"/>
              </a:rPr>
              <a:t> </a:t>
            </a:r>
            <a:r>
              <a:rPr lang="en-US" sz="4300" b="1" kern="0" dirty="0" err="1">
                <a:latin typeface="Times New Roman" panose="02020603050405020304" pitchFamily="18" charset="0"/>
                <a:cs typeface="Times New Roman" panose="02020603050405020304" pitchFamily="18" charset="0"/>
                <a:sym typeface="Arial"/>
              </a:rPr>
              <a:t>phù</a:t>
            </a:r>
            <a:r>
              <a:rPr lang="en-US" sz="4300" b="1" kern="0" dirty="0">
                <a:latin typeface="Times New Roman" panose="02020603050405020304" pitchFamily="18" charset="0"/>
                <a:cs typeface="Times New Roman" panose="02020603050405020304" pitchFamily="18" charset="0"/>
                <a:sym typeface="Arial"/>
              </a:rPr>
              <a:t> </a:t>
            </a:r>
            <a:r>
              <a:rPr lang="en-US" sz="4300" b="1" kern="0" dirty="0" err="1">
                <a:latin typeface="Times New Roman" panose="02020603050405020304" pitchFamily="18" charset="0"/>
                <a:cs typeface="Times New Roman" panose="02020603050405020304" pitchFamily="18" charset="0"/>
                <a:sym typeface="Arial"/>
              </a:rPr>
              <a:t>sa</a:t>
            </a:r>
            <a:r>
              <a:rPr lang="en-US" sz="4300" b="1" kern="0" dirty="0">
                <a:latin typeface="Times New Roman" panose="02020603050405020304" pitchFamily="18" charset="0"/>
                <a:cs typeface="Times New Roman" panose="02020603050405020304" pitchFamily="18" charset="0"/>
                <a:sym typeface="Arial"/>
              </a:rPr>
              <a:t>. </a:t>
            </a:r>
            <a:r>
              <a:rPr lang="en-US" sz="4300" b="1" kern="0" dirty="0" err="1">
                <a:latin typeface="Times New Roman" panose="02020603050405020304" pitchFamily="18" charset="0"/>
                <a:cs typeface="Times New Roman" panose="02020603050405020304" pitchFamily="18" charset="0"/>
                <a:sym typeface="Arial"/>
              </a:rPr>
              <a:t>Sông</a:t>
            </a:r>
            <a:r>
              <a:rPr lang="en-US" sz="4300" b="1" kern="0" dirty="0">
                <a:latin typeface="Times New Roman" panose="02020603050405020304" pitchFamily="18" charset="0"/>
                <a:cs typeface="Times New Roman" panose="02020603050405020304" pitchFamily="18" charset="0"/>
                <a:sym typeface="Arial"/>
              </a:rPr>
              <a:t> </a:t>
            </a:r>
            <a:r>
              <a:rPr lang="en-US" sz="4300" b="1" kern="0" dirty="0" err="1">
                <a:latin typeface="Times New Roman" panose="02020603050405020304" pitchFamily="18" charset="0"/>
                <a:cs typeface="Times New Roman" panose="02020603050405020304" pitchFamily="18" charset="0"/>
                <a:sym typeface="Arial"/>
              </a:rPr>
              <a:t>ngòi</a:t>
            </a:r>
            <a:r>
              <a:rPr lang="en-US" sz="4300" b="1" kern="0" dirty="0">
                <a:latin typeface="Times New Roman" panose="02020603050405020304" pitchFamily="18" charset="0"/>
                <a:cs typeface="Times New Roman" panose="02020603050405020304" pitchFamily="18" charset="0"/>
                <a:sym typeface="Arial"/>
              </a:rPr>
              <a:t> </a:t>
            </a:r>
            <a:r>
              <a:rPr lang="en-US" sz="4300" b="1" kern="0" dirty="0" err="1">
                <a:latin typeface="Times New Roman" panose="02020603050405020304" pitchFamily="18" charset="0"/>
                <a:cs typeface="Times New Roman" panose="02020603050405020304" pitchFamily="18" charset="0"/>
                <a:sym typeface="Arial"/>
              </a:rPr>
              <a:t>có</a:t>
            </a:r>
            <a:r>
              <a:rPr lang="en-US" sz="4300" b="1" kern="0" dirty="0">
                <a:latin typeface="Times New Roman" panose="02020603050405020304" pitchFamily="18" charset="0"/>
                <a:cs typeface="Times New Roman" panose="02020603050405020304" pitchFamily="18" charset="0"/>
                <a:sym typeface="Arial"/>
              </a:rPr>
              <a:t> </a:t>
            </a:r>
            <a:r>
              <a:rPr lang="en-US" sz="4300" b="1" kern="0" dirty="0" err="1">
                <a:latin typeface="Times New Roman" panose="02020603050405020304" pitchFamily="18" charset="0"/>
                <a:cs typeface="Times New Roman" panose="02020603050405020304" pitchFamily="18" charset="0"/>
                <a:sym typeface="Arial"/>
              </a:rPr>
              <a:t>vai</a:t>
            </a:r>
            <a:r>
              <a:rPr lang="en-US" sz="4300" b="1" kern="0" dirty="0">
                <a:latin typeface="Times New Roman" panose="02020603050405020304" pitchFamily="18" charset="0"/>
                <a:cs typeface="Times New Roman" panose="02020603050405020304" pitchFamily="18" charset="0"/>
                <a:sym typeface="Arial"/>
              </a:rPr>
              <a:t> </a:t>
            </a:r>
            <a:r>
              <a:rPr lang="en-US" sz="4300" b="1" kern="0" dirty="0" err="1">
                <a:latin typeface="Times New Roman" panose="02020603050405020304" pitchFamily="18" charset="0"/>
                <a:cs typeface="Times New Roman" panose="02020603050405020304" pitchFamily="18" charset="0"/>
                <a:sym typeface="Arial"/>
              </a:rPr>
              <a:t>trò</a:t>
            </a:r>
            <a:r>
              <a:rPr lang="en-US" sz="4300" b="1" kern="0" dirty="0">
                <a:latin typeface="Times New Roman" panose="02020603050405020304" pitchFamily="18" charset="0"/>
                <a:cs typeface="Times New Roman" panose="02020603050405020304" pitchFamily="18" charset="0"/>
                <a:sym typeface="Arial"/>
              </a:rPr>
              <a:t> </a:t>
            </a:r>
            <a:r>
              <a:rPr lang="en-US" sz="4300" b="1" kern="0" dirty="0" err="1">
                <a:latin typeface="Times New Roman" panose="02020603050405020304" pitchFamily="18" charset="0"/>
                <a:cs typeface="Times New Roman" panose="02020603050405020304" pitchFamily="18" charset="0"/>
                <a:sym typeface="Arial"/>
              </a:rPr>
              <a:t>quan</a:t>
            </a:r>
            <a:r>
              <a:rPr lang="en-US" sz="4300" b="1" kern="0" dirty="0">
                <a:latin typeface="Times New Roman" panose="02020603050405020304" pitchFamily="18" charset="0"/>
                <a:cs typeface="Times New Roman" panose="02020603050405020304" pitchFamily="18" charset="0"/>
                <a:sym typeface="Arial"/>
              </a:rPr>
              <a:t> </a:t>
            </a:r>
            <a:r>
              <a:rPr lang="en-US" sz="4300" b="1" kern="0" dirty="0" err="1">
                <a:latin typeface="Times New Roman" panose="02020603050405020304" pitchFamily="18" charset="0"/>
                <a:cs typeface="Times New Roman" panose="02020603050405020304" pitchFamily="18" charset="0"/>
                <a:sym typeface="Arial"/>
              </a:rPr>
              <a:t>trọng</a:t>
            </a:r>
            <a:r>
              <a:rPr lang="en-US" sz="4300" b="1" kern="0" dirty="0">
                <a:latin typeface="Times New Roman" panose="02020603050405020304" pitchFamily="18" charset="0"/>
                <a:cs typeface="Times New Roman" panose="02020603050405020304" pitchFamily="18" charset="0"/>
                <a:sym typeface="Arial"/>
              </a:rPr>
              <a:t> </a:t>
            </a:r>
            <a:r>
              <a:rPr lang="en-US" sz="4300" b="1" kern="0" dirty="0" err="1">
                <a:latin typeface="Times New Roman" panose="02020603050405020304" pitchFamily="18" charset="0"/>
                <a:cs typeface="Times New Roman" panose="02020603050405020304" pitchFamily="18" charset="0"/>
                <a:sym typeface="Arial"/>
              </a:rPr>
              <a:t>đối</a:t>
            </a:r>
            <a:r>
              <a:rPr lang="en-US" sz="4300" b="1" kern="0" dirty="0">
                <a:latin typeface="Times New Roman" panose="02020603050405020304" pitchFamily="18" charset="0"/>
                <a:cs typeface="Times New Roman" panose="02020603050405020304" pitchFamily="18" charset="0"/>
                <a:sym typeface="Arial"/>
              </a:rPr>
              <a:t> </a:t>
            </a:r>
            <a:r>
              <a:rPr lang="en-US" sz="4300" b="1" kern="0" dirty="0" err="1">
                <a:latin typeface="Times New Roman" panose="02020603050405020304" pitchFamily="18" charset="0"/>
                <a:cs typeface="Times New Roman" panose="02020603050405020304" pitchFamily="18" charset="0"/>
                <a:sym typeface="Arial"/>
              </a:rPr>
              <a:t>với</a:t>
            </a:r>
            <a:r>
              <a:rPr lang="en-US" sz="4300" b="1" kern="0" dirty="0">
                <a:latin typeface="Times New Roman" panose="02020603050405020304" pitchFamily="18" charset="0"/>
                <a:cs typeface="Times New Roman" panose="02020603050405020304" pitchFamily="18" charset="0"/>
                <a:sym typeface="Arial"/>
              </a:rPr>
              <a:t> </a:t>
            </a:r>
            <a:r>
              <a:rPr lang="en-US" sz="4300" b="1" kern="0" dirty="0" err="1">
                <a:latin typeface="Times New Roman" panose="02020603050405020304" pitchFamily="18" charset="0"/>
                <a:cs typeface="Times New Roman" panose="02020603050405020304" pitchFamily="18" charset="0"/>
                <a:sym typeface="Arial"/>
              </a:rPr>
              <a:t>sản</a:t>
            </a:r>
            <a:r>
              <a:rPr lang="en-US" sz="4300" b="1" kern="0" dirty="0">
                <a:latin typeface="Times New Roman" panose="02020603050405020304" pitchFamily="18" charset="0"/>
                <a:cs typeface="Times New Roman" panose="02020603050405020304" pitchFamily="18" charset="0"/>
                <a:sym typeface="Arial"/>
              </a:rPr>
              <a:t> </a:t>
            </a:r>
            <a:r>
              <a:rPr lang="en-US" sz="4300" b="1" kern="0" dirty="0" err="1">
                <a:latin typeface="Times New Roman" panose="02020603050405020304" pitchFamily="18" charset="0"/>
                <a:cs typeface="Times New Roman" panose="02020603050405020304" pitchFamily="18" charset="0"/>
                <a:sym typeface="Arial"/>
              </a:rPr>
              <a:t>xuất</a:t>
            </a:r>
            <a:r>
              <a:rPr lang="en-US" sz="4300" b="1" kern="0" dirty="0">
                <a:latin typeface="Times New Roman" panose="02020603050405020304" pitchFamily="18" charset="0"/>
                <a:cs typeface="Times New Roman" panose="02020603050405020304" pitchFamily="18" charset="0"/>
                <a:sym typeface="Arial"/>
              </a:rPr>
              <a:t> </a:t>
            </a:r>
            <a:r>
              <a:rPr lang="en-US" sz="4300" b="1" kern="0" dirty="0" err="1">
                <a:latin typeface="Times New Roman" panose="02020603050405020304" pitchFamily="18" charset="0"/>
                <a:cs typeface="Times New Roman" panose="02020603050405020304" pitchFamily="18" charset="0"/>
                <a:sym typeface="Arial"/>
              </a:rPr>
              <a:t>và</a:t>
            </a:r>
            <a:r>
              <a:rPr lang="en-US" sz="4300" b="1" kern="0" dirty="0">
                <a:latin typeface="Times New Roman" panose="02020603050405020304" pitchFamily="18" charset="0"/>
                <a:cs typeface="Times New Roman" panose="02020603050405020304" pitchFamily="18" charset="0"/>
                <a:sym typeface="Arial"/>
              </a:rPr>
              <a:t> </a:t>
            </a:r>
            <a:r>
              <a:rPr lang="en-US" sz="4300" b="1" kern="0" dirty="0" err="1">
                <a:latin typeface="Times New Roman" panose="02020603050405020304" pitchFamily="18" charset="0"/>
                <a:cs typeface="Times New Roman" panose="02020603050405020304" pitchFamily="18" charset="0"/>
                <a:sym typeface="Arial"/>
              </a:rPr>
              <a:t>đời</a:t>
            </a:r>
            <a:r>
              <a:rPr lang="en-US" sz="4300" b="1" kern="0" dirty="0">
                <a:latin typeface="Times New Roman" panose="02020603050405020304" pitchFamily="18" charset="0"/>
                <a:cs typeface="Times New Roman" panose="02020603050405020304" pitchFamily="18" charset="0"/>
                <a:sym typeface="Arial"/>
              </a:rPr>
              <a:t> </a:t>
            </a:r>
            <a:r>
              <a:rPr lang="en-US" sz="4300" b="1" kern="0" dirty="0" err="1">
                <a:latin typeface="Times New Roman" panose="02020603050405020304" pitchFamily="18" charset="0"/>
                <a:cs typeface="Times New Roman" panose="02020603050405020304" pitchFamily="18" charset="0"/>
                <a:sym typeface="Arial"/>
              </a:rPr>
              <a:t>sống</a:t>
            </a:r>
            <a:r>
              <a:rPr lang="en-US" sz="4300" b="1" kern="0" dirty="0">
                <a:latin typeface="Times New Roman" panose="02020603050405020304" pitchFamily="18" charset="0"/>
                <a:cs typeface="Times New Roman" panose="02020603050405020304" pitchFamily="18" charset="0"/>
                <a:sym typeface="Arial"/>
              </a:rPr>
              <a:t> </a:t>
            </a:r>
            <a:r>
              <a:rPr lang="en-US" sz="4300" b="1" kern="0" dirty="0" err="1">
                <a:latin typeface="Times New Roman" panose="02020603050405020304" pitchFamily="18" charset="0"/>
                <a:cs typeface="Times New Roman" panose="02020603050405020304" pitchFamily="18" charset="0"/>
                <a:sym typeface="Arial"/>
              </a:rPr>
              <a:t>của</a:t>
            </a:r>
            <a:r>
              <a:rPr lang="en-US" sz="4300" b="1" kern="0" dirty="0">
                <a:latin typeface="Times New Roman" panose="02020603050405020304" pitchFamily="18" charset="0"/>
                <a:cs typeface="Times New Roman" panose="02020603050405020304" pitchFamily="18" charset="0"/>
                <a:sym typeface="Arial"/>
              </a:rPr>
              <a:t> </a:t>
            </a:r>
            <a:r>
              <a:rPr lang="en-US" sz="4300" b="1" kern="0" dirty="0" err="1">
                <a:latin typeface="Times New Roman" panose="02020603050405020304" pitchFamily="18" charset="0"/>
                <a:cs typeface="Times New Roman" panose="02020603050405020304" pitchFamily="18" charset="0"/>
                <a:sym typeface="Arial"/>
              </a:rPr>
              <a:t>nhân</a:t>
            </a:r>
            <a:r>
              <a:rPr lang="en-US" sz="4300" b="1" kern="0" dirty="0">
                <a:latin typeface="Times New Roman" panose="02020603050405020304" pitchFamily="18" charset="0"/>
                <a:cs typeface="Times New Roman" panose="02020603050405020304" pitchFamily="18" charset="0"/>
                <a:sym typeface="Arial"/>
              </a:rPr>
              <a:t> </a:t>
            </a:r>
            <a:r>
              <a:rPr lang="en-US" sz="4300" b="1" kern="0" dirty="0" err="1">
                <a:latin typeface="Times New Roman" panose="02020603050405020304" pitchFamily="18" charset="0"/>
                <a:cs typeface="Times New Roman" panose="02020603050405020304" pitchFamily="18" charset="0"/>
                <a:sym typeface="Arial"/>
              </a:rPr>
              <a:t>dân</a:t>
            </a:r>
            <a:r>
              <a:rPr lang="en-US" sz="4300" b="1" kern="0" dirty="0">
                <a:latin typeface="Times New Roman" panose="02020603050405020304" pitchFamily="18" charset="0"/>
                <a:cs typeface="Times New Roman" panose="02020603050405020304" pitchFamily="18" charset="0"/>
                <a:sym typeface="Arial"/>
              </a:rPr>
              <a:t>.</a:t>
            </a:r>
          </a:p>
        </p:txBody>
      </p:sp>
    </p:spTree>
    <p:extLst>
      <p:ext uri="{BB962C8B-B14F-4D97-AF65-F5344CB8AC3E}">
        <p14:creationId xmlns:p14="http://schemas.microsoft.com/office/powerpoint/2010/main" val="1587623694"/>
      </p:ext>
    </p:extLst>
  </p:cSld>
  <p:clrMapOvr>
    <a:masterClrMapping/>
  </p:clrMapOvr>
  <p:transition spd="slow" advClick="0" advTm="400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7B5EB1B5-2972-4D46-89FA-DC33E6EA558B}"/>
              </a:ext>
            </a:extLst>
          </p:cNvPr>
          <p:cNvGrpSpPr/>
          <p:nvPr/>
        </p:nvGrpSpPr>
        <p:grpSpPr>
          <a:xfrm>
            <a:off x="0" y="0"/>
            <a:ext cx="12191999" cy="6858000"/>
            <a:chOff x="0" y="0"/>
            <a:chExt cx="12191999" cy="6858000"/>
          </a:xfrm>
        </p:grpSpPr>
        <p:pic>
          <p:nvPicPr>
            <p:cNvPr id="3" name="图片 2">
              <a:extLst>
                <a:ext uri="{FF2B5EF4-FFF2-40B4-BE49-F238E27FC236}">
                  <a16:creationId xmlns="" xmlns:a16="http://schemas.microsoft.com/office/drawing/2014/main" id="{71C0711C-3A15-4BED-8D6C-E743E1762F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4" name="矩形 3">
              <a:extLst>
                <a:ext uri="{FF2B5EF4-FFF2-40B4-BE49-F238E27FC236}">
                  <a16:creationId xmlns="" xmlns:a16="http://schemas.microsoft.com/office/drawing/2014/main" id="{3B87A3B2-65EA-4546-8C49-CA50B99F1A23}"/>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pic>
        <p:nvPicPr>
          <p:cNvPr id="5" name="图片 4">
            <a:extLst>
              <a:ext uri="{FF2B5EF4-FFF2-40B4-BE49-F238E27FC236}">
                <a16:creationId xmlns="" xmlns:a16="http://schemas.microsoft.com/office/drawing/2014/main" id="{859A2312-E4E1-45B7-9114-0757F8947A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806824" cy="806824"/>
          </a:xfrm>
          <a:prstGeom prst="rect">
            <a:avLst/>
          </a:prstGeom>
        </p:spPr>
      </p:pic>
      <p:pic>
        <p:nvPicPr>
          <p:cNvPr id="6" name="图片 5">
            <a:extLst>
              <a:ext uri="{FF2B5EF4-FFF2-40B4-BE49-F238E27FC236}">
                <a16:creationId xmlns="" xmlns:a16="http://schemas.microsoft.com/office/drawing/2014/main" id="{02FF8E2E-34D1-413E-AE3E-765ED23C640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342" y="510989"/>
            <a:ext cx="2286997" cy="295835"/>
          </a:xfrm>
          <a:prstGeom prst="rect">
            <a:avLst/>
          </a:prstGeom>
        </p:spPr>
      </p:pic>
      <p:sp>
        <p:nvSpPr>
          <p:cNvPr id="15" name="文本框 40">
            <a:extLst>
              <a:ext uri="{FF2B5EF4-FFF2-40B4-BE49-F238E27FC236}">
                <a16:creationId xmlns="" xmlns:a16="http://schemas.microsoft.com/office/drawing/2014/main" id="{8AE89E94-7A72-493C-BB40-76B253B6EB28}"/>
              </a:ext>
            </a:extLst>
          </p:cNvPr>
          <p:cNvSpPr>
            <a:spLocks noChangeArrowheads="1"/>
          </p:cNvSpPr>
          <p:nvPr/>
        </p:nvSpPr>
        <p:spPr bwMode="auto">
          <a:xfrm>
            <a:off x="2653086" y="4516702"/>
            <a:ext cx="6703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3600" dirty="0">
                <a:solidFill>
                  <a:srgbClr val="9D7C7D"/>
                </a:solidFill>
                <a:latin typeface="inpin heiti" charset="-122"/>
                <a:ea typeface="inpin heiti" charset="-122"/>
                <a:sym typeface="微软雅黑" panose="020B0503020204020204" pitchFamily="34" charset="-122"/>
              </a:rPr>
              <a:t>03</a:t>
            </a:r>
            <a:endParaRPr lang="zh-CN" altLang="en-US" sz="3600" dirty="0">
              <a:solidFill>
                <a:srgbClr val="9D7C7D"/>
              </a:solidFill>
              <a:latin typeface="inpin heiti" charset="-122"/>
              <a:ea typeface="inpin heiti" charset="-122"/>
              <a:sym typeface="微软雅黑" panose="020B0503020204020204" pitchFamily="34" charset="-122"/>
            </a:endParaRPr>
          </a:p>
        </p:txBody>
      </p:sp>
      <p:sp>
        <p:nvSpPr>
          <p:cNvPr id="20" name="文本框 19">
            <a:extLst>
              <a:ext uri="{FF2B5EF4-FFF2-40B4-BE49-F238E27FC236}">
                <a16:creationId xmlns="" xmlns:a16="http://schemas.microsoft.com/office/drawing/2014/main" id="{B58B7602-4459-4470-8A13-C78A5B4D32FA}"/>
              </a:ext>
            </a:extLst>
          </p:cNvPr>
          <p:cNvSpPr txBox="1"/>
          <p:nvPr/>
        </p:nvSpPr>
        <p:spPr>
          <a:xfrm>
            <a:off x="1939636" y="405836"/>
            <a:ext cx="9074728" cy="646331"/>
          </a:xfrm>
          <a:prstGeom prst="rect">
            <a:avLst/>
          </a:prstGeom>
          <a:noFill/>
        </p:spPr>
        <p:txBody>
          <a:bodyPr wrap="square" rtlCol="0">
            <a:spAutoFit/>
          </a:bodyPr>
          <a:lstStyle/>
          <a:p>
            <a:r>
              <a:rPr lang="en-US" altLang="zh-CN" sz="3600" dirty="0" err="1">
                <a:latin typeface="Times New Roman" panose="02020603050405020304" pitchFamily="18" charset="0"/>
                <a:ea typeface="inpin heiti" charset="-122"/>
                <a:cs typeface="Times New Roman" panose="02020603050405020304" pitchFamily="18" charset="0"/>
              </a:rPr>
              <a:t>Ngoài</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khai</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thác</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khoáng</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sản</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chúng</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còn</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làm</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gì</a:t>
            </a:r>
            <a:r>
              <a:rPr lang="en-US" altLang="zh-CN" sz="3600" dirty="0">
                <a:latin typeface="Times New Roman" panose="02020603050405020304" pitchFamily="18" charset="0"/>
                <a:ea typeface="inpin heiti" charset="-122"/>
                <a:cs typeface="Times New Roman" panose="02020603050405020304" pitchFamily="18" charset="0"/>
              </a:rPr>
              <a:t>?</a:t>
            </a:r>
            <a:endParaRPr lang="zh-CN" altLang="en-US" sz="3600" dirty="0">
              <a:latin typeface="Times New Roman" panose="02020603050405020304" pitchFamily="18" charset="0"/>
              <a:ea typeface="inpin heiti" charset="-122"/>
              <a:cs typeface="Times New Roman" panose="02020603050405020304" pitchFamily="18" charset="0"/>
            </a:endParaRPr>
          </a:p>
        </p:txBody>
      </p:sp>
      <p:sp>
        <p:nvSpPr>
          <p:cNvPr id="21" name="文本框 20">
            <a:extLst>
              <a:ext uri="{FF2B5EF4-FFF2-40B4-BE49-F238E27FC236}">
                <a16:creationId xmlns="" xmlns:a16="http://schemas.microsoft.com/office/drawing/2014/main" id="{ECEF6CEB-2877-48C7-B3F5-944918AAFF89}"/>
              </a:ext>
            </a:extLst>
          </p:cNvPr>
          <p:cNvSpPr txBox="1"/>
          <p:nvPr/>
        </p:nvSpPr>
        <p:spPr>
          <a:xfrm>
            <a:off x="1080656" y="2014151"/>
            <a:ext cx="10280072" cy="2585323"/>
          </a:xfrm>
          <a:prstGeom prst="rect">
            <a:avLst/>
          </a:prstGeom>
          <a:noFill/>
        </p:spPr>
        <p:txBody>
          <a:bodyPr wrap="square" rtlCol="0">
            <a:spAutoFit/>
          </a:bodyPr>
          <a:lstStyle/>
          <a:p>
            <a:r>
              <a:rPr lang="en-US" altLang="zh-CN" sz="3600" dirty="0" err="1">
                <a:latin typeface="Times New Roman" panose="02020603050405020304" pitchFamily="18" charset="0"/>
                <a:ea typeface="inpin heiti" charset="-122"/>
                <a:cs typeface="Times New Roman" panose="02020603050405020304" pitchFamily="18" charset="0"/>
              </a:rPr>
              <a:t>Xây</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dựng</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các</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nhà</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máy</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để</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tận</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dụng</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nguồn</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lực</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và</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smtClean="0">
                <a:latin typeface="Times New Roman" panose="02020603050405020304" pitchFamily="18" charset="0"/>
                <a:ea typeface="inpin heiti" charset="-122"/>
                <a:cs typeface="Times New Roman" panose="02020603050405020304" pitchFamily="18" charset="0"/>
              </a:rPr>
              <a:t>sức</a:t>
            </a:r>
            <a:r>
              <a:rPr lang="en-US" altLang="zh-CN" sz="3600" dirty="0" smtClean="0">
                <a:latin typeface="Times New Roman" panose="02020603050405020304" pitchFamily="18" charset="0"/>
                <a:ea typeface="inpin heiti" charset="-122"/>
                <a:cs typeface="Times New Roman" panose="02020603050405020304" pitchFamily="18" charset="0"/>
              </a:rPr>
              <a:t> </a:t>
            </a:r>
            <a:r>
              <a:rPr lang="en-US" altLang="zh-CN" sz="3600" dirty="0" err="1" smtClean="0">
                <a:latin typeface="Times New Roman" panose="02020603050405020304" pitchFamily="18" charset="0"/>
                <a:ea typeface="inpin heiti" charset="-122"/>
                <a:cs typeface="Times New Roman" panose="02020603050405020304" pitchFamily="18" charset="0"/>
              </a:rPr>
              <a:t>lao</a:t>
            </a:r>
            <a:r>
              <a:rPr lang="en-US" altLang="zh-CN" sz="3600" dirty="0" smtClean="0">
                <a:latin typeface="Times New Roman" panose="02020603050405020304" pitchFamily="18" charset="0"/>
                <a:ea typeface="inpin heiti" charset="-122"/>
                <a:cs typeface="Times New Roman" panose="02020603050405020304" pitchFamily="18" charset="0"/>
              </a:rPr>
              <a:t> </a:t>
            </a:r>
            <a:r>
              <a:rPr lang="en-US" altLang="zh-CN" sz="3600" dirty="0" err="1" smtClean="0">
                <a:latin typeface="Times New Roman" panose="02020603050405020304" pitchFamily="18" charset="0"/>
                <a:ea typeface="inpin heiti" charset="-122"/>
                <a:cs typeface="Times New Roman" panose="02020603050405020304" pitchFamily="18" charset="0"/>
              </a:rPr>
              <a:t>động</a:t>
            </a:r>
            <a:r>
              <a:rPr lang="en-US" altLang="zh-CN" sz="3600" dirty="0" smtClean="0">
                <a:latin typeface="Times New Roman" panose="02020603050405020304" pitchFamily="18" charset="0"/>
                <a:ea typeface="inpin heiti" charset="-122"/>
                <a:cs typeface="Times New Roman" panose="02020603050405020304" pitchFamily="18" charset="0"/>
              </a:rPr>
              <a:t> </a:t>
            </a:r>
            <a:r>
              <a:rPr lang="en-US" altLang="zh-CN" sz="3600" dirty="0" err="1" smtClean="0">
                <a:latin typeface="Times New Roman" panose="02020603050405020304" pitchFamily="18" charset="0"/>
                <a:ea typeface="inpin heiti" charset="-122"/>
                <a:cs typeface="Times New Roman" panose="02020603050405020304" pitchFamily="18" charset="0"/>
              </a:rPr>
              <a:t>của</a:t>
            </a:r>
            <a:r>
              <a:rPr lang="en-US" altLang="zh-CN" sz="3600" dirty="0" smtClean="0">
                <a:latin typeface="Times New Roman" panose="02020603050405020304" pitchFamily="18" charset="0"/>
                <a:ea typeface="inpin heiti" charset="-122"/>
                <a:cs typeface="Times New Roman" panose="02020603050405020304" pitchFamily="18" charset="0"/>
              </a:rPr>
              <a:t> </a:t>
            </a:r>
            <a:r>
              <a:rPr lang="en-US" altLang="zh-CN" sz="3600" dirty="0" err="1" smtClean="0">
                <a:latin typeface="Times New Roman" panose="02020603050405020304" pitchFamily="18" charset="0"/>
                <a:ea typeface="inpin heiti" charset="-122"/>
                <a:cs typeface="Times New Roman" panose="02020603050405020304" pitchFamily="18" charset="0"/>
              </a:rPr>
              <a:t>nông</a:t>
            </a:r>
            <a:r>
              <a:rPr lang="en-US" altLang="zh-CN" sz="3600" dirty="0" smtClean="0">
                <a:latin typeface="Times New Roman" panose="02020603050405020304" pitchFamily="18" charset="0"/>
                <a:ea typeface="inpin heiti" charset="-122"/>
                <a:cs typeface="Times New Roman" panose="02020603050405020304" pitchFamily="18" charset="0"/>
              </a:rPr>
              <a:t> </a:t>
            </a:r>
            <a:r>
              <a:rPr lang="en-US" altLang="zh-CN" sz="3600" dirty="0" err="1" smtClean="0">
                <a:latin typeface="Times New Roman" panose="02020603050405020304" pitchFamily="18" charset="0"/>
                <a:ea typeface="inpin heiti" charset="-122"/>
                <a:cs typeface="Times New Roman" panose="02020603050405020304" pitchFamily="18" charset="0"/>
              </a:rPr>
              <a:t>dân</a:t>
            </a:r>
            <a:r>
              <a:rPr lang="en-US" altLang="zh-CN" sz="3600" dirty="0" smtClean="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cướp</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đất</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của</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smtClean="0">
                <a:latin typeface="Times New Roman" panose="02020603050405020304" pitchFamily="18" charset="0"/>
                <a:ea typeface="inpin heiti" charset="-122"/>
                <a:cs typeface="Times New Roman" panose="02020603050405020304" pitchFamily="18" charset="0"/>
              </a:rPr>
              <a:t>nông</a:t>
            </a:r>
            <a:r>
              <a:rPr lang="en-US" altLang="zh-CN" sz="3600" dirty="0" smtClean="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dân</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để</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lập</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đồn</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điền</a:t>
            </a:r>
            <a:r>
              <a:rPr lang="en-US" altLang="zh-CN" sz="3600" dirty="0">
                <a:latin typeface="Times New Roman" panose="02020603050405020304" pitchFamily="18" charset="0"/>
                <a:ea typeface="inpin heiti" charset="-122"/>
                <a:cs typeface="Times New Roman" panose="02020603050405020304" pitchFamily="18" charset="0"/>
              </a:rPr>
              <a:t>,…  </a:t>
            </a:r>
            <a:endParaRPr lang="zh-CN" altLang="en-US" sz="3600" dirty="0">
              <a:latin typeface="Times New Roman" panose="02020603050405020304" pitchFamily="18" charset="0"/>
              <a:ea typeface="inpin heiti" charset="-122"/>
              <a:cs typeface="Times New Roman" panose="02020603050405020304" pitchFamily="18" charset="0"/>
            </a:endParaRPr>
          </a:p>
          <a:p>
            <a:endParaRPr lang="zh-CN" altLang="en-US" dirty="0">
              <a:latin typeface="inpin heiti" charset="-122"/>
              <a:ea typeface="inpin heiti" charset="-122"/>
            </a:endParaRPr>
          </a:p>
          <a:p>
            <a:endParaRPr lang="zh-CN" altLang="en-US" dirty="0">
              <a:latin typeface="inpin heiti" charset="-122"/>
              <a:ea typeface="inpin heiti" charset="-122"/>
            </a:endParaRPr>
          </a:p>
          <a:p>
            <a:endParaRPr lang="zh-CN" altLang="en-US" dirty="0">
              <a:latin typeface="inpin heiti" charset="-122"/>
              <a:ea typeface="inpin heiti" charset="-122"/>
            </a:endParaRPr>
          </a:p>
        </p:txBody>
      </p:sp>
    </p:spTree>
    <p:extLst>
      <p:ext uri="{BB962C8B-B14F-4D97-AF65-F5344CB8AC3E}">
        <p14:creationId xmlns:p14="http://schemas.microsoft.com/office/powerpoint/2010/main" val="34618594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6562" y="1887117"/>
            <a:ext cx="7833401" cy="2199973"/>
          </a:xfrm>
        </p:spPr>
        <p:txBody>
          <a:bodyPr/>
          <a:lstStyle/>
          <a:p>
            <a:r>
              <a:rPr lang="en-US" b="1" i="1" dirty="0" smtClean="0">
                <a:latin typeface="Times New Roman" pitchFamily="18" charset="0"/>
                <a:cs typeface="Times New Roman" pitchFamily="18" charset="0"/>
              </a:rPr>
              <a:t>CHÚC CÁC EM HỌC TỐT</a:t>
            </a:r>
            <a:endParaRPr lang="vi-VN" b="1" i="1" dirty="0">
              <a:latin typeface="Times New Roman" pitchFamily="18" charset="0"/>
              <a:cs typeface="Times New Roman" pitchFamily="18" charset="0"/>
            </a:endParaRPr>
          </a:p>
        </p:txBody>
      </p:sp>
    </p:spTree>
    <p:extLst>
      <p:ext uri="{BB962C8B-B14F-4D97-AF65-F5344CB8AC3E}">
        <p14:creationId xmlns:p14="http://schemas.microsoft.com/office/powerpoint/2010/main" val="1584858598"/>
      </p:ext>
    </p:extLst>
  </p:cSld>
  <p:clrMapOvr>
    <a:masterClrMapping/>
  </p:clrMapOvr>
  <p:transition spd="slow" advClick="0" advTm="400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7B5EB1B5-2972-4D46-89FA-DC33E6EA558B}"/>
              </a:ext>
            </a:extLst>
          </p:cNvPr>
          <p:cNvGrpSpPr/>
          <p:nvPr/>
        </p:nvGrpSpPr>
        <p:grpSpPr>
          <a:xfrm>
            <a:off x="0" y="0"/>
            <a:ext cx="12191999" cy="6858000"/>
            <a:chOff x="0" y="0"/>
            <a:chExt cx="12191999" cy="6858000"/>
          </a:xfrm>
        </p:grpSpPr>
        <p:pic>
          <p:nvPicPr>
            <p:cNvPr id="3" name="图片 2">
              <a:extLst>
                <a:ext uri="{FF2B5EF4-FFF2-40B4-BE49-F238E27FC236}">
                  <a16:creationId xmlns="" xmlns:a16="http://schemas.microsoft.com/office/drawing/2014/main" id="{71C0711C-3A15-4BED-8D6C-E743E1762F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4" name="矩形 3">
              <a:extLst>
                <a:ext uri="{FF2B5EF4-FFF2-40B4-BE49-F238E27FC236}">
                  <a16:creationId xmlns="" xmlns:a16="http://schemas.microsoft.com/office/drawing/2014/main" id="{3B87A3B2-65EA-4546-8C49-CA50B99F1A23}"/>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grpSp>
      <p:pic>
        <p:nvPicPr>
          <p:cNvPr id="5" name="图片 4">
            <a:extLst>
              <a:ext uri="{FF2B5EF4-FFF2-40B4-BE49-F238E27FC236}">
                <a16:creationId xmlns="" xmlns:a16="http://schemas.microsoft.com/office/drawing/2014/main" id="{AB9C9FB6-7A50-4A92-9B30-3286FDE37E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806824" cy="806824"/>
          </a:xfrm>
          <a:prstGeom prst="rect">
            <a:avLst/>
          </a:prstGeom>
        </p:spPr>
      </p:pic>
      <p:pic>
        <p:nvPicPr>
          <p:cNvPr id="6" name="图片 5">
            <a:extLst>
              <a:ext uri="{FF2B5EF4-FFF2-40B4-BE49-F238E27FC236}">
                <a16:creationId xmlns="" xmlns:a16="http://schemas.microsoft.com/office/drawing/2014/main" id="{71BECEEA-09FC-42BF-B66A-7B68A4206CE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342" y="510989"/>
            <a:ext cx="2286997" cy="295835"/>
          </a:xfrm>
          <a:prstGeom prst="rect">
            <a:avLst/>
          </a:prstGeom>
        </p:spPr>
      </p:pic>
      <p:sp>
        <p:nvSpPr>
          <p:cNvPr id="12" name="文本框 11">
            <a:extLst>
              <a:ext uri="{FF2B5EF4-FFF2-40B4-BE49-F238E27FC236}">
                <a16:creationId xmlns="" xmlns:a16="http://schemas.microsoft.com/office/drawing/2014/main" id="{2BC72756-3081-4529-8321-8D682B507CBB}"/>
              </a:ext>
            </a:extLst>
          </p:cNvPr>
          <p:cNvSpPr txBox="1"/>
          <p:nvPr/>
        </p:nvSpPr>
        <p:spPr>
          <a:xfrm>
            <a:off x="1131124" y="1173752"/>
            <a:ext cx="10191008"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36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Trước</a:t>
            </a:r>
            <a:r>
              <a:rPr kumimoji="0" lang="en-US" sz="36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khi</a:t>
            </a:r>
            <a:r>
              <a:rPr kumimoji="0" lang="en-US" sz="36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thực</a:t>
            </a:r>
            <a:r>
              <a:rPr kumimoji="0" lang="en-US" sz="36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dân</a:t>
            </a:r>
            <a:r>
              <a:rPr kumimoji="0" lang="en-US" sz="36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Pháp</a:t>
            </a:r>
            <a:r>
              <a:rPr kumimoji="0" lang="en-US" sz="36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xâm</a:t>
            </a:r>
            <a:r>
              <a:rPr kumimoji="0" lang="en-US" sz="36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lược</a:t>
            </a:r>
            <a:r>
              <a:rPr kumimoji="0" lang="en-US" sz="36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nền</a:t>
            </a:r>
            <a:r>
              <a:rPr kumimoji="0" lang="en-US" sz="36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kinh</a:t>
            </a:r>
            <a:r>
              <a:rPr kumimoji="0" lang="en-US" sz="36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tế</a:t>
            </a:r>
            <a:r>
              <a:rPr kumimoji="0" lang="en-US" sz="36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Việt</a:t>
            </a:r>
            <a:r>
              <a:rPr kumimoji="0" lang="en-US" sz="36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Nam </a:t>
            </a:r>
            <a:r>
              <a:rPr kumimoji="0" lang="en-US" sz="36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có</a:t>
            </a:r>
            <a:r>
              <a:rPr kumimoji="0" lang="en-US" sz="36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những</a:t>
            </a:r>
            <a:r>
              <a:rPr kumimoji="0" lang="en-US" sz="36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ngành</a:t>
            </a:r>
            <a:r>
              <a:rPr kumimoji="0" lang="en-US" sz="36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nào</a:t>
            </a:r>
            <a:r>
              <a:rPr kumimoji="0" lang="en-US" sz="36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là</a:t>
            </a:r>
            <a:r>
              <a:rPr kumimoji="0" lang="en-US" sz="36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chủ</a:t>
            </a:r>
            <a:r>
              <a:rPr kumimoji="0" lang="en-US" sz="36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yếu</a:t>
            </a:r>
            <a:r>
              <a:rPr kumimoji="0" lang="en-US" sz="36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p>
        </p:txBody>
      </p:sp>
      <p:sp>
        <p:nvSpPr>
          <p:cNvPr id="15" name="文本框 14">
            <a:extLst>
              <a:ext uri="{FF2B5EF4-FFF2-40B4-BE49-F238E27FC236}">
                <a16:creationId xmlns="" xmlns:a16="http://schemas.microsoft.com/office/drawing/2014/main" id="{CD3F3AD1-62E2-46B1-A4D8-5814EB46C8C8}"/>
              </a:ext>
            </a:extLst>
          </p:cNvPr>
          <p:cNvSpPr txBox="1"/>
          <p:nvPr/>
        </p:nvSpPr>
        <p:spPr>
          <a:xfrm>
            <a:off x="1197428" y="2916371"/>
            <a:ext cx="10191008"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Trước</a:t>
            </a:r>
            <a:r>
              <a:rPr kumimoji="0" lang="en-US" sz="36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khi</a:t>
            </a:r>
            <a:r>
              <a:rPr kumimoji="0" lang="en-US" sz="36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thực</a:t>
            </a:r>
            <a:r>
              <a:rPr kumimoji="0" lang="en-US" sz="36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dân</a:t>
            </a:r>
            <a:r>
              <a:rPr kumimoji="0" lang="en-US" sz="36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Pháp</a:t>
            </a:r>
            <a:r>
              <a:rPr kumimoji="0" lang="en-US" sz="36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xâm</a:t>
            </a:r>
            <a:r>
              <a:rPr kumimoji="0" lang="en-US" sz="36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lược</a:t>
            </a:r>
            <a:r>
              <a:rPr kumimoji="0" lang="en-US" sz="36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nền</a:t>
            </a:r>
            <a:r>
              <a:rPr kumimoji="0" lang="en-US" sz="36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kinh</a:t>
            </a:r>
            <a:r>
              <a:rPr kumimoji="0" lang="en-US" sz="36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tế</a:t>
            </a:r>
            <a:r>
              <a:rPr kumimoji="0" lang="en-US" sz="36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Việt</a:t>
            </a:r>
            <a:r>
              <a:rPr kumimoji="0" lang="en-US" sz="36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Nam </a:t>
            </a:r>
            <a:r>
              <a:rPr kumimoji="0" lang="en-US" sz="36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dựa</a:t>
            </a:r>
            <a:r>
              <a:rPr kumimoji="0" lang="en-US" sz="36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vào</a:t>
            </a:r>
            <a:r>
              <a:rPr kumimoji="0" lang="en-US" sz="36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ngành</a:t>
            </a:r>
            <a:r>
              <a:rPr kumimoji="0" lang="en-US" sz="36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nông</a:t>
            </a:r>
            <a:r>
              <a:rPr kumimoji="0" lang="en-US" sz="36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nghiệp</a:t>
            </a:r>
            <a:r>
              <a:rPr kumimoji="0" lang="en-US" sz="36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là</a:t>
            </a:r>
            <a:r>
              <a:rPr kumimoji="0" lang="en-US" sz="36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chủ</a:t>
            </a:r>
            <a:r>
              <a:rPr kumimoji="0" lang="en-US" sz="36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yếu</a:t>
            </a:r>
            <a:endParaRPr kumimoji="0" lang="zh-CN" altLang="en-US" sz="3600" b="0" i="0" u="none" strike="noStrike" kern="1200" cap="none" spc="0" normalizeH="0" baseline="0" noProof="0" dirty="0">
              <a:ln>
                <a:noFill/>
              </a:ln>
              <a:effectLst/>
              <a:uLnTx/>
              <a:uFillTx/>
              <a:latin typeface="Times New Roman" panose="02020603050405020304" pitchFamily="18" charset="0"/>
              <a:ea typeface="inpin heiti" charset="-122"/>
              <a:cs typeface="Times New Roman" panose="02020603050405020304" pitchFamily="18" charset="0"/>
            </a:endParaRPr>
          </a:p>
        </p:txBody>
      </p:sp>
    </p:spTree>
    <p:extLst>
      <p:ext uri="{BB962C8B-B14F-4D97-AF65-F5344CB8AC3E}">
        <p14:creationId xmlns:p14="http://schemas.microsoft.com/office/powerpoint/2010/main" val="17309867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7B5EB1B5-2972-4D46-89FA-DC33E6EA558B}"/>
              </a:ext>
            </a:extLst>
          </p:cNvPr>
          <p:cNvGrpSpPr/>
          <p:nvPr/>
        </p:nvGrpSpPr>
        <p:grpSpPr>
          <a:xfrm>
            <a:off x="0" y="0"/>
            <a:ext cx="12191999" cy="6858000"/>
            <a:chOff x="0" y="0"/>
            <a:chExt cx="12191999" cy="6858000"/>
          </a:xfrm>
        </p:grpSpPr>
        <p:pic>
          <p:nvPicPr>
            <p:cNvPr id="3" name="图片 2">
              <a:extLst>
                <a:ext uri="{FF2B5EF4-FFF2-40B4-BE49-F238E27FC236}">
                  <a16:creationId xmlns="" xmlns:a16="http://schemas.microsoft.com/office/drawing/2014/main" id="{71C0711C-3A15-4BED-8D6C-E743E1762F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4" name="矩形 3">
              <a:extLst>
                <a:ext uri="{FF2B5EF4-FFF2-40B4-BE49-F238E27FC236}">
                  <a16:creationId xmlns="" xmlns:a16="http://schemas.microsoft.com/office/drawing/2014/main" id="{3B87A3B2-65EA-4546-8C49-CA50B99F1A23}"/>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pic>
        <p:nvPicPr>
          <p:cNvPr id="5" name="图片 4">
            <a:extLst>
              <a:ext uri="{FF2B5EF4-FFF2-40B4-BE49-F238E27FC236}">
                <a16:creationId xmlns="" xmlns:a16="http://schemas.microsoft.com/office/drawing/2014/main" id="{D9CFBE02-0A8A-414F-BB90-867A957D11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806824" cy="806824"/>
          </a:xfrm>
          <a:prstGeom prst="rect">
            <a:avLst/>
          </a:prstGeom>
        </p:spPr>
      </p:pic>
      <p:pic>
        <p:nvPicPr>
          <p:cNvPr id="6" name="图片 5">
            <a:extLst>
              <a:ext uri="{FF2B5EF4-FFF2-40B4-BE49-F238E27FC236}">
                <a16:creationId xmlns="" xmlns:a16="http://schemas.microsoft.com/office/drawing/2014/main" id="{387F943D-DB06-4B5A-8782-FA743B81A8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342" y="510989"/>
            <a:ext cx="2286997" cy="295835"/>
          </a:xfrm>
          <a:prstGeom prst="rect">
            <a:avLst/>
          </a:prstGeom>
        </p:spPr>
      </p:pic>
      <p:sp>
        <p:nvSpPr>
          <p:cNvPr id="12" name="任意多边形 86">
            <a:extLst>
              <a:ext uri="{FF2B5EF4-FFF2-40B4-BE49-F238E27FC236}">
                <a16:creationId xmlns="" xmlns:a16="http://schemas.microsoft.com/office/drawing/2014/main" id="{A950B7D4-0222-42DE-8ABA-D768BAABF845}"/>
              </a:ext>
            </a:extLst>
          </p:cNvPr>
          <p:cNvSpPr>
            <a:spLocks/>
          </p:cNvSpPr>
          <p:nvPr/>
        </p:nvSpPr>
        <p:spPr bwMode="auto">
          <a:xfrm flipH="1" flipV="1">
            <a:off x="9792260" y="3545635"/>
            <a:ext cx="688975" cy="2032000"/>
          </a:xfrm>
          <a:custGeom>
            <a:avLst/>
            <a:gdLst>
              <a:gd name="T0" fmla="*/ 180862 w 688447"/>
              <a:gd name="T1" fmla="*/ 2032002 h 2031999"/>
              <a:gd name="T2" fmla="*/ 0 w 688447"/>
              <a:gd name="T3" fmla="*/ 2032002 h 2031999"/>
              <a:gd name="T4" fmla="*/ 509170 w 688447"/>
              <a:gd name="T5" fmla="*/ 0 h 2031999"/>
              <a:gd name="T6" fmla="*/ 690032 w 688447"/>
              <a:gd name="T7" fmla="*/ 0 h 2031999"/>
              <a:gd name="T8" fmla="*/ 0 60000 65536"/>
              <a:gd name="T9" fmla="*/ 0 60000 65536"/>
              <a:gd name="T10" fmla="*/ 0 60000 65536"/>
              <a:gd name="T11" fmla="*/ 0 60000 65536"/>
              <a:gd name="T12" fmla="*/ 0 w 688447"/>
              <a:gd name="T13" fmla="*/ 0 h 2031999"/>
              <a:gd name="T14" fmla="*/ 688447 w 688447"/>
              <a:gd name="T15" fmla="*/ 2031999 h 2031999"/>
            </a:gdLst>
            <a:ahLst/>
            <a:cxnLst>
              <a:cxn ang="T8">
                <a:pos x="T0" y="T1"/>
              </a:cxn>
              <a:cxn ang="T9">
                <a:pos x="T2" y="T3"/>
              </a:cxn>
              <a:cxn ang="T10">
                <a:pos x="T4" y="T5"/>
              </a:cxn>
              <a:cxn ang="T11">
                <a:pos x="T6" y="T7"/>
              </a:cxn>
            </a:cxnLst>
            <a:rect l="T12" t="T13" r="T14" b="T15"/>
            <a:pathLst>
              <a:path w="688447" h="2031999">
                <a:moveTo>
                  <a:pt x="180447" y="2031999"/>
                </a:moveTo>
                <a:lnTo>
                  <a:pt x="0" y="2031999"/>
                </a:lnTo>
                <a:lnTo>
                  <a:pt x="508000" y="0"/>
                </a:lnTo>
                <a:lnTo>
                  <a:pt x="688447" y="0"/>
                </a:lnTo>
                <a:lnTo>
                  <a:pt x="180447" y="2031999"/>
                </a:lnTo>
                <a:close/>
              </a:path>
            </a:pathLst>
          </a:custGeom>
          <a:solidFill>
            <a:srgbClr val="FDEBB0"/>
          </a:solidFill>
          <a:ln>
            <a:noFill/>
          </a:ln>
        </p:spPr>
        <p:txBody>
          <a:bodyPr anchor="ctr"/>
          <a:lstStyle/>
          <a:p>
            <a:endParaRPr lang="zh-CN" altLang="en-US" dirty="0">
              <a:latin typeface="inpin heiti" charset="-122"/>
              <a:ea typeface="inpin heiti" charset="-122"/>
            </a:endParaRPr>
          </a:p>
        </p:txBody>
      </p:sp>
      <p:sp>
        <p:nvSpPr>
          <p:cNvPr id="18" name="文本框 94">
            <a:extLst>
              <a:ext uri="{FF2B5EF4-FFF2-40B4-BE49-F238E27FC236}">
                <a16:creationId xmlns="" xmlns:a16="http://schemas.microsoft.com/office/drawing/2014/main" id="{4F47DB4B-A19C-4650-B89A-3CAF796FCC49}"/>
              </a:ext>
            </a:extLst>
          </p:cNvPr>
          <p:cNvSpPr>
            <a:spLocks noChangeArrowheads="1"/>
          </p:cNvSpPr>
          <p:nvPr/>
        </p:nvSpPr>
        <p:spPr bwMode="auto">
          <a:xfrm>
            <a:off x="1066800" y="1137131"/>
            <a:ext cx="986443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None/>
            </a:pPr>
            <a:r>
              <a:rPr lang="en-US" altLang="zh-CN" sz="3200" dirty="0" err="1">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Sau</a:t>
            </a:r>
            <a:r>
              <a:rPr lang="en-US" altLang="zh-CN" sz="3200" dirty="0">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 </a:t>
            </a:r>
            <a:r>
              <a:rPr lang="en-US" altLang="zh-CN" sz="3200" dirty="0" err="1">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khi</a:t>
            </a:r>
            <a:r>
              <a:rPr lang="en-US" altLang="zh-CN" sz="3200" dirty="0">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 </a:t>
            </a:r>
            <a:r>
              <a:rPr lang="en-US" altLang="zh-CN" sz="3200" dirty="0" err="1">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Pháp</a:t>
            </a:r>
            <a:r>
              <a:rPr lang="en-US" altLang="zh-CN" sz="3200" dirty="0">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 </a:t>
            </a:r>
            <a:r>
              <a:rPr lang="en-US" altLang="zh-CN" sz="3200" dirty="0" err="1">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đô</a:t>
            </a:r>
            <a:r>
              <a:rPr lang="en-US" altLang="zh-CN" sz="3200" dirty="0">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 </a:t>
            </a:r>
            <a:r>
              <a:rPr lang="en-US" altLang="zh-CN" sz="3200" dirty="0" err="1">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hộ</a:t>
            </a:r>
            <a:r>
              <a:rPr lang="en-US" altLang="zh-CN" sz="3200" dirty="0">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 </a:t>
            </a:r>
            <a:r>
              <a:rPr lang="en-US" altLang="zh-CN" sz="3200" dirty="0" err="1">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và</a:t>
            </a:r>
            <a:r>
              <a:rPr lang="en-US" altLang="zh-CN" sz="3200" dirty="0">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 </a:t>
            </a:r>
            <a:r>
              <a:rPr lang="en-US" altLang="zh-CN" sz="3200" dirty="0" err="1">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tiến</a:t>
            </a:r>
            <a:r>
              <a:rPr lang="en-US" altLang="zh-CN" sz="3200" dirty="0">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 </a:t>
            </a:r>
            <a:r>
              <a:rPr lang="en-US" altLang="zh-CN" sz="3200" dirty="0" err="1">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hành</a:t>
            </a:r>
            <a:r>
              <a:rPr lang="en-US" altLang="zh-CN" sz="3200" dirty="0">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 </a:t>
            </a:r>
            <a:r>
              <a:rPr lang="en-US" altLang="zh-CN" sz="3200" dirty="0" err="1">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khai</a:t>
            </a:r>
            <a:r>
              <a:rPr lang="en-US" altLang="zh-CN" sz="3200" dirty="0">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 </a:t>
            </a:r>
            <a:r>
              <a:rPr lang="en-US" altLang="zh-CN" sz="3200" dirty="0" err="1">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thác</a:t>
            </a:r>
            <a:r>
              <a:rPr lang="en-US" altLang="zh-CN" sz="3200" dirty="0">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 </a:t>
            </a:r>
            <a:r>
              <a:rPr lang="en-US" altLang="zh-CN" sz="3200" dirty="0" err="1">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thuộc</a:t>
            </a:r>
            <a:r>
              <a:rPr lang="en-US" altLang="zh-CN" sz="3200" dirty="0">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 </a:t>
            </a:r>
            <a:r>
              <a:rPr lang="en-US" altLang="zh-CN" sz="3200" dirty="0" err="1">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địa</a:t>
            </a:r>
            <a:r>
              <a:rPr lang="en-US" altLang="zh-CN" sz="3200" dirty="0">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 </a:t>
            </a:r>
            <a:r>
              <a:rPr lang="en-US" altLang="zh-CN" sz="3200" dirty="0" err="1">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ngành</a:t>
            </a:r>
            <a:r>
              <a:rPr lang="en-US" altLang="zh-CN" sz="3200" dirty="0">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 </a:t>
            </a:r>
            <a:r>
              <a:rPr lang="en-US" altLang="zh-CN" sz="3200" dirty="0" err="1">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kinh</a:t>
            </a:r>
            <a:r>
              <a:rPr lang="en-US" altLang="zh-CN" sz="3200" dirty="0">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 </a:t>
            </a:r>
            <a:r>
              <a:rPr lang="en-US" altLang="zh-CN" sz="3200" dirty="0" err="1">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tế</a:t>
            </a:r>
            <a:r>
              <a:rPr lang="en-US" altLang="zh-CN" sz="3200" dirty="0">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 </a:t>
            </a:r>
            <a:r>
              <a:rPr lang="en-US" altLang="zh-CN" sz="3200" dirty="0" err="1">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nào</a:t>
            </a:r>
            <a:r>
              <a:rPr lang="en-US" altLang="zh-CN" sz="3200" dirty="0">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 </a:t>
            </a:r>
            <a:r>
              <a:rPr lang="en-US" altLang="zh-CN" sz="3200" dirty="0" err="1">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mới</a:t>
            </a:r>
            <a:r>
              <a:rPr lang="en-US" altLang="zh-CN" sz="3200" dirty="0">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 </a:t>
            </a:r>
            <a:r>
              <a:rPr lang="en-US" altLang="zh-CN" sz="3200" dirty="0" err="1">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ra</a:t>
            </a:r>
            <a:r>
              <a:rPr lang="en-US" altLang="zh-CN" sz="3200" dirty="0">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 </a:t>
            </a:r>
            <a:r>
              <a:rPr lang="en-US" altLang="zh-CN" sz="3200" dirty="0" err="1">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đời</a:t>
            </a:r>
            <a:r>
              <a:rPr lang="en-US" altLang="zh-CN" sz="3200" dirty="0">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 ở </a:t>
            </a:r>
            <a:r>
              <a:rPr lang="en-US" altLang="zh-CN" sz="3200" dirty="0" err="1">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nước</a:t>
            </a:r>
            <a:r>
              <a:rPr lang="en-US" altLang="zh-CN" sz="3200" dirty="0">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 ta? </a:t>
            </a:r>
            <a:endParaRPr lang="zh-CN" altLang="en-US" sz="3200" dirty="0">
              <a:latin typeface="Times New Roman" panose="02020603050405020304" pitchFamily="18" charset="0"/>
              <a:ea typeface="inpin heiti" charset="-122"/>
              <a:cs typeface="Times New Roman" panose="02020603050405020304" pitchFamily="18" charset="0"/>
              <a:sym typeface="微软雅黑" panose="020B0503020204020204" pitchFamily="34" charset="-122"/>
            </a:endParaRPr>
          </a:p>
        </p:txBody>
      </p:sp>
      <p:sp>
        <p:nvSpPr>
          <p:cNvPr id="19" name="文本框 95">
            <a:extLst>
              <a:ext uri="{FF2B5EF4-FFF2-40B4-BE49-F238E27FC236}">
                <a16:creationId xmlns="" xmlns:a16="http://schemas.microsoft.com/office/drawing/2014/main" id="{DB0E87D9-CEC3-4BED-9F9F-B3F2D2E7A48F}"/>
              </a:ext>
            </a:extLst>
          </p:cNvPr>
          <p:cNvSpPr>
            <a:spLocks noChangeArrowheads="1"/>
          </p:cNvSpPr>
          <p:nvPr/>
        </p:nvSpPr>
        <p:spPr bwMode="auto">
          <a:xfrm>
            <a:off x="665018" y="2784764"/>
            <a:ext cx="10640303" cy="1077218"/>
          </a:xfrm>
          <a:prstGeom prst="rect">
            <a:avLst/>
          </a:prstGeom>
          <a:solidFill>
            <a:schemeClr val="bg1"/>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3200" dirty="0" err="1">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Khi</a:t>
            </a:r>
            <a:r>
              <a:rPr lang="en-US" altLang="zh-CN" sz="3200" dirty="0">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 </a:t>
            </a:r>
            <a:r>
              <a:rPr lang="en-US" altLang="zh-CN" sz="3200" dirty="0" err="1">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Pháp</a:t>
            </a:r>
            <a:r>
              <a:rPr lang="en-US" altLang="zh-CN" sz="3200" dirty="0">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 </a:t>
            </a:r>
            <a:r>
              <a:rPr lang="en-US" altLang="zh-CN" sz="3200" dirty="0" err="1">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xâm</a:t>
            </a:r>
            <a:r>
              <a:rPr lang="en-US" altLang="zh-CN" sz="3200" dirty="0">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 </a:t>
            </a:r>
            <a:r>
              <a:rPr lang="en-US" altLang="zh-CN" sz="3200" dirty="0" err="1">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lược</a:t>
            </a:r>
            <a:r>
              <a:rPr lang="en-US" altLang="zh-CN" sz="3200" dirty="0">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 </a:t>
            </a:r>
            <a:r>
              <a:rPr lang="en-US" altLang="zh-CN" sz="3200" dirty="0" err="1">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nền</a:t>
            </a:r>
            <a:r>
              <a:rPr lang="en-US" altLang="zh-CN" sz="3200" dirty="0">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 </a:t>
            </a:r>
            <a:r>
              <a:rPr lang="en-US" altLang="zh-CN" sz="3200" dirty="0" err="1">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kinh</a:t>
            </a:r>
            <a:r>
              <a:rPr lang="en-US" altLang="zh-CN" sz="3200" dirty="0">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 </a:t>
            </a:r>
            <a:r>
              <a:rPr lang="en-US" altLang="zh-CN" sz="3200" dirty="0" err="1">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tế</a:t>
            </a:r>
            <a:r>
              <a:rPr lang="en-US" altLang="zh-CN" sz="3200" dirty="0">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 </a:t>
            </a:r>
            <a:r>
              <a:rPr lang="en-US" altLang="zh-CN" sz="3200" dirty="0" err="1">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của</a:t>
            </a:r>
            <a:r>
              <a:rPr lang="en-US" altLang="zh-CN" sz="3200" dirty="0">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 </a:t>
            </a:r>
            <a:r>
              <a:rPr lang="en-US" altLang="zh-CN" sz="3200" dirty="0" err="1">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nước</a:t>
            </a:r>
            <a:r>
              <a:rPr lang="en-US" altLang="zh-CN" sz="3200" dirty="0">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 ta </a:t>
            </a:r>
            <a:r>
              <a:rPr lang="en-US" altLang="zh-CN" sz="3200" dirty="0" err="1">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xuất</a:t>
            </a:r>
            <a:r>
              <a:rPr lang="en-US" altLang="zh-CN" sz="3200" dirty="0">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 </a:t>
            </a:r>
            <a:r>
              <a:rPr lang="en-US" altLang="zh-CN" sz="3200" dirty="0" err="1">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hiện</a:t>
            </a:r>
            <a:r>
              <a:rPr lang="en-US" altLang="zh-CN" sz="3200" dirty="0">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 </a:t>
            </a:r>
            <a:r>
              <a:rPr lang="en-US" altLang="zh-CN" sz="3200" dirty="0" err="1">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ngành</a:t>
            </a:r>
            <a:r>
              <a:rPr lang="en-US" altLang="zh-CN" sz="3200" dirty="0">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 </a:t>
            </a:r>
            <a:r>
              <a:rPr lang="en-US" altLang="zh-CN" sz="3200" dirty="0" err="1">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công</a:t>
            </a:r>
            <a:r>
              <a:rPr lang="en-US" altLang="zh-CN" sz="3200" dirty="0">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 </a:t>
            </a:r>
            <a:r>
              <a:rPr lang="en-US" altLang="zh-CN" sz="3200" dirty="0" err="1">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nghiệp</a:t>
            </a:r>
            <a:r>
              <a:rPr lang="en-US" altLang="zh-CN" sz="3200" dirty="0">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 </a:t>
            </a:r>
            <a:r>
              <a:rPr lang="en-US" altLang="zh-CN" sz="3200" dirty="0" err="1">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chế</a:t>
            </a:r>
            <a:r>
              <a:rPr lang="en-US" altLang="zh-CN" sz="3200" dirty="0">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 </a:t>
            </a:r>
            <a:r>
              <a:rPr lang="en-US" altLang="zh-CN" sz="3200" dirty="0" err="1">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biến</a:t>
            </a:r>
            <a:r>
              <a:rPr lang="en-US" altLang="zh-CN" sz="3200" dirty="0">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 </a:t>
            </a:r>
            <a:r>
              <a:rPr lang="en-US" altLang="zh-CN" sz="3200" dirty="0" err="1">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công</a:t>
            </a:r>
            <a:r>
              <a:rPr lang="en-US" altLang="zh-CN" sz="3200" dirty="0">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 </a:t>
            </a:r>
            <a:r>
              <a:rPr lang="en-US" altLang="zh-CN" sz="3200" dirty="0" err="1">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nghiệp</a:t>
            </a:r>
            <a:r>
              <a:rPr lang="en-US" altLang="zh-CN" sz="3200" dirty="0">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 </a:t>
            </a:r>
            <a:r>
              <a:rPr lang="en-US" altLang="zh-CN" sz="3200" dirty="0" err="1">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khai</a:t>
            </a:r>
            <a:r>
              <a:rPr lang="en-US" altLang="zh-CN" sz="3200" dirty="0">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 </a:t>
            </a:r>
            <a:r>
              <a:rPr lang="en-US" altLang="zh-CN" sz="3200" dirty="0" err="1">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thác</a:t>
            </a:r>
            <a:r>
              <a:rPr lang="en-US" altLang="zh-CN" sz="3200" dirty="0">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 </a:t>
            </a:r>
            <a:r>
              <a:rPr lang="en-US" altLang="zh-CN" sz="3200" dirty="0" err="1">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mỏ</a:t>
            </a:r>
            <a:r>
              <a:rPr lang="en-US" altLang="zh-CN" sz="3200" dirty="0">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a:t>
            </a:r>
            <a:endParaRPr lang="zh-CN" altLang="en-US" sz="3200" dirty="0">
              <a:latin typeface="Times New Roman" panose="02020603050405020304" pitchFamily="18" charset="0"/>
              <a:ea typeface="inpin heiti" charset="-122"/>
              <a:cs typeface="Times New Roman" panose="02020603050405020304" pitchFamily="18" charset="0"/>
              <a:sym typeface="微软雅黑" panose="020B0503020204020204" pitchFamily="34" charset="-122"/>
            </a:endParaRPr>
          </a:p>
        </p:txBody>
      </p:sp>
    </p:spTree>
    <p:extLst>
      <p:ext uri="{BB962C8B-B14F-4D97-AF65-F5344CB8AC3E}">
        <p14:creationId xmlns:p14="http://schemas.microsoft.com/office/powerpoint/2010/main" val="30992546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 xmlns:a16="http://schemas.microsoft.com/office/drawing/2014/main" id="{3119D9BB-CCDF-46B7-A553-AAD0D54E5977}"/>
              </a:ext>
            </a:extLst>
          </p:cNvPr>
          <p:cNvGrpSpPr/>
          <p:nvPr/>
        </p:nvGrpSpPr>
        <p:grpSpPr>
          <a:xfrm>
            <a:off x="0" y="0"/>
            <a:ext cx="12191999" cy="6858000"/>
            <a:chOff x="0" y="0"/>
            <a:chExt cx="12191999" cy="6858000"/>
          </a:xfrm>
        </p:grpSpPr>
        <p:pic>
          <p:nvPicPr>
            <p:cNvPr id="2" name="图片 1">
              <a:extLst>
                <a:ext uri="{FF2B5EF4-FFF2-40B4-BE49-F238E27FC236}">
                  <a16:creationId xmlns="" xmlns:a16="http://schemas.microsoft.com/office/drawing/2014/main" id="{98D742B0-F26D-43E0-B99B-7D7B3A2738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3" name="矩形 2">
              <a:extLst>
                <a:ext uri="{FF2B5EF4-FFF2-40B4-BE49-F238E27FC236}">
                  <a16:creationId xmlns="" xmlns:a16="http://schemas.microsoft.com/office/drawing/2014/main" id="{8F4044AC-B943-4E2A-B85C-DCA07AECBFDE}"/>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grpSp>
      <p:sp>
        <p:nvSpPr>
          <p:cNvPr id="7" name="矩形: 圆角 6">
            <a:extLst>
              <a:ext uri="{FF2B5EF4-FFF2-40B4-BE49-F238E27FC236}">
                <a16:creationId xmlns="" xmlns:a16="http://schemas.microsoft.com/office/drawing/2014/main" id="{36F5BCD9-D656-43B7-958D-A26FAD17ADDB}"/>
              </a:ext>
            </a:extLst>
          </p:cNvPr>
          <p:cNvSpPr/>
          <p:nvPr/>
        </p:nvSpPr>
        <p:spPr>
          <a:xfrm>
            <a:off x="4544291" y="364729"/>
            <a:ext cx="7204044" cy="1671197"/>
          </a:xfrm>
          <a:prstGeom prst="roundRect">
            <a:avLst>
              <a:gd name="adj" fmla="val 50000"/>
            </a:avLst>
          </a:prstGeom>
          <a:solidFill>
            <a:srgbClr val="FDEB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8" name="文本框 7">
            <a:extLst>
              <a:ext uri="{FF2B5EF4-FFF2-40B4-BE49-F238E27FC236}">
                <a16:creationId xmlns="" xmlns:a16="http://schemas.microsoft.com/office/drawing/2014/main" id="{CB38378F-DE6C-48F0-A6F4-6D7954495326}"/>
              </a:ext>
            </a:extLst>
          </p:cNvPr>
          <p:cNvSpPr txBox="1"/>
          <p:nvPr/>
        </p:nvSpPr>
        <p:spPr>
          <a:xfrm>
            <a:off x="2580711" y="835597"/>
            <a:ext cx="6867769"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effectLst/>
                <a:uLnTx/>
                <a:uFillTx/>
                <a:latin typeface="Times New Roman" panose="02020603050405020304" pitchFamily="18" charset="0"/>
                <a:ea typeface="inpin heiti" charset="-122"/>
                <a:cs typeface="Times New Roman" panose="02020603050405020304" pitchFamily="18" charset="0"/>
              </a:rPr>
              <a:t>Ai</a:t>
            </a:r>
            <a:r>
              <a:rPr kumimoji="0" lang="en-US" altLang="zh-CN" sz="3600" b="0" i="0" u="none" strike="noStrike" kern="1200" cap="none" spc="0" normalizeH="0" noProof="0" dirty="0">
                <a:ln>
                  <a:noFill/>
                </a:ln>
                <a:effectLst/>
                <a:uLnTx/>
                <a:uFillTx/>
                <a:latin typeface="Times New Roman" panose="02020603050405020304" pitchFamily="18" charset="0"/>
                <a:ea typeface="inpin heiti" charset="-122"/>
                <a:cs typeface="Times New Roman" panose="02020603050405020304" pitchFamily="18" charset="0"/>
              </a:rPr>
              <a:t> </a:t>
            </a:r>
            <a:r>
              <a:rPr kumimoji="0" lang="en-US" altLang="zh-CN" sz="3600" b="0" i="0" u="none" strike="noStrike" kern="1200" cap="none" spc="0" normalizeH="0" noProof="0" dirty="0" err="1">
                <a:ln>
                  <a:noFill/>
                </a:ln>
                <a:effectLst/>
                <a:uLnTx/>
                <a:uFillTx/>
                <a:latin typeface="Times New Roman" panose="02020603050405020304" pitchFamily="18" charset="0"/>
                <a:ea typeface="inpin heiti" charset="-122"/>
                <a:cs typeface="Times New Roman" panose="02020603050405020304" pitchFamily="18" charset="0"/>
              </a:rPr>
              <a:t>sẽ</a:t>
            </a:r>
            <a:r>
              <a:rPr kumimoji="0" lang="en-US" altLang="zh-CN" sz="3600" b="0" i="0" u="none" strike="noStrike" kern="1200" cap="none" spc="0" normalizeH="0" noProof="0" dirty="0">
                <a:ln>
                  <a:noFill/>
                </a:ln>
                <a:effectLst/>
                <a:uLnTx/>
                <a:uFillTx/>
                <a:latin typeface="Times New Roman" panose="02020603050405020304" pitchFamily="18" charset="0"/>
                <a:ea typeface="inpin heiti" charset="-122"/>
                <a:cs typeface="Times New Roman" panose="02020603050405020304" pitchFamily="18" charset="0"/>
              </a:rPr>
              <a:t> </a:t>
            </a:r>
            <a:r>
              <a:rPr kumimoji="0" lang="en-US" altLang="zh-CN" sz="3600" b="0" i="0" u="none" strike="noStrike" kern="1200" cap="none" spc="0" normalizeH="0" noProof="0" dirty="0" err="1">
                <a:ln>
                  <a:noFill/>
                </a:ln>
                <a:effectLst/>
                <a:uLnTx/>
                <a:uFillTx/>
                <a:latin typeface="Times New Roman" panose="02020603050405020304" pitchFamily="18" charset="0"/>
                <a:ea typeface="inpin heiti" charset="-122"/>
                <a:cs typeface="Times New Roman" panose="02020603050405020304" pitchFamily="18" charset="0"/>
              </a:rPr>
              <a:t>được</a:t>
            </a:r>
            <a:r>
              <a:rPr kumimoji="0" lang="en-US" altLang="zh-CN" sz="3600" b="0" i="0" u="none" strike="noStrike" kern="1200" cap="none" spc="0" normalizeH="0" noProof="0" dirty="0">
                <a:ln>
                  <a:noFill/>
                </a:ln>
                <a:effectLst/>
                <a:uLnTx/>
                <a:uFillTx/>
                <a:latin typeface="Times New Roman" panose="02020603050405020304" pitchFamily="18" charset="0"/>
                <a:ea typeface="inpin heiti" charset="-122"/>
                <a:cs typeface="Times New Roman" panose="02020603050405020304" pitchFamily="18" charset="0"/>
              </a:rPr>
              <a:t> </a:t>
            </a:r>
            <a:r>
              <a:rPr kumimoji="0" lang="en-US" altLang="zh-CN" sz="3600" b="0" i="0" u="none" strike="noStrike" kern="1200" cap="none" spc="0" normalizeH="0" noProof="0" dirty="0" err="1">
                <a:ln>
                  <a:noFill/>
                </a:ln>
                <a:effectLst/>
                <a:uLnTx/>
                <a:uFillTx/>
                <a:latin typeface="Times New Roman" panose="02020603050405020304" pitchFamily="18" charset="0"/>
                <a:ea typeface="inpin heiti" charset="-122"/>
                <a:cs typeface="Times New Roman" panose="02020603050405020304" pitchFamily="18" charset="0"/>
              </a:rPr>
              <a:t>hưởng</a:t>
            </a:r>
            <a:r>
              <a:rPr kumimoji="0" lang="en-US" altLang="zh-CN" sz="3600" b="0" i="0" u="none" strike="noStrike" kern="1200" cap="none" spc="0" normalizeH="0" noProof="0" dirty="0">
                <a:ln>
                  <a:noFill/>
                </a:ln>
                <a:effectLst/>
                <a:uLnTx/>
                <a:uFillTx/>
                <a:latin typeface="Times New Roman" panose="02020603050405020304" pitchFamily="18" charset="0"/>
                <a:ea typeface="inpin heiti" charset="-122"/>
                <a:cs typeface="Times New Roman" panose="02020603050405020304" pitchFamily="18" charset="0"/>
              </a:rPr>
              <a:t> </a:t>
            </a:r>
            <a:r>
              <a:rPr kumimoji="0" lang="en-US" altLang="zh-CN" sz="3600" b="0" i="0" u="none" strike="noStrike" kern="1200" cap="none" spc="0" normalizeH="0" noProof="0" dirty="0" err="1">
                <a:ln>
                  <a:noFill/>
                </a:ln>
                <a:effectLst/>
                <a:uLnTx/>
                <a:uFillTx/>
                <a:latin typeface="Times New Roman" panose="02020603050405020304" pitchFamily="18" charset="0"/>
                <a:ea typeface="inpin heiti" charset="-122"/>
                <a:cs typeface="Times New Roman" panose="02020603050405020304" pitchFamily="18" charset="0"/>
              </a:rPr>
              <a:t>các</a:t>
            </a:r>
            <a:r>
              <a:rPr kumimoji="0" lang="en-US" altLang="zh-CN" sz="3600" b="0" i="0" u="none" strike="noStrike" kern="1200" cap="none" spc="0" normalizeH="0" noProof="0" dirty="0">
                <a:ln>
                  <a:noFill/>
                </a:ln>
                <a:effectLst/>
                <a:uLnTx/>
                <a:uFillTx/>
                <a:latin typeface="Times New Roman" panose="02020603050405020304" pitchFamily="18" charset="0"/>
                <a:ea typeface="inpin heiti" charset="-122"/>
                <a:cs typeface="Times New Roman" panose="02020603050405020304" pitchFamily="18" charset="0"/>
              </a:rPr>
              <a:t> </a:t>
            </a:r>
            <a:r>
              <a:rPr kumimoji="0" lang="en-US" altLang="zh-CN" sz="3600" b="0" i="0" u="none" strike="noStrike" kern="1200" cap="none" spc="0" normalizeH="0" noProof="0" dirty="0" err="1">
                <a:ln>
                  <a:noFill/>
                </a:ln>
                <a:effectLst/>
                <a:uLnTx/>
                <a:uFillTx/>
                <a:latin typeface="Times New Roman" panose="02020603050405020304" pitchFamily="18" charset="0"/>
                <a:ea typeface="inpin heiti" charset="-122"/>
                <a:cs typeface="Times New Roman" panose="02020603050405020304" pitchFamily="18" charset="0"/>
              </a:rPr>
              <a:t>nguồn</a:t>
            </a:r>
            <a:r>
              <a:rPr kumimoji="0" lang="en-US" altLang="zh-CN" sz="3600" b="0" i="0" u="none" strike="noStrike" kern="1200" cap="none" spc="0" normalizeH="0" noProof="0" dirty="0">
                <a:ln>
                  <a:noFill/>
                </a:ln>
                <a:effectLst/>
                <a:uLnTx/>
                <a:uFillTx/>
                <a:latin typeface="Times New Roman" panose="02020603050405020304" pitchFamily="18" charset="0"/>
                <a:ea typeface="inpin heiti" charset="-122"/>
                <a:cs typeface="Times New Roman" panose="02020603050405020304" pitchFamily="18" charset="0"/>
              </a:rPr>
              <a:t> </a:t>
            </a:r>
            <a:r>
              <a:rPr kumimoji="0" lang="en-US" altLang="zh-CN" sz="3600" b="0" i="0" u="none" strike="noStrike" kern="1200" cap="none" spc="0" normalizeH="0" noProof="0" dirty="0" err="1">
                <a:ln>
                  <a:noFill/>
                </a:ln>
                <a:effectLst/>
                <a:uLnTx/>
                <a:uFillTx/>
                <a:latin typeface="Times New Roman" panose="02020603050405020304" pitchFamily="18" charset="0"/>
                <a:ea typeface="inpin heiti" charset="-122"/>
                <a:cs typeface="Times New Roman" panose="02020603050405020304" pitchFamily="18" charset="0"/>
              </a:rPr>
              <a:t>lợi</a:t>
            </a:r>
            <a:r>
              <a:rPr kumimoji="0" lang="en-US" altLang="zh-CN" sz="3600" b="0" i="0" u="none" strike="noStrike" kern="1200" cap="none" spc="0" normalizeH="0" noProof="0" dirty="0">
                <a:ln>
                  <a:noFill/>
                </a:ln>
                <a:effectLst/>
                <a:uLnTx/>
                <a:uFillTx/>
                <a:latin typeface="Times New Roman" panose="02020603050405020304" pitchFamily="18" charset="0"/>
                <a:ea typeface="inpin heiti" charset="-122"/>
                <a:cs typeface="Times New Roman" panose="02020603050405020304" pitchFamily="18" charset="0"/>
              </a:rPr>
              <a:t> do </a:t>
            </a:r>
            <a:r>
              <a:rPr kumimoji="0" lang="en-US" altLang="zh-CN" sz="3600" b="0" i="0" u="none" strike="noStrike" kern="1200" cap="none" spc="0" normalizeH="0" noProof="0" dirty="0" err="1">
                <a:ln>
                  <a:noFill/>
                </a:ln>
                <a:effectLst/>
                <a:uLnTx/>
                <a:uFillTx/>
                <a:latin typeface="Times New Roman" panose="02020603050405020304" pitchFamily="18" charset="0"/>
                <a:ea typeface="inpin heiti" charset="-122"/>
                <a:cs typeface="Times New Roman" panose="02020603050405020304" pitchFamily="18" charset="0"/>
              </a:rPr>
              <a:t>sự</a:t>
            </a:r>
            <a:r>
              <a:rPr kumimoji="0" lang="en-US" altLang="zh-CN" sz="3600" b="0" i="0" u="none" strike="noStrike" kern="1200" cap="none" spc="0" normalizeH="0" noProof="0" dirty="0">
                <a:ln>
                  <a:noFill/>
                </a:ln>
                <a:effectLst/>
                <a:uLnTx/>
                <a:uFillTx/>
                <a:latin typeface="Times New Roman" panose="02020603050405020304" pitchFamily="18" charset="0"/>
                <a:ea typeface="inpin heiti" charset="-122"/>
                <a:cs typeface="Times New Roman" panose="02020603050405020304" pitchFamily="18" charset="0"/>
              </a:rPr>
              <a:t> </a:t>
            </a:r>
            <a:r>
              <a:rPr kumimoji="0" lang="en-US" altLang="zh-CN" sz="3600" b="0" i="0" u="none" strike="noStrike" kern="1200" cap="none" spc="0" normalizeH="0" noProof="0" dirty="0" err="1">
                <a:ln>
                  <a:noFill/>
                </a:ln>
                <a:effectLst/>
                <a:uLnTx/>
                <a:uFillTx/>
                <a:latin typeface="Times New Roman" panose="02020603050405020304" pitchFamily="18" charset="0"/>
                <a:ea typeface="inpin heiti" charset="-122"/>
                <a:cs typeface="Times New Roman" panose="02020603050405020304" pitchFamily="18" charset="0"/>
              </a:rPr>
              <a:t>phát</a:t>
            </a:r>
            <a:r>
              <a:rPr kumimoji="0" lang="en-US" altLang="zh-CN" sz="3600" b="0" i="0" u="none" strike="noStrike" kern="1200" cap="none" spc="0" normalizeH="0" noProof="0" dirty="0">
                <a:ln>
                  <a:noFill/>
                </a:ln>
                <a:effectLst/>
                <a:uLnTx/>
                <a:uFillTx/>
                <a:latin typeface="Times New Roman" panose="02020603050405020304" pitchFamily="18" charset="0"/>
                <a:ea typeface="inpin heiti" charset="-122"/>
                <a:cs typeface="Times New Roman" panose="02020603050405020304" pitchFamily="18" charset="0"/>
              </a:rPr>
              <a:t> </a:t>
            </a:r>
            <a:r>
              <a:rPr kumimoji="0" lang="en-US" altLang="zh-CN" sz="3600" b="0" i="0" u="none" strike="noStrike" kern="1200" cap="none" spc="0" normalizeH="0" noProof="0" dirty="0" err="1">
                <a:ln>
                  <a:noFill/>
                </a:ln>
                <a:effectLst/>
                <a:uLnTx/>
                <a:uFillTx/>
                <a:latin typeface="Times New Roman" panose="02020603050405020304" pitchFamily="18" charset="0"/>
                <a:ea typeface="inpin heiti" charset="-122"/>
                <a:cs typeface="Times New Roman" panose="02020603050405020304" pitchFamily="18" charset="0"/>
              </a:rPr>
              <a:t>triển</a:t>
            </a:r>
            <a:r>
              <a:rPr kumimoji="0" lang="en-US" altLang="zh-CN" sz="3600" b="0" i="0" u="none" strike="noStrike" kern="1200" cap="none" spc="0" normalizeH="0" noProof="0" dirty="0">
                <a:ln>
                  <a:noFill/>
                </a:ln>
                <a:effectLst/>
                <a:uLnTx/>
                <a:uFillTx/>
                <a:latin typeface="Times New Roman" panose="02020603050405020304" pitchFamily="18" charset="0"/>
                <a:ea typeface="inpin heiti" charset="-122"/>
                <a:cs typeface="Times New Roman" panose="02020603050405020304" pitchFamily="18" charset="0"/>
              </a:rPr>
              <a:t> </a:t>
            </a:r>
            <a:r>
              <a:rPr kumimoji="0" lang="en-US" altLang="zh-CN" sz="3600" b="0" i="0" u="none" strike="noStrike" kern="1200" cap="none" spc="0" normalizeH="0" noProof="0" dirty="0" err="1">
                <a:ln>
                  <a:noFill/>
                </a:ln>
                <a:effectLst/>
                <a:uLnTx/>
                <a:uFillTx/>
                <a:latin typeface="Times New Roman" panose="02020603050405020304" pitchFamily="18" charset="0"/>
                <a:ea typeface="inpin heiti" charset="-122"/>
                <a:cs typeface="Times New Roman" panose="02020603050405020304" pitchFamily="18" charset="0"/>
              </a:rPr>
              <a:t>kinh</a:t>
            </a:r>
            <a:r>
              <a:rPr kumimoji="0" lang="en-US" altLang="zh-CN" sz="3600" b="0" i="0" u="none" strike="noStrike" kern="1200" cap="none" spc="0" normalizeH="0" noProof="0" dirty="0">
                <a:ln>
                  <a:noFill/>
                </a:ln>
                <a:effectLst/>
                <a:uLnTx/>
                <a:uFillTx/>
                <a:latin typeface="Times New Roman" panose="02020603050405020304" pitchFamily="18" charset="0"/>
                <a:ea typeface="inpin heiti" charset="-122"/>
                <a:cs typeface="Times New Roman" panose="02020603050405020304" pitchFamily="18" charset="0"/>
              </a:rPr>
              <a:t> </a:t>
            </a:r>
            <a:r>
              <a:rPr kumimoji="0" lang="en-US" altLang="zh-CN" sz="3600" b="0" i="0" u="none" strike="noStrike" kern="1200" cap="none" spc="0" normalizeH="0" noProof="0" dirty="0" err="1">
                <a:ln>
                  <a:noFill/>
                </a:ln>
                <a:effectLst/>
                <a:uLnTx/>
                <a:uFillTx/>
                <a:latin typeface="Times New Roman" panose="02020603050405020304" pitchFamily="18" charset="0"/>
                <a:ea typeface="inpin heiti" charset="-122"/>
                <a:cs typeface="Times New Roman" panose="02020603050405020304" pitchFamily="18" charset="0"/>
              </a:rPr>
              <a:t>tế</a:t>
            </a:r>
            <a:r>
              <a:rPr kumimoji="0" lang="en-US" altLang="zh-CN" sz="3600" b="0" i="0" u="none" strike="noStrike" kern="1200" cap="none" spc="0" normalizeH="0" noProof="0" dirty="0">
                <a:ln>
                  <a:noFill/>
                </a:ln>
                <a:effectLst/>
                <a:uLnTx/>
                <a:uFillTx/>
                <a:latin typeface="Times New Roman" panose="02020603050405020304" pitchFamily="18" charset="0"/>
                <a:ea typeface="inpin heiti" charset="-122"/>
                <a:cs typeface="Times New Roman" panose="02020603050405020304" pitchFamily="18" charset="0"/>
              </a:rPr>
              <a:t>?</a:t>
            </a:r>
            <a:endParaRPr kumimoji="0" lang="zh-CN" altLang="en-US" sz="3600" b="0" i="0" u="none" strike="noStrike" kern="1200" cap="none" spc="0" normalizeH="0" baseline="0" noProof="0" dirty="0">
              <a:ln>
                <a:noFill/>
              </a:ln>
              <a:effectLst/>
              <a:uLnTx/>
              <a:uFillTx/>
              <a:latin typeface="Times New Roman" panose="02020603050405020304" pitchFamily="18" charset="0"/>
              <a:ea typeface="inpin heiti" charset="-122"/>
              <a:cs typeface="Times New Roman" panose="02020603050405020304" pitchFamily="18" charset="0"/>
            </a:endParaRPr>
          </a:p>
        </p:txBody>
      </p:sp>
      <p:sp>
        <p:nvSpPr>
          <p:cNvPr id="9" name="文本框 8">
            <a:extLst>
              <a:ext uri="{FF2B5EF4-FFF2-40B4-BE49-F238E27FC236}">
                <a16:creationId xmlns="" xmlns:a16="http://schemas.microsoft.com/office/drawing/2014/main" id="{5F4C3E3E-FD2F-4E89-BDBA-B50885D28FED}"/>
              </a:ext>
            </a:extLst>
          </p:cNvPr>
          <p:cNvSpPr txBox="1"/>
          <p:nvPr/>
        </p:nvSpPr>
        <p:spPr>
          <a:xfrm>
            <a:off x="2394857" y="2576661"/>
            <a:ext cx="6386626" cy="2862322"/>
          </a:xfrm>
          <a:prstGeom prst="rect">
            <a:avLst/>
          </a:prstGeom>
          <a:noFill/>
        </p:spPr>
        <p:txBody>
          <a:bodyPr wrap="square" rtlCol="0">
            <a:spAutoFit/>
          </a:bodyPr>
          <a:lstStyle/>
          <a:p>
            <a:pPr marL="0" marR="0" lvl="0" indent="0" algn="l" defTabSz="457200" rtl="0" eaLnBrk="1" fontAlgn="auto" latinLnBrk="0" hangingPunct="1">
              <a:spcBef>
                <a:spcPts val="0"/>
              </a:spcBef>
              <a:spcAft>
                <a:spcPts val="0"/>
              </a:spcAft>
              <a:buClrTx/>
              <a:buSzTx/>
              <a:buFontTx/>
              <a:buNone/>
              <a:tabLst/>
              <a:defRPr/>
            </a:pPr>
            <a:r>
              <a:rPr lang="en-US" altLang="zh-CN" sz="3600" dirty="0" err="1">
                <a:latin typeface="Times New Roman" panose="02020603050405020304" pitchFamily="18" charset="0"/>
                <a:ea typeface="inpin heiti" charset="-122"/>
                <a:cs typeface="Times New Roman" panose="02020603050405020304" pitchFamily="18" charset="0"/>
              </a:rPr>
              <a:t>Thực</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dân</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Pháp</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được</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hưởng</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các</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nguồn</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lợi</a:t>
            </a:r>
            <a:r>
              <a:rPr lang="en-US" altLang="zh-CN" sz="3600" dirty="0">
                <a:latin typeface="Times New Roman" panose="02020603050405020304" pitchFamily="18" charset="0"/>
                <a:ea typeface="inpin heiti" charset="-122"/>
                <a:cs typeface="Times New Roman" panose="02020603050405020304" pitchFamily="18" charset="0"/>
              </a:rPr>
              <a:t> do </a:t>
            </a:r>
            <a:r>
              <a:rPr lang="en-US" altLang="zh-CN" sz="3600" dirty="0" err="1">
                <a:latin typeface="Times New Roman" panose="02020603050405020304" pitchFamily="18" charset="0"/>
                <a:ea typeface="inpin heiti" charset="-122"/>
                <a:cs typeface="Times New Roman" panose="02020603050405020304" pitchFamily="18" charset="0"/>
              </a:rPr>
              <a:t>sự</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phát</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triển</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kinh</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tế</a:t>
            </a:r>
            <a:r>
              <a:rPr lang="en-US" altLang="zh-CN" sz="3600" dirty="0">
                <a:latin typeface="Times New Roman" panose="02020603050405020304" pitchFamily="18" charset="0"/>
                <a:ea typeface="inpin heiti" charset="-122"/>
                <a:cs typeface="Times New Roman" panose="02020603050405020304" pitchFamily="18" charset="0"/>
              </a:rPr>
              <a:t>.</a:t>
            </a:r>
            <a:endParaRPr kumimoji="0" lang="zh-CN" altLang="en-US" sz="3600" b="0" i="0" u="none" strike="noStrike" kern="1200" cap="none" spc="0" normalizeH="0" baseline="0" noProof="0" dirty="0">
              <a:ln>
                <a:noFill/>
              </a:ln>
              <a:effectLst/>
              <a:uLnTx/>
              <a:uFillTx/>
              <a:latin typeface="Times New Roman" panose="02020603050405020304" pitchFamily="18" charset="0"/>
              <a:ea typeface="inpin heiti" charset="-122"/>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effectLst/>
              <a:uLnTx/>
              <a:uFillTx/>
              <a:latin typeface="inpin heiti" charset="-122"/>
              <a:ea typeface="inpin heiti" charset="-122"/>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solidFill>
                <a:prstClr val="black"/>
              </a:solidFill>
              <a:effectLst/>
              <a:uLnTx/>
              <a:uFillTx/>
              <a:latin typeface="inpin heiti" charset="-122"/>
              <a:ea typeface="inpin heiti" charset="-122"/>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solidFill>
                <a:prstClr val="black"/>
              </a:solidFill>
              <a:effectLst/>
              <a:uLnTx/>
              <a:uFillTx/>
              <a:latin typeface="inpin heiti" charset="-122"/>
              <a:ea typeface="inpin heiti" charset="-122"/>
            </a:endParaRPr>
          </a:p>
        </p:txBody>
      </p:sp>
    </p:spTree>
    <p:extLst>
      <p:ext uri="{BB962C8B-B14F-4D97-AF65-F5344CB8AC3E}">
        <p14:creationId xmlns:p14="http://schemas.microsoft.com/office/powerpoint/2010/main" val="35389378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7B5EB1B5-2972-4D46-89FA-DC33E6EA558B}"/>
              </a:ext>
            </a:extLst>
          </p:cNvPr>
          <p:cNvGrpSpPr/>
          <p:nvPr/>
        </p:nvGrpSpPr>
        <p:grpSpPr>
          <a:xfrm>
            <a:off x="0" y="0"/>
            <a:ext cx="12191999" cy="6858000"/>
            <a:chOff x="0" y="0"/>
            <a:chExt cx="12191999" cy="6858000"/>
          </a:xfrm>
        </p:grpSpPr>
        <p:pic>
          <p:nvPicPr>
            <p:cNvPr id="3" name="图片 2">
              <a:extLst>
                <a:ext uri="{FF2B5EF4-FFF2-40B4-BE49-F238E27FC236}">
                  <a16:creationId xmlns="" xmlns:a16="http://schemas.microsoft.com/office/drawing/2014/main" id="{71C0711C-3A15-4BED-8D6C-E743E1762F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4" name="矩形 3">
              <a:extLst>
                <a:ext uri="{FF2B5EF4-FFF2-40B4-BE49-F238E27FC236}">
                  <a16:creationId xmlns="" xmlns:a16="http://schemas.microsoft.com/office/drawing/2014/main" id="{3B87A3B2-65EA-4546-8C49-CA50B99F1A23}"/>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grpSp>
      <p:pic>
        <p:nvPicPr>
          <p:cNvPr id="5" name="图片 4">
            <a:extLst>
              <a:ext uri="{FF2B5EF4-FFF2-40B4-BE49-F238E27FC236}">
                <a16:creationId xmlns="" xmlns:a16="http://schemas.microsoft.com/office/drawing/2014/main" id="{80AE75E9-AE92-448C-A8B4-32D52E579F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806824" cy="806824"/>
          </a:xfrm>
          <a:prstGeom prst="rect">
            <a:avLst/>
          </a:prstGeom>
        </p:spPr>
      </p:pic>
      <p:pic>
        <p:nvPicPr>
          <p:cNvPr id="6" name="图片 5">
            <a:extLst>
              <a:ext uri="{FF2B5EF4-FFF2-40B4-BE49-F238E27FC236}">
                <a16:creationId xmlns="" xmlns:a16="http://schemas.microsoft.com/office/drawing/2014/main" id="{568D798C-1219-4478-889B-360F707B34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342" y="510989"/>
            <a:ext cx="2286997" cy="295835"/>
          </a:xfrm>
          <a:prstGeom prst="rect">
            <a:avLst/>
          </a:prstGeom>
        </p:spPr>
      </p:pic>
      <p:sp>
        <p:nvSpPr>
          <p:cNvPr id="8" name="任意多边形 33">
            <a:extLst>
              <a:ext uri="{FF2B5EF4-FFF2-40B4-BE49-F238E27FC236}">
                <a16:creationId xmlns="" xmlns:a16="http://schemas.microsoft.com/office/drawing/2014/main" id="{060F65E5-D9C0-4C9A-9E47-A7F0D08C17BE}"/>
              </a:ext>
            </a:extLst>
          </p:cNvPr>
          <p:cNvSpPr>
            <a:spLocks/>
          </p:cNvSpPr>
          <p:nvPr/>
        </p:nvSpPr>
        <p:spPr bwMode="auto">
          <a:xfrm flipH="1">
            <a:off x="552450" y="942295"/>
            <a:ext cx="8310414" cy="1534794"/>
          </a:xfrm>
          <a:custGeom>
            <a:avLst/>
            <a:gdLst>
              <a:gd name="T0" fmla="*/ 462991 w 4736306"/>
              <a:gd name="T1" fmla="*/ 0 h 925514"/>
              <a:gd name="T2" fmla="*/ 520167 w 4736306"/>
              <a:gd name="T3" fmla="*/ 5761 h 925514"/>
              <a:gd name="T4" fmla="*/ 520167 w 4736306"/>
              <a:gd name="T5" fmla="*/ 0 h 925514"/>
              <a:gd name="T6" fmla="*/ 4738688 w 4736306"/>
              <a:gd name="T7" fmla="*/ 0 h 925514"/>
              <a:gd name="T8" fmla="*/ 4738688 w 4736306"/>
              <a:gd name="T9" fmla="*/ 925508 h 925514"/>
              <a:gd name="T10" fmla="*/ 520167 w 4736306"/>
              <a:gd name="T11" fmla="*/ 925508 h 925514"/>
              <a:gd name="T12" fmla="*/ 520167 w 4736306"/>
              <a:gd name="T13" fmla="*/ 919747 h 925514"/>
              <a:gd name="T14" fmla="*/ 462991 w 4736306"/>
              <a:gd name="T15" fmla="*/ 925508 h 925514"/>
              <a:gd name="T16" fmla="*/ 0 w 4736306"/>
              <a:gd name="T17" fmla="*/ 462754 h 925514"/>
              <a:gd name="T18" fmla="*/ 462991 w 4736306"/>
              <a:gd name="T19" fmla="*/ 0 h 9255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36306"/>
              <a:gd name="T31" fmla="*/ 0 h 925514"/>
              <a:gd name="T32" fmla="*/ 4736306 w 4736306"/>
              <a:gd name="T33" fmla="*/ 925514 h 9255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36306" h="925514">
                <a:moveTo>
                  <a:pt x="462757" y="0"/>
                </a:moveTo>
                <a:lnTo>
                  <a:pt x="519906" y="5761"/>
                </a:lnTo>
                <a:lnTo>
                  <a:pt x="519906" y="0"/>
                </a:lnTo>
                <a:lnTo>
                  <a:pt x="4736306" y="0"/>
                </a:lnTo>
                <a:lnTo>
                  <a:pt x="4736306" y="925514"/>
                </a:lnTo>
                <a:lnTo>
                  <a:pt x="519906" y="925514"/>
                </a:lnTo>
                <a:lnTo>
                  <a:pt x="519906" y="919753"/>
                </a:lnTo>
                <a:lnTo>
                  <a:pt x="462757" y="925514"/>
                </a:lnTo>
                <a:cubicBezTo>
                  <a:pt x="207183" y="925514"/>
                  <a:pt x="0" y="718331"/>
                  <a:pt x="0" y="462757"/>
                </a:cubicBezTo>
                <a:cubicBezTo>
                  <a:pt x="0" y="207183"/>
                  <a:pt x="207183" y="0"/>
                  <a:pt x="462757" y="0"/>
                </a:cubicBezTo>
                <a:close/>
              </a:path>
            </a:pathLst>
          </a:custGeom>
          <a:solidFill>
            <a:srgbClr val="FDEBB0"/>
          </a:solidFill>
          <a:ln>
            <a:noFill/>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b="1" dirty="0">
                <a:latin typeface="Times New Roman" panose="02020603050405020304" pitchFamily="18" charset="0"/>
                <a:cs typeface="Times New Roman" panose="02020603050405020304" pitchFamily="18" charset="0"/>
              </a:rPr>
              <a:t>2. </a:t>
            </a:r>
            <a:r>
              <a:rPr lang="en-US" sz="4000" b="1" dirty="0" err="1">
                <a:latin typeface="Times New Roman" panose="02020603050405020304" pitchFamily="18" charset="0"/>
                <a:cs typeface="Times New Roman" panose="02020603050405020304" pitchFamily="18" charset="0"/>
              </a:rPr>
              <a:t>Xã</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hội</a:t>
            </a:r>
            <a:r>
              <a:rPr kumimoji="0" lang="en-US" sz="40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Việt</a:t>
            </a:r>
            <a:r>
              <a:rPr kumimoji="0" lang="en-US" sz="40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Nam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cuối</a:t>
            </a:r>
            <a:r>
              <a:rPr kumimoji="0" lang="en-US" sz="40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thế</a:t>
            </a:r>
            <a:r>
              <a:rPr kumimoji="0" lang="en-US" sz="40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kỉ</a:t>
            </a:r>
            <a:r>
              <a:rPr kumimoji="0" lang="en-US" sz="40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XIX </a:t>
            </a:r>
            <a:r>
              <a:rPr kumimoji="0" lang="vi-VN" sz="40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đ</a:t>
            </a:r>
            <a:r>
              <a:rPr kumimoji="0" lang="en-US" sz="40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ầu</a:t>
            </a:r>
            <a:r>
              <a:rPr kumimoji="0" lang="en-US" sz="40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thế</a:t>
            </a:r>
            <a:r>
              <a:rPr kumimoji="0" lang="en-US" sz="40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kỉ</a:t>
            </a:r>
            <a:r>
              <a:rPr kumimoji="0" lang="en-US" sz="40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XX</a:t>
            </a:r>
          </a:p>
        </p:txBody>
      </p:sp>
      <p:sp>
        <p:nvSpPr>
          <p:cNvPr id="15" name="任意多边形 42">
            <a:extLst>
              <a:ext uri="{FF2B5EF4-FFF2-40B4-BE49-F238E27FC236}">
                <a16:creationId xmlns="" xmlns:a16="http://schemas.microsoft.com/office/drawing/2014/main" id="{04A4E899-4D17-41EA-B671-681F58709748}"/>
              </a:ext>
            </a:extLst>
          </p:cNvPr>
          <p:cNvSpPr>
            <a:spLocks/>
          </p:cNvSpPr>
          <p:nvPr/>
        </p:nvSpPr>
        <p:spPr bwMode="auto">
          <a:xfrm flipH="1">
            <a:off x="0" y="4340187"/>
            <a:ext cx="673100" cy="925513"/>
          </a:xfrm>
          <a:custGeom>
            <a:avLst/>
            <a:gdLst>
              <a:gd name="T0" fmla="*/ 0 w 3720214"/>
              <a:gd name="T1" fmla="*/ 0 h 925514"/>
              <a:gd name="T2" fmla="*/ 22034 w 3720214"/>
              <a:gd name="T3" fmla="*/ 0 h 925514"/>
              <a:gd name="T4" fmla="*/ 22034 w 3720214"/>
              <a:gd name="T5" fmla="*/ 925511 h 925514"/>
              <a:gd name="T6" fmla="*/ 0 w 3720214"/>
              <a:gd name="T7" fmla="*/ 925511 h 925514"/>
              <a:gd name="T8" fmla="*/ 0 60000 65536"/>
              <a:gd name="T9" fmla="*/ 0 60000 65536"/>
              <a:gd name="T10" fmla="*/ 0 60000 65536"/>
              <a:gd name="T11" fmla="*/ 0 60000 65536"/>
              <a:gd name="T12" fmla="*/ 0 w 3720214"/>
              <a:gd name="T13" fmla="*/ 0 h 925514"/>
              <a:gd name="T14" fmla="*/ 3720214 w 3720214"/>
              <a:gd name="T15" fmla="*/ 925514 h 925514"/>
            </a:gdLst>
            <a:ahLst/>
            <a:cxnLst>
              <a:cxn ang="T8">
                <a:pos x="T0" y="T1"/>
              </a:cxn>
              <a:cxn ang="T9">
                <a:pos x="T2" y="T3"/>
              </a:cxn>
              <a:cxn ang="T10">
                <a:pos x="T4" y="T5"/>
              </a:cxn>
              <a:cxn ang="T11">
                <a:pos x="T6" y="T7"/>
              </a:cxn>
            </a:cxnLst>
            <a:rect l="T12" t="T13" r="T14" b="T15"/>
            <a:pathLst>
              <a:path w="3720214" h="925514">
                <a:moveTo>
                  <a:pt x="0" y="0"/>
                </a:moveTo>
                <a:lnTo>
                  <a:pt x="3720214" y="0"/>
                </a:lnTo>
                <a:lnTo>
                  <a:pt x="3720214" y="925514"/>
                </a:lnTo>
                <a:lnTo>
                  <a:pt x="0" y="925514"/>
                </a:lnTo>
                <a:lnTo>
                  <a:pt x="0" y="0"/>
                </a:lnTo>
                <a:close/>
              </a:path>
            </a:pathLst>
          </a:custGeom>
          <a:solidFill>
            <a:srgbClr val="FF9409"/>
          </a:solidFill>
          <a:ln>
            <a:noFill/>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inpin heiti" charset="-122"/>
              <a:ea typeface="inpin heiti" charset="-122"/>
              <a:cs typeface="+mn-cs"/>
            </a:endParaRPr>
          </a:p>
        </p:txBody>
      </p:sp>
      <p:sp>
        <p:nvSpPr>
          <p:cNvPr id="17" name="文本框 44">
            <a:extLst>
              <a:ext uri="{FF2B5EF4-FFF2-40B4-BE49-F238E27FC236}">
                <a16:creationId xmlns="" xmlns:a16="http://schemas.microsoft.com/office/drawing/2014/main" id="{2E0C6BFF-CC5A-46A1-B5EA-EC0D9FD1837B}"/>
              </a:ext>
            </a:extLst>
          </p:cNvPr>
          <p:cNvSpPr>
            <a:spLocks noChangeArrowheads="1"/>
          </p:cNvSpPr>
          <p:nvPr/>
        </p:nvSpPr>
        <p:spPr bwMode="auto">
          <a:xfrm flipH="1">
            <a:off x="3887491" y="2676487"/>
            <a:ext cx="4318907" cy="787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457200" rtl="0" eaLnBrk="1" fontAlgn="auto" latinLnBrk="0" hangingPunct="1">
              <a:lnSpc>
                <a:spcPct val="150000"/>
              </a:lnSpc>
              <a:spcBef>
                <a:spcPct val="0"/>
              </a:spcBef>
              <a:spcAft>
                <a:spcPts val="0"/>
              </a:spcAft>
              <a:buClrTx/>
              <a:buSzTx/>
              <a:buFont typeface="Arial" panose="020B0604020202020204" pitchFamily="34" charset="0"/>
              <a:buNone/>
              <a:tabLst/>
              <a:defRPr/>
            </a:pPr>
            <a:r>
              <a:rPr kumimoji="0" lang="zh-CN" altLang="en-US" sz="1600" b="0" i="0" u="none" strike="noStrike" kern="1200" cap="none" spc="0" normalizeH="0" baseline="0" noProof="0" dirty="0">
                <a:ln>
                  <a:noFill/>
                </a:ln>
                <a:solidFill>
                  <a:prstClr val="white"/>
                </a:solidFill>
                <a:effectLst/>
                <a:uLnTx/>
                <a:uFillTx/>
                <a:latin typeface="inpin heiti" charset="-122"/>
                <a:ea typeface="inpin heiti" charset="-122"/>
                <a:cs typeface="+mn-cs"/>
                <a:sym typeface="Calibri" panose="020F0502020204030204" pitchFamily="34" charset="0"/>
              </a:rPr>
              <a:t>单击此处添加文本单击此处添加文本单击此处添加文本单击此处添加文本</a:t>
            </a:r>
            <a:endParaRPr kumimoji="0" lang="en-US" altLang="zh-CN" sz="1600" b="0" i="0" u="none" strike="noStrike" kern="1200" cap="none" spc="0" normalizeH="0" baseline="0" noProof="0" dirty="0">
              <a:ln>
                <a:noFill/>
              </a:ln>
              <a:solidFill>
                <a:prstClr val="white"/>
              </a:solidFill>
              <a:effectLst/>
              <a:uLnTx/>
              <a:uFillTx/>
              <a:latin typeface="inpin heiti" charset="-122"/>
              <a:ea typeface="inpin heiti" charset="-122"/>
              <a:cs typeface="+mn-cs"/>
              <a:sym typeface="微软雅黑" panose="020B0503020204020204" pitchFamily="34" charset="-122"/>
            </a:endParaRPr>
          </a:p>
        </p:txBody>
      </p:sp>
      <p:sp>
        <p:nvSpPr>
          <p:cNvPr id="19" name="文本框 46">
            <a:extLst>
              <a:ext uri="{FF2B5EF4-FFF2-40B4-BE49-F238E27FC236}">
                <a16:creationId xmlns="" xmlns:a16="http://schemas.microsoft.com/office/drawing/2014/main" id="{1FA356C6-064E-4767-9DC7-03C253BD5987}"/>
              </a:ext>
            </a:extLst>
          </p:cNvPr>
          <p:cNvSpPr>
            <a:spLocks noChangeArrowheads="1"/>
          </p:cNvSpPr>
          <p:nvPr/>
        </p:nvSpPr>
        <p:spPr bwMode="auto">
          <a:xfrm flipH="1">
            <a:off x="2370216" y="4400644"/>
            <a:ext cx="4025835" cy="787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457200" rtl="0" eaLnBrk="1" fontAlgn="auto" latinLnBrk="0" hangingPunct="1">
              <a:lnSpc>
                <a:spcPct val="150000"/>
              </a:lnSpc>
              <a:spcBef>
                <a:spcPct val="0"/>
              </a:spcBef>
              <a:spcAft>
                <a:spcPts val="0"/>
              </a:spcAft>
              <a:buClrTx/>
              <a:buSzTx/>
              <a:buFont typeface="Arial" panose="020B0604020202020204" pitchFamily="34" charset="0"/>
              <a:buNone/>
              <a:tabLst/>
              <a:defRPr/>
            </a:pPr>
            <a:r>
              <a:rPr kumimoji="0" lang="zh-CN" altLang="en-US" sz="1600" b="0" i="0" u="none" strike="noStrike" kern="1200" cap="none" spc="0" normalizeH="0" baseline="0" noProof="0" dirty="0">
                <a:ln>
                  <a:noFill/>
                </a:ln>
                <a:solidFill>
                  <a:prstClr val="white"/>
                </a:solidFill>
                <a:effectLst/>
                <a:uLnTx/>
                <a:uFillTx/>
                <a:latin typeface="inpin heiti" charset="-122"/>
                <a:ea typeface="inpin heiti" charset="-122"/>
                <a:cs typeface="+mn-cs"/>
                <a:sym typeface="Calibri" panose="020F0502020204030204" pitchFamily="34" charset="0"/>
              </a:rPr>
              <a:t>单击此处添加文本单击此处添加文本单击此处添加文本单击此处添加文本</a:t>
            </a:r>
            <a:endParaRPr kumimoji="0" lang="en-US" altLang="zh-CN" sz="1600" b="0" i="0" u="none" strike="noStrike" kern="1200" cap="none" spc="0" normalizeH="0" baseline="0" noProof="0" dirty="0">
              <a:ln>
                <a:noFill/>
              </a:ln>
              <a:solidFill>
                <a:prstClr val="white"/>
              </a:solidFill>
              <a:effectLst/>
              <a:uLnTx/>
              <a:uFillTx/>
              <a:latin typeface="inpin heiti" charset="-122"/>
              <a:ea typeface="inpin heiti" charset="-122"/>
              <a:cs typeface="+mn-cs"/>
              <a:sym typeface="微软雅黑" panose="020B0503020204020204" pitchFamily="34" charset="-122"/>
            </a:endParaRPr>
          </a:p>
        </p:txBody>
      </p:sp>
      <p:pic>
        <p:nvPicPr>
          <p:cNvPr id="24" name="图片 52">
            <a:extLst>
              <a:ext uri="{FF2B5EF4-FFF2-40B4-BE49-F238E27FC236}">
                <a16:creationId xmlns="" xmlns:a16="http://schemas.microsoft.com/office/drawing/2014/main" id="{FCD0BE9B-0746-4167-8FC4-4DD07875603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8113" y="1797723"/>
            <a:ext cx="55086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53">
            <a:extLst>
              <a:ext uri="{FF2B5EF4-FFF2-40B4-BE49-F238E27FC236}">
                <a16:creationId xmlns="" xmlns:a16="http://schemas.microsoft.com/office/drawing/2014/main" id="{2EAF6CCE-6EF9-4940-A667-F0AE52E5467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1419" y="955295"/>
            <a:ext cx="433387"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图片 54">
            <a:extLst>
              <a:ext uri="{FF2B5EF4-FFF2-40B4-BE49-F238E27FC236}">
                <a16:creationId xmlns="" xmlns:a16="http://schemas.microsoft.com/office/drawing/2014/main" id="{92273C2B-A921-428E-9C9C-0201C25F11F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58632" y="1261092"/>
            <a:ext cx="565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图片 30">
            <a:extLst>
              <a:ext uri="{FF2B5EF4-FFF2-40B4-BE49-F238E27FC236}">
                <a16:creationId xmlns="" xmlns:a16="http://schemas.microsoft.com/office/drawing/2014/main" id="{DE66222D-FA7E-44C3-8400-3914D7DCE15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8718677" y="76181"/>
            <a:ext cx="3476927" cy="6781819"/>
          </a:xfrm>
          <a:prstGeom prst="rect">
            <a:avLst/>
          </a:prstGeom>
        </p:spPr>
      </p:pic>
      <p:sp>
        <p:nvSpPr>
          <p:cNvPr id="29" name="椭圆 10">
            <a:extLst>
              <a:ext uri="{FF2B5EF4-FFF2-40B4-BE49-F238E27FC236}">
                <a16:creationId xmlns="" xmlns:a16="http://schemas.microsoft.com/office/drawing/2014/main" id="{E80CA69F-03CA-4131-A32C-FA91D383E374}"/>
              </a:ext>
            </a:extLst>
          </p:cNvPr>
          <p:cNvSpPr>
            <a:spLocks noChangeArrowheads="1"/>
          </p:cNvSpPr>
          <p:nvPr/>
        </p:nvSpPr>
        <p:spPr bwMode="auto">
          <a:xfrm>
            <a:off x="4009742" y="2751585"/>
            <a:ext cx="2168749" cy="2146159"/>
          </a:xfrm>
          <a:prstGeom prst="ellipse">
            <a:avLst/>
          </a:prstGeom>
          <a:solidFill>
            <a:srgbClr val="FDEBB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zh-CN" altLang="en-US" sz="1800" b="0" i="0" u="none" strike="noStrike" kern="1200" cap="none" spc="0" normalizeH="0" baseline="0" noProof="0" dirty="0">
              <a:ln>
                <a:noFill/>
              </a:ln>
              <a:solidFill>
                <a:srgbClr val="FFFFFF"/>
              </a:solidFill>
              <a:effectLst/>
              <a:uLnTx/>
              <a:uFillTx/>
              <a:latin typeface="inpin heiti" charset="-122"/>
              <a:ea typeface="inpin heiti" charset="-122"/>
              <a:cs typeface="+mn-cs"/>
              <a:sym typeface="宋体" panose="02010600030101010101" pitchFamily="2" charset="-122"/>
            </a:endParaRPr>
          </a:p>
        </p:txBody>
      </p:sp>
      <p:sp>
        <p:nvSpPr>
          <p:cNvPr id="30" name="椭圆 11">
            <a:extLst>
              <a:ext uri="{FF2B5EF4-FFF2-40B4-BE49-F238E27FC236}">
                <a16:creationId xmlns="" xmlns:a16="http://schemas.microsoft.com/office/drawing/2014/main" id="{366D72D1-5BF2-44E0-9815-4BE59ACB5F30}"/>
              </a:ext>
            </a:extLst>
          </p:cNvPr>
          <p:cNvSpPr>
            <a:spLocks noChangeArrowheads="1"/>
          </p:cNvSpPr>
          <p:nvPr/>
        </p:nvSpPr>
        <p:spPr bwMode="auto">
          <a:xfrm>
            <a:off x="6495483" y="2777055"/>
            <a:ext cx="2168749" cy="2146159"/>
          </a:xfrm>
          <a:prstGeom prst="ellipse">
            <a:avLst/>
          </a:prstGeom>
          <a:solidFill>
            <a:schemeClr val="accent6">
              <a:lumMod val="40000"/>
              <a:lumOff val="60000"/>
            </a:scheme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zh-CN" altLang="en-US" sz="1800" b="0" i="0" u="none" strike="noStrike" kern="1200" cap="none" spc="0" normalizeH="0" baseline="0" noProof="0" dirty="0">
              <a:ln>
                <a:noFill/>
              </a:ln>
              <a:solidFill>
                <a:srgbClr val="FFFFFF"/>
              </a:solidFill>
              <a:effectLst/>
              <a:uLnTx/>
              <a:uFillTx/>
              <a:latin typeface="inpin heiti" charset="-122"/>
              <a:ea typeface="inpin heiti" charset="-122"/>
              <a:cs typeface="+mn-cs"/>
              <a:sym typeface="宋体" panose="02010600030101010101" pitchFamily="2" charset="-122"/>
            </a:endParaRPr>
          </a:p>
        </p:txBody>
      </p:sp>
      <p:pic>
        <p:nvPicPr>
          <p:cNvPr id="32" name="图片 15">
            <a:extLst>
              <a:ext uri="{FF2B5EF4-FFF2-40B4-BE49-F238E27FC236}">
                <a16:creationId xmlns="" xmlns:a16="http://schemas.microsoft.com/office/drawing/2014/main" id="{40FC9AE6-6C5D-4AE2-974A-BD313B6B5BB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28460" y="3243119"/>
            <a:ext cx="594398" cy="581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图片 17">
            <a:extLst>
              <a:ext uri="{FF2B5EF4-FFF2-40B4-BE49-F238E27FC236}">
                <a16:creationId xmlns="" xmlns:a16="http://schemas.microsoft.com/office/drawing/2014/main" id="{F73ED208-1861-4C56-819A-6A5CB959696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77851" y="3242795"/>
            <a:ext cx="843403" cy="608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9360688"/>
      </p:ext>
    </p:extLst>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F1CC5266-749E-4895-86DF-AC33F941E2A0"/>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资源库"/>
  <p:tag name="ISPRING_PLAYERS_CUSTOMIZATION" val="UEsDBBQAAgAIAOeJc0s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DniXNL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OeJc0u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54lzSy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54lzS2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aWGeSz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aWGeS5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aWGeS7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amGeSyTg/xfEDAAAYxkAABcAAAB1bml2ZXJzYWwvdW5pdmVyc2FsLnBuZ+1XaVxT55o/isVOLSBqCrI7ttJFxKgBFJO4AOIom4QisouWyy7IIQYI0UtbBEXa3lvwgiESLAHCTkMwAUJF4NYYUFnCYqSCISSHJGAgIWSbg/bOb2a+zefhw/md8/zf9z3P+n/Oc/L9fU+ZfGT1EQAAJqe9Pc4BgBECADbe/NAYRox/4u+Gbxuunjt1AmgYsBHDwqbY4z7HAaC5aIs2+gNY/rcr3iFXAcC0Z+3a0J9SfQkALFdOexzHXYuQCs7QLwnH+1/rz+YA2GNVJ4ynP3Xbnr8b8bEH7vElhy83eVSctvmi4HNfj022f9n/1/s3HbYN52/e+mLgqGeNq0pJnKAFT4EThvAJ9uqFKwHshPqgoISRaCynNojtXFclLkvpCiEqx2Ppfhj1m8eb7bNhc648NK+1qLWeFafhshd7LaRPYOzMiFnMkfyCMyX7GFs2AkBdoG3qNsQUyUBkw4vdLiPbLSR3q5P3/PmMWZ2rzPiXwNoJb2Fvg0NyzAMHP5oHbAAADw/Y8a3m6+A6uA6ug+vgOrgOroPr4Dq4Dv4/BPdla6TMrwDg+tD/8UfhDS5gcZkf2RiRoxaOzBRhuzLnKvK+xk8RVShacrCgi0UGs9hSAIjqJDzlFzIHbrF0wu8sIsYSws5zR4/E6GQtgzCUZ2Mht0VEwu+QvMqSJ6XMM2qTUwSy5CwAaJ+gUXIyeV2Ee9Wp0UmhTF7rhdmOQgI+QCXeN8lp7KycFtMoySl/MBqS8Ux0jYhC0nu4poj9SKtDkr/5YR5KtCS9gkLn6KQpjvrFIlIYitJDMOhUznJNcARBWEBQ6M5xeYpvQEqhsGtVQv9qtlCB74zko70Gpo+0OalKONrLMxlVs3j2wHTJ3/12bzClvbqN7rtvqderOMxJNP0yCyw6LmDG6r7XvApIjbhVv2ZHvtU9wZUeE0cjRrL+RT3zVeYIAfEpmGMSxZXnqNh/GxKm2XhJNQX5EyL8y9R+YVP1DU278xM5yaBhHD8PjcTVh3ILCcvt1TcyedbYQSiD1f/PkLD+KmF8KPQWag5TiJYHnlRgX9dxlXGfdo9Xu8bbEd78qFxW3k2fxECjh/eA9hRhWVrWKU985cCt5CxfunE0qp0+ZPUA5D6NPzZhsiIhiwkOwSUMrvBHug5j9gwKX/0of5VweKHhep2mNqdhq41q/OZPzWFouz7HYJQ3BRvUvthnPbl/5yjayzfLlmEyI/LhjrgU9SsqqNP8lW8V/hSvjWEpku1/yEDl2HsrXMBI/GSOFXX6733R/872OmbyH6Ibr49galaWh4ktHfL4hXAad4xO6ad9iFqwz121uld0+cm1o8PXieqak7qsISJbhkybgKopUCor6aG5hYIQK13TtPW9pvMaGUppCU5i1zQtsxV1XZG7vjwRc53PKxtx/03h3ku2+ucdfM/hDlmXdUCzTRR/kHuDsJNrNnOALWSaTMAJfgGNgQ+TmM7P0fZmFexkICMw75GNQvV5MYu4H36pF2iJY+o02xAVyG5ollecywox+TSh6/4KCKoEKTsRAqFFQDNbxtowxkOSkA+HpLkhzIHmWmzZpDSXeLPgmeUfoOL7Iw8uCw4gdoB7s/B70XlBeft5u1xJNOqAfZ7bz2p3ROuFHBsMrk9lK+lIDempkuMSM28/4DdDadSNf6wuj4amMBrp/XWTZq3J5BiljC1v00QHc0Jwe2nhos9Y0tPSbQjEx5AeF2uC67e4lCeMKuqp1oXlQqlTw0TkowpjKcjBLRUuWP8YQItZQDcGlhw0G01wwDa22owNtsGJvGq73P5S1BaWELAooTe2iVIyfeYarK/zTHUWqw1Bgq67IGTTuuT8RUGBv8mzvqgksrDCscdtPi5uUpiaER/Jf+152ePx3WAjNbIRY2spGowctvsNWVwmZ5sDYA452aqJr3tFjoTrBfzHblzGQ6eyR3tG0Pb8GgtGEVZ/TXqVJFD/Agfe5Yw+O7Fzw69Lw4F+4eWRnNBZgnPn0gtJvmP5efTqXGWoM+2oZr61xLkyp5z/BRiCavQtUbSJlb11obFlLCdGoYIw4zKaMcxJcJdMkUsjNY055aqYGm69AlK96Rh4Eafs/SGbcwIHbOaj7d2XT6zwXKe0hoMGCf879a9D4a4ANNK8JIDEDaM+MVHhjRBUZYZZiYKEw2VnUSRt8vkc6lu1iEK5hzWe18wp+9e0InlGGqu5QVGh6wCrZjb4yghu8mgbc2NlVTPWxQckMp7GkZUaBHWjW7tM7ZZYWszl0chwqcwRV17nSRPEmHgrI8E5JJLiSr1oN/c1EMZKF7/RmhuheCWtSwPu8nt7D5I+8odGcdFIZzY9mfKUBbbtDEyacksJx91Wk5t9k/Df9d6svXy0UMeOmyJ7oV1YxJb8asC0IQtjWlaF5LhL0/kmx+R79ROBPtwN0pWl+zkyKrUD5rCjqOhGhk+Zcd+MQHPYwas7Pc9TSp10hCssaTYuURFHpd7WuRVHynrSqqur+72Yfi7miO7fwMH+6KFDs/j3XoCNlZraGmMOqt1p9ycS8nIp1iwzwT+smHubK64iOKAxAsupfstcmXBXAFui/H0tYKVw62obUY44boGoFw879UR9i/NRONq3nvT0FCt/30O9mAs3vym6IyX77ZsNSLoiPoJpeoXxLnh9Wtm7LHXKwPRIqGrxsxnknO1x/0CTNkizA1VV6kwbaPxtMVG/4+Jjb/IoCzXy+niMvotFPACNjldVsQQx7AR3vmdvB/mXtoSuOnUTrRQ7aO3Ra/iTRWLc/uHc5SKSdkbSSNJBkuZ+O/ajXDNMO0vaNulbbG7RFK7KtnHxicnBT4hhdrwK0crHUTwK7vYNxX7jzpntecjuCNP7CRMu+8s53UdNiRf03z0gpmsujda3+vjEuPepjkmmUIXEg3p0I7/GoSZu07iW+FP0/FTrnYLMRHjf9oDmBYpBGwuKyPjyb0+i/fkPry1O/36AkVg/FP7JQuv/rKBO/Sr0roImDt0P9/LcmefkZFgd2mc0o95eBOZtkta+z2W81SSS9MJ/CBMQQHk2jOMOIFGmOitTBGJ5bO5dvCsw+e2i8qyJH+aGWxi++JDuQZYoJrYjF1VFeLWiclurn+7MNZpqMln0UheTv7CrLfP2jRwynkCBeVgn56zsEwFDb4fuEEFNzDtPFUkNzdN3iwOQKTP+z/01NKVnDSWB3CxAXJpp4e6iUu22C/RjXrizEqy+tqe0+HUTz4n5siVzsdciWN6pshM9vTqIxqfdtYZGtoSpssdPqbLDaBEO/e7uAi0oKoFdPy+HGjmYZQvyGZNvXE1kEN7bqVW7xQfl3aA4lTg8CD2FRhyyYJK+pI1Ii+Be7AKyizWVprm1in7axyhSYs85p0DNg5wIO9mhfbS+8pmOZtJQt5Wk2b8oP5mUuPvLPcsfzK+a9h6wkgwQFTxXv+FBrtrs6EK3pEsjS9hcH6Zh3TgULCl31syVF5UN37rQ6Z2hcOncsxaob2IXDUH3Tr3vmGx4/GEKLNgrPOo081nS4LxyMgVLKEk3/b72sdDh14GykhpYY5d6ll48kz1n/DysJqtrvjILY3cCLwASVW+5zsz/1vWXhvyYcNenXkyD6pkR5lt+sf62WJjmKkgPZNvwu5K38n5mibgYlmhm15ohye8GAcbyeVATNVp/tU7SiCYrm2jHcWc9epdrrD2u/iJTtxTJ1Nc+FIBGTWXOHO2B1Zxewp8fr1VY2SSxySwAKTYl1cr9926u4MqD3LTibOhPM2f4K58F8Z/DbGTTYyRs/ljMcJKhLlRk2Ql/raRK+Rk4v349GZHDOVIGf5/ZMUgk1K5SM3Rx44T7T9TPTagPz63l1pY2jnYcPJe593MAq0FFtDZ+IGgbZIF3eCF62Uv3Lweg/ovsjlvqNT5eAhi3v0/SL+Rh68oJs//I6H7CkEqZU13xAO9nGQtqUML+nCQ9iCgJf2eW5ozBUJAg2GeIWQrRFs3wW4b0pB3QvC1CxIjAOzVjDerBUIOrNMQpFEov+UBLvcM/+ti5hvW01e2THdcjbTSqrzJ2WtgpHF3yrh1Mlle7FZm1EDNexlKIGW8FBRo5h1N48/V07y1H7nvWAIAoqDP66u3oZqh94XxPbZt4a0qf1BYh9Je72T2Ke9Vb510tDx6OtgdZHxfk2eesvGn6odTxc+B6DFjel80ew4dd60wxYHwRCP4tfiRJ94ZzvRGLcn/f/wAgLOV/zd8/boFH63B3I3iiLpPkb8FqF066b/+XoFsK/C+BbvDB1MMHlEG2AUOnccNLUwY9M3wrvFqzGn22pJJaZU/Spi7rVFPMr+CRHueMc9UeqP/asNk8bFOh9WHvr+GzwGlPX4+GE1F//U9QSwMEFAACAAgAamGeS3Br3rpLAAAAagAAABsAAAB1bml2ZXJzYWwvdW5pdmVyc2FsLnBuZy54bWyzsa/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sCAACwCAAAFAAAAAAAAAABAAAAAAC9EQAAdW5pdmVyc2FsL3BsYXllci54bWxQSwECAAAUAAIACABpYZ5LsIcj9GwBAAD3AgAAKQAAAAAAAAABAAAAAADqFAAAdW5pdmVyc2FsL3NraW5fY3VzdG9taXphdGlvbl9zZXR0aW5ncy54bWxQSwECAAAUAAIACABqYZ5LJOD/F8QMAABjGQAAFwAAAAAAAAAAAAAAAACdFgAAdW5pdmVyc2FsL3VuaXZlcnNhbC5wbmdQSwECAAAUAAIACABqYZ5LcGveuksAAABqAAAAGwAAAAAAAAABAAAAAACWIwAAdW5pdmVyc2FsL3VuaXZlcnNhbC5wbmcueG1sUEsFBgAAAAALAAsASQMAABokAAAAAA=="/>
  <p:tag name="ISPRING_PRESENTATION_TITLE" val="01.14.01"/>
  <p:tag name="INKNOELEADERBOARD" val="596393135"/>
</p:tagLst>
</file>

<file path=ppt/theme/theme1.xml><?xml version="1.0" encoding="utf-8"?>
<a:theme xmlns:a="http://schemas.openxmlformats.org/drawingml/2006/main" name="Office Theme">
  <a:themeElements>
    <a:clrScheme name="自定义 7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C0C0C"/>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754</TotalTime>
  <Words>1721</Words>
  <Application>Microsoft Office PowerPoint</Application>
  <PresentationFormat>Custom</PresentationFormat>
  <Paragraphs>153</Paragraphs>
  <Slides>50</Slides>
  <Notes>26</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XÃ HỘI VIỆT NAM CUỐI THẾ KỈ XIX- ĐẦU THẾ KỈ XX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Nước ta có mạng lưới sông ngòi dày đặc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Sông ngòi nước ta có lượng nước  thay đổi theo mùa và có nhiều phù sa</vt:lpstr>
      <vt:lpstr>PowerPoint Presentation</vt:lpstr>
      <vt:lpstr>PowerPoint Presentation</vt:lpstr>
      <vt:lpstr>PowerPoint Presentation</vt:lpstr>
      <vt:lpstr>    </vt:lpstr>
      <vt:lpstr>PowerPoint Presentation</vt:lpstr>
      <vt:lpstr>PowerPoint Presentation</vt:lpstr>
      <vt:lpstr>Vai trò của sông ngòi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CHÚC CÁC EM HỌC TỐT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01.14.01</dc:title>
  <dc:creator>WIN7</dc:creator>
  <cp:lastModifiedBy>AutoBVT</cp:lastModifiedBy>
  <cp:revision>216</cp:revision>
  <dcterms:created xsi:type="dcterms:W3CDTF">2017-08-18T03:02:00Z</dcterms:created>
  <dcterms:modified xsi:type="dcterms:W3CDTF">2021-10-05T14:05:12Z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