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0" r:id="rId2"/>
    <p:sldId id="291" r:id="rId3"/>
    <p:sldId id="257" r:id="rId4"/>
    <p:sldId id="287" r:id="rId5"/>
    <p:sldId id="289" r:id="rId6"/>
    <p:sldId id="288" r:id="rId7"/>
    <p:sldId id="276" r:id="rId8"/>
    <p:sldId id="2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6633"/>
    <a:srgbClr val="3366FF"/>
    <a:srgbClr val="FF0000"/>
    <a:srgbClr val="FF66CC"/>
    <a:srgbClr val="FFFF00"/>
    <a:srgbClr val="66FFFF"/>
    <a:srgbClr val="A50021"/>
    <a:srgbClr val="00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7" autoAdjust="0"/>
    <p:restoredTop sz="94660"/>
  </p:normalViewPr>
  <p:slideViewPr>
    <p:cSldViewPr snapToGrid="0">
      <p:cViewPr>
        <p:scale>
          <a:sx n="68" d="100"/>
          <a:sy n="68" d="100"/>
        </p:scale>
        <p:origin x="-828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31EBE-EF32-4449-8F9D-15B264848F4D}" type="datetimeFigureOut">
              <a:rPr lang="en-US" smtClean="0"/>
              <a:t>24-09-2021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6EDA1-F3BC-48B7-89CF-FD0D0A6E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2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31C4819-AA34-4470-A7CF-6B2DBB0B3F0F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0F6B4D-15D7-4B99-B236-396878C79D43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2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2591AF-390C-44A8-95A1-678CE0DF9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B4E524C-4D10-4A6A-AEAF-01549093D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AE91C5-C140-4E81-BE45-B0A4891C6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B892-9978-43A0-8956-22B3B26EE4BB}" type="datetimeFigureOut">
              <a:rPr lang="en-US" smtClean="0"/>
              <a:t>24-09-2021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6CECBF-EB51-4C17-AAAF-9B0D0B81B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0C7E52-BF16-462A-B290-2806091F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E1A1-D46B-4501-AF08-4D1A6842C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3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497E60-243C-4B44-80FB-51FFF98A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3538E2C-6890-44C8-8692-504DE6815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7A3148-C7C8-4354-8916-4229415B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B892-9978-43A0-8956-22B3B26EE4BB}" type="datetimeFigureOut">
              <a:rPr lang="en-US" smtClean="0"/>
              <a:t>24-09-2021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B49488-B019-4E47-BED0-E4D0A813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F43762-538B-4B74-BE8C-2613C526C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E1A1-D46B-4501-AF08-4D1A6842C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98918C6-1011-4081-B056-99E1C661A9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398AF51-2F90-4102-B00C-89B337EB2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B91E65-11D4-4F72-9A34-FEA7897D8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B892-9978-43A0-8956-22B3B26EE4BB}" type="datetimeFigureOut">
              <a:rPr lang="en-US" smtClean="0"/>
              <a:t>24-09-2021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7D0EA0-C205-4FF8-A8D1-677AAEA97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8EDBF1-40A5-4EF1-AD2A-F1F9267D9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E1A1-D46B-4501-AF08-4D1A6842C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87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7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97C843-4C3A-4A84-B976-A8452B638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310891-C347-4C75-8FFE-30ACA15AD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335B66-C9C4-451D-AE60-0093FFEC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B892-9978-43A0-8956-22B3B26EE4BB}" type="datetimeFigureOut">
              <a:rPr lang="en-US" smtClean="0"/>
              <a:t>24-09-2021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D415C1-69B9-4C8B-ADF4-054D08B5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E4F9D5-F502-4303-8B5E-B3ABD277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E1A1-D46B-4501-AF08-4D1A6842C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7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C85037-84A9-4562-9B05-A9D4AB7F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E12AC2-BA99-4D00-8174-7B27182B0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72A858-8925-4559-9DCE-48CA7FC1E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B892-9978-43A0-8956-22B3B26EE4BB}" type="datetimeFigureOut">
              <a:rPr lang="en-US" smtClean="0"/>
              <a:t>24-09-2021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F4EBA2-D322-4975-B6FA-29943536D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F6F727-E22B-43F8-B294-FF97FE4A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E1A1-D46B-4501-AF08-4D1A6842C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6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65AA7A-1F38-41BC-BAC1-B9744EDB5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DB0BDE-2977-4940-B8FF-123F23B02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240A521-E980-4CBD-BCEC-AC05A6856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D114CD4-2CE0-4527-A84D-3516D6CA4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B892-9978-43A0-8956-22B3B26EE4BB}" type="datetimeFigureOut">
              <a:rPr lang="en-US" smtClean="0"/>
              <a:t>24-09-2021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B844A4B-F1F5-4C0D-9244-488DA3D2C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49D0192-7F53-4B88-8147-F4263B6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E1A1-D46B-4501-AF08-4D1A6842C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7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EC9BF6-4176-4CA2-879C-6BE2BF044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F9B92D-8AB8-4F06-886F-BECE5D7F1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EC27154-5037-44CF-8EB3-2EAD144E9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A725143-DBC4-4B2E-B47D-D694FD9FD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7A2E943-820E-4F53-86A7-2111F1A47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81CEBAC-51DB-4C83-917B-13DF1485E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B892-9978-43A0-8956-22B3B26EE4BB}" type="datetimeFigureOut">
              <a:rPr lang="en-US" smtClean="0"/>
              <a:t>24-09-2021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8C93BAB-E537-4274-9202-8BBBD8F98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0012FEF-7563-496D-AA25-DDA5957B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E1A1-D46B-4501-AF08-4D1A6842C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70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9348BD-6BC9-4C2A-A72E-EC391A4B6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2A4FB6E-AB33-48AD-B893-98D2C4DB5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B892-9978-43A0-8956-22B3B26EE4BB}" type="datetimeFigureOut">
              <a:rPr lang="en-US" smtClean="0"/>
              <a:t>24-09-2021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343E964-FD21-4416-9157-9562D21C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8B90B4A-FC77-4163-AFE8-B31287D1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E1A1-D46B-4501-AF08-4D1A6842C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3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565C2DD-D48B-495F-B647-B3999927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B892-9978-43A0-8956-22B3B26EE4BB}" type="datetimeFigureOut">
              <a:rPr lang="en-US" smtClean="0"/>
              <a:t>24-09-2021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B8566C6-9475-4C99-968B-2A1E1549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57BE8B3-2754-4ECD-BA48-982571E15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E1A1-D46B-4501-AF08-4D1A6842C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0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A16F77-B8C8-441B-A7BF-90DD3F3F9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D47C43-877F-4A3D-929D-DF2216011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E15D1CC-B212-4C0C-AC6F-5D6B8DA83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758F727-136D-4BCA-B71A-CA1B9F687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B892-9978-43A0-8956-22B3B26EE4BB}" type="datetimeFigureOut">
              <a:rPr lang="en-US" smtClean="0"/>
              <a:t>24-09-2021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8E90DFC-4C2F-4079-9010-7821B412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3A7D3B3-34E0-4FBC-861B-53F839351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E1A1-D46B-4501-AF08-4D1A6842C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4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07595D-8E43-4291-85A8-088B0113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992EF43-BE53-4111-9498-EA8254EC90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66DEC79-57B1-4564-822D-05F559D38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1CF455A-B70B-429E-9109-A6241870F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B892-9978-43A0-8956-22B3B26EE4BB}" type="datetimeFigureOut">
              <a:rPr lang="en-US" smtClean="0"/>
              <a:t>24-09-2021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C2A83B9-8C23-4F33-AF52-BB515EFA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F1D895F-602D-460A-A7BE-77C3100C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E1A1-D46B-4501-AF08-4D1A6842C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5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4A494FE-7123-42FF-BD94-CFC363D4C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9D93CBA-6A96-4252-803D-B0F4AFCE0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018340-B7BD-4C16-A059-66CB183954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8B892-9978-43A0-8956-22B3B26EE4BB}" type="datetimeFigureOut">
              <a:rPr lang="en-US" smtClean="0"/>
              <a:t>24-09-2021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96737C-7838-4415-ADA1-B8C64CDC8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700C7A-76DD-4833-BA8E-41EA774FE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2E1A1-D46B-4501-AF08-4D1A6842C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http://t1.gstatic.com/images?q=tbn:7Jr59prYnrYQAM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wmf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t1.gstatic.com/images?q=tbn:7Jr59prYnrYQAM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"/>
          <p:cNvGrpSpPr>
            <a:grpSpLocks/>
          </p:cNvGrpSpPr>
          <p:nvPr/>
        </p:nvGrpSpPr>
        <p:grpSpPr bwMode="auto">
          <a:xfrm>
            <a:off x="2273300" y="152400"/>
            <a:ext cx="8316384" cy="3072163"/>
            <a:chOff x="-405" y="230"/>
            <a:chExt cx="4524" cy="1975"/>
          </a:xfrm>
        </p:grpSpPr>
        <p:sp>
          <p:nvSpPr>
            <p:cNvPr id="2075" name="Text Box 4"/>
            <p:cNvSpPr txBox="1">
              <a:spLocks noChangeArrowheads="1"/>
            </p:cNvSpPr>
            <p:nvPr/>
          </p:nvSpPr>
          <p:spPr bwMode="auto">
            <a:xfrm>
              <a:off x="-405" y="230"/>
              <a:ext cx="4524" cy="37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ỦY BAN NHÂN DÂN HUYỆN CỦ CHI</a:t>
              </a:r>
              <a:endParaRPr lang="en-US" alt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6" name="Rectangle 5"/>
            <p:cNvSpPr>
              <a:spLocks noChangeArrowheads="1"/>
            </p:cNvSpPr>
            <p:nvPr/>
          </p:nvSpPr>
          <p:spPr bwMode="auto">
            <a:xfrm>
              <a:off x="679" y="1651"/>
              <a:ext cx="2487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4800" b="1" dirty="0" err="1" smtClean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altLang="en-US" sz="4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7" name="Text Box 4"/>
            <p:cNvSpPr txBox="1">
              <a:spLocks noChangeArrowheads="1"/>
            </p:cNvSpPr>
            <p:nvPr/>
          </p:nvSpPr>
          <p:spPr bwMode="auto">
            <a:xfrm>
              <a:off x="-222" y="573"/>
              <a:ext cx="4157" cy="37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TRƯỜNG TIỂU HỌC TRUNG AN</a:t>
              </a:r>
              <a:endParaRPr lang="en-US" alt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3658099" y="4038600"/>
            <a:ext cx="5762688" cy="84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 học: 2021 - 2022</a:t>
            </a:r>
          </a:p>
        </p:txBody>
      </p:sp>
      <p:sp>
        <p:nvSpPr>
          <p:cNvPr id="2052" name="TextBox 11"/>
          <p:cNvSpPr txBox="1">
            <a:spLocks noChangeArrowheads="1"/>
          </p:cNvSpPr>
          <p:nvPr/>
        </p:nvSpPr>
        <p:spPr bwMode="auto">
          <a:xfrm>
            <a:off x="1625600" y="1655764"/>
            <a:ext cx="9442451" cy="94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300" b="1">
                <a:latin typeface="Times New Roman" pitchFamily="18" charset="0"/>
              </a:rPr>
              <a:t>BÀI GIẢNG TRỰC TUYẾN</a:t>
            </a:r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5181869" y="3276600"/>
            <a:ext cx="2308751" cy="84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Khối : 2</a:t>
            </a:r>
          </a:p>
        </p:txBody>
      </p:sp>
      <p:pic>
        <p:nvPicPr>
          <p:cNvPr id="2054" name="Picture 7" descr="Kết quả hình ảnh cho primary school student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5257800"/>
            <a:ext cx="782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2467" y="5027083"/>
            <a:ext cx="1568451" cy="209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0001253" y="5357813"/>
            <a:ext cx="2084916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" descr="RDJ4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23636">
            <a:off x="9910236" y="203200"/>
            <a:ext cx="2645833" cy="140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8" name="Group 13"/>
          <p:cNvGrpSpPr>
            <a:grpSpLocks/>
          </p:cNvGrpSpPr>
          <p:nvPr/>
        </p:nvGrpSpPr>
        <p:grpSpPr bwMode="auto">
          <a:xfrm>
            <a:off x="101600" y="76200"/>
            <a:ext cx="2032000" cy="1371600"/>
            <a:chOff x="1474" y="210"/>
            <a:chExt cx="3855" cy="3855"/>
          </a:xfrm>
        </p:grpSpPr>
        <p:sp>
          <p:nvSpPr>
            <p:cNvPr id="2059" name="Oval 14"/>
            <p:cNvSpPr>
              <a:spLocks noChangeArrowheads="1"/>
            </p:cNvSpPr>
            <p:nvPr/>
          </p:nvSpPr>
          <p:spPr bwMode="auto">
            <a:xfrm>
              <a:off x="1474" y="210"/>
              <a:ext cx="3855" cy="385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vi-VN" sz="3700">
                <a:cs typeface="Times New Roman" pitchFamily="18" charset="0"/>
              </a:endParaRPr>
            </a:p>
          </p:txBody>
        </p:sp>
        <p:sp>
          <p:nvSpPr>
            <p:cNvPr id="2060" name="Oval 15"/>
            <p:cNvSpPr>
              <a:spLocks noChangeArrowheads="1"/>
            </p:cNvSpPr>
            <p:nvPr/>
          </p:nvSpPr>
          <p:spPr bwMode="auto">
            <a:xfrm>
              <a:off x="2058" y="797"/>
              <a:ext cx="2683" cy="268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vi-VN" sz="3700">
                <a:cs typeface="Times New Roman" pitchFamily="18" charset="0"/>
              </a:endParaRPr>
            </a:p>
          </p:txBody>
        </p:sp>
        <p:grpSp>
          <p:nvGrpSpPr>
            <p:cNvPr id="2061" name="Group 15"/>
            <p:cNvGrpSpPr>
              <a:grpSpLocks/>
            </p:cNvGrpSpPr>
            <p:nvPr/>
          </p:nvGrpSpPr>
          <p:grpSpPr bwMode="auto">
            <a:xfrm>
              <a:off x="1474" y="336"/>
              <a:ext cx="3760" cy="3611"/>
              <a:chOff x="1474" y="336"/>
              <a:chExt cx="3760" cy="3611"/>
            </a:xfrm>
          </p:grpSpPr>
          <p:grpSp>
            <p:nvGrpSpPr>
              <p:cNvPr id="2062" name="Group 16"/>
              <p:cNvGrpSpPr>
                <a:grpSpLocks/>
              </p:cNvGrpSpPr>
              <p:nvPr/>
            </p:nvGrpSpPr>
            <p:grpSpPr bwMode="auto">
              <a:xfrm>
                <a:off x="1474" y="336"/>
                <a:ext cx="3760" cy="3611"/>
                <a:chOff x="1474" y="336"/>
                <a:chExt cx="3760" cy="3611"/>
              </a:xfrm>
            </p:grpSpPr>
            <p:sp>
              <p:nvSpPr>
                <p:cNvPr id="2073" name="WordArt 1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474" y="339"/>
                  <a:ext cx="3757" cy="3608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Pour">
                    <a:avLst>
                      <a:gd name="adj1" fmla="val 10868668"/>
                      <a:gd name="adj2" fmla="val 78472"/>
                    </a:avLst>
                  </a:prstTxWarp>
                </a:bodyPr>
                <a:lstStyle/>
                <a:p>
                  <a:pPr algn="ctr"/>
                  <a:r>
                    <a:rPr lang="vi-VN" sz="4800" kern="10"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latin typeface="Arial"/>
                      <a:cs typeface="Arial"/>
                    </a:rPr>
                    <a:t>TRƯỜNG TIỂU HỌC TRUNG AN</a:t>
                  </a:r>
                  <a:endParaRPr lang="en-US" sz="4800" kern="10"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74" name="WordArt 18"/>
                <p:cNvSpPr>
                  <a:spLocks noChangeArrowheads="1" noChangeShapeType="1" noTextEdit="1"/>
                </p:cNvSpPr>
                <p:nvPr/>
              </p:nvSpPr>
              <p:spPr bwMode="auto">
                <a:xfrm rot="10800000">
                  <a:off x="1568" y="336"/>
                  <a:ext cx="3666" cy="3608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Pour">
                    <a:avLst>
                      <a:gd name="adj1" fmla="val 11007580"/>
                      <a:gd name="adj2" fmla="val 79435"/>
                    </a:avLst>
                  </a:prstTxWarp>
                </a:bodyPr>
                <a:lstStyle/>
                <a:p>
                  <a:pPr algn="ctr"/>
                  <a:r>
                    <a:rPr lang="en-US" sz="4800" kern="10"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latin typeface="Arial"/>
                      <a:cs typeface="Arial"/>
                    </a:rPr>
                    <a:t> -   ỦY BAN NHÂN DÂN HUYỆN CỦ CHI   - </a:t>
                  </a: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2340" y="928"/>
                <a:ext cx="2119" cy="2472"/>
                <a:chOff x="2340" y="928"/>
                <a:chExt cx="2119" cy="2472"/>
              </a:xfrm>
            </p:grpSpPr>
            <p:sp>
              <p:nvSpPr>
                <p:cNvPr id="2064" name="AutoShape 20"/>
                <p:cNvSpPr>
                  <a:spLocks noChangeArrowheads="1"/>
                </p:cNvSpPr>
                <p:nvPr/>
              </p:nvSpPr>
              <p:spPr bwMode="auto">
                <a:xfrm rot="10800000">
                  <a:off x="3107" y="928"/>
                  <a:ext cx="581" cy="5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19 w 21600"/>
                    <a:gd name="T13" fmla="*/ 2293 h 21600"/>
                    <a:gd name="T14" fmla="*/ 16544 w 21600"/>
                    <a:gd name="T15" fmla="*/ 1367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 w="28575">
                  <a:solidFill>
                    <a:srgbClr val="9900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65" name="Group 21"/>
                <p:cNvGrpSpPr>
                  <a:grpSpLocks/>
                </p:cNvGrpSpPr>
                <p:nvPr/>
              </p:nvGrpSpPr>
              <p:grpSpPr bwMode="auto">
                <a:xfrm>
                  <a:off x="2340" y="1397"/>
                  <a:ext cx="2119" cy="1398"/>
                  <a:chOff x="2340" y="1397"/>
                  <a:chExt cx="2119" cy="1398"/>
                </a:xfrm>
              </p:grpSpPr>
              <p:pic>
                <p:nvPicPr>
                  <p:cNvPr id="2067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40" y="1397"/>
                    <a:ext cx="2119" cy="13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068" name="Freeform 23"/>
                  <p:cNvSpPr>
                    <a:spLocks/>
                  </p:cNvSpPr>
                  <p:nvPr/>
                </p:nvSpPr>
                <p:spPr bwMode="auto">
                  <a:xfrm rot="-342635">
                    <a:off x="2920" y="1710"/>
                    <a:ext cx="433" cy="105"/>
                  </a:xfrm>
                  <a:custGeom>
                    <a:avLst/>
                    <a:gdLst>
                      <a:gd name="T0" fmla="*/ 0 w 408"/>
                      <a:gd name="T1" fmla="*/ 511362643 h 54"/>
                      <a:gd name="T2" fmla="*/ 1133 w 408"/>
                      <a:gd name="T3" fmla="*/ 511362643 h 54"/>
                      <a:gd name="T4" fmla="*/ 2036 w 408"/>
                      <a:gd name="T5" fmla="*/ 2147483647 h 54"/>
                      <a:gd name="T6" fmla="*/ 0 60000 65536"/>
                      <a:gd name="T7" fmla="*/ 0 60000 65536"/>
                      <a:gd name="T8" fmla="*/ 0 60000 65536"/>
                      <a:gd name="T9" fmla="*/ 0 w 408"/>
                      <a:gd name="T10" fmla="*/ 0 h 54"/>
                      <a:gd name="T11" fmla="*/ 408 w 408"/>
                      <a:gd name="T12" fmla="*/ 54 h 5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8" h="54">
                        <a:moveTo>
                          <a:pt x="0" y="8"/>
                        </a:moveTo>
                        <a:cubicBezTo>
                          <a:pt x="79" y="4"/>
                          <a:pt x="158" y="0"/>
                          <a:pt x="226" y="8"/>
                        </a:cubicBezTo>
                        <a:cubicBezTo>
                          <a:pt x="294" y="16"/>
                          <a:pt x="351" y="35"/>
                          <a:pt x="408" y="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9" name="Freeform 24"/>
                  <p:cNvSpPr>
                    <a:spLocks/>
                  </p:cNvSpPr>
                  <p:nvPr/>
                </p:nvSpPr>
                <p:spPr bwMode="auto">
                  <a:xfrm rot="-342635">
                    <a:off x="2920" y="1832"/>
                    <a:ext cx="433" cy="105"/>
                  </a:xfrm>
                  <a:custGeom>
                    <a:avLst/>
                    <a:gdLst>
                      <a:gd name="T0" fmla="*/ 0 w 408"/>
                      <a:gd name="T1" fmla="*/ 511362643 h 54"/>
                      <a:gd name="T2" fmla="*/ 1133 w 408"/>
                      <a:gd name="T3" fmla="*/ 511362643 h 54"/>
                      <a:gd name="T4" fmla="*/ 2036 w 408"/>
                      <a:gd name="T5" fmla="*/ 2147483647 h 54"/>
                      <a:gd name="T6" fmla="*/ 0 60000 65536"/>
                      <a:gd name="T7" fmla="*/ 0 60000 65536"/>
                      <a:gd name="T8" fmla="*/ 0 60000 65536"/>
                      <a:gd name="T9" fmla="*/ 0 w 408"/>
                      <a:gd name="T10" fmla="*/ 0 h 54"/>
                      <a:gd name="T11" fmla="*/ 408 w 408"/>
                      <a:gd name="T12" fmla="*/ 54 h 5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8" h="54">
                        <a:moveTo>
                          <a:pt x="0" y="8"/>
                        </a:moveTo>
                        <a:cubicBezTo>
                          <a:pt x="79" y="4"/>
                          <a:pt x="158" y="0"/>
                          <a:pt x="226" y="8"/>
                        </a:cubicBezTo>
                        <a:cubicBezTo>
                          <a:pt x="294" y="16"/>
                          <a:pt x="351" y="35"/>
                          <a:pt x="408" y="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0" name="Freeform 25"/>
                  <p:cNvSpPr>
                    <a:spLocks/>
                  </p:cNvSpPr>
                  <p:nvPr/>
                </p:nvSpPr>
                <p:spPr bwMode="auto">
                  <a:xfrm rot="-342635">
                    <a:off x="2920" y="1977"/>
                    <a:ext cx="433" cy="105"/>
                  </a:xfrm>
                  <a:custGeom>
                    <a:avLst/>
                    <a:gdLst>
                      <a:gd name="T0" fmla="*/ 0 w 408"/>
                      <a:gd name="T1" fmla="*/ 511362643 h 54"/>
                      <a:gd name="T2" fmla="*/ 1133 w 408"/>
                      <a:gd name="T3" fmla="*/ 511362643 h 54"/>
                      <a:gd name="T4" fmla="*/ 2036 w 408"/>
                      <a:gd name="T5" fmla="*/ 2147483647 h 54"/>
                      <a:gd name="T6" fmla="*/ 0 60000 65536"/>
                      <a:gd name="T7" fmla="*/ 0 60000 65536"/>
                      <a:gd name="T8" fmla="*/ 0 60000 65536"/>
                      <a:gd name="T9" fmla="*/ 0 w 408"/>
                      <a:gd name="T10" fmla="*/ 0 h 54"/>
                      <a:gd name="T11" fmla="*/ 408 w 408"/>
                      <a:gd name="T12" fmla="*/ 54 h 5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8" h="54">
                        <a:moveTo>
                          <a:pt x="0" y="8"/>
                        </a:moveTo>
                        <a:cubicBezTo>
                          <a:pt x="79" y="4"/>
                          <a:pt x="158" y="0"/>
                          <a:pt x="226" y="8"/>
                        </a:cubicBezTo>
                        <a:cubicBezTo>
                          <a:pt x="294" y="16"/>
                          <a:pt x="351" y="35"/>
                          <a:pt x="408" y="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1" name="Freeform 26"/>
                  <p:cNvSpPr>
                    <a:spLocks/>
                  </p:cNvSpPr>
                  <p:nvPr/>
                </p:nvSpPr>
                <p:spPr bwMode="auto">
                  <a:xfrm rot="-342635">
                    <a:off x="2920" y="2115"/>
                    <a:ext cx="433" cy="105"/>
                  </a:xfrm>
                  <a:custGeom>
                    <a:avLst/>
                    <a:gdLst>
                      <a:gd name="T0" fmla="*/ 0 w 408"/>
                      <a:gd name="T1" fmla="*/ 511362643 h 54"/>
                      <a:gd name="T2" fmla="*/ 1133 w 408"/>
                      <a:gd name="T3" fmla="*/ 511362643 h 54"/>
                      <a:gd name="T4" fmla="*/ 2036 w 408"/>
                      <a:gd name="T5" fmla="*/ 2147483647 h 54"/>
                      <a:gd name="T6" fmla="*/ 0 60000 65536"/>
                      <a:gd name="T7" fmla="*/ 0 60000 65536"/>
                      <a:gd name="T8" fmla="*/ 0 60000 65536"/>
                      <a:gd name="T9" fmla="*/ 0 w 408"/>
                      <a:gd name="T10" fmla="*/ 0 h 54"/>
                      <a:gd name="T11" fmla="*/ 408 w 408"/>
                      <a:gd name="T12" fmla="*/ 54 h 5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8" h="54">
                        <a:moveTo>
                          <a:pt x="0" y="8"/>
                        </a:moveTo>
                        <a:cubicBezTo>
                          <a:pt x="79" y="4"/>
                          <a:pt x="158" y="0"/>
                          <a:pt x="226" y="8"/>
                        </a:cubicBezTo>
                        <a:cubicBezTo>
                          <a:pt x="294" y="16"/>
                          <a:pt x="351" y="35"/>
                          <a:pt x="408" y="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pic>
                <p:nvPicPr>
                  <p:cNvPr id="2072" name="Picture 27" descr="http://t1.gstatic.com/images?q=tbn:7Jr59prYnrYQAM"/>
                  <p:cNvPicPr>
                    <a:picLocks noChangeAspect="1" noChangeArrowheads="1"/>
                  </p:cNvPicPr>
                  <p:nvPr/>
                </p:nvPicPr>
                <p:blipFill>
                  <a:blip r:embed="rId7" r:link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5833" r="43750"/>
                  <a:stretch>
                    <a:fillRect/>
                  </a:stretch>
                </p:blipFill>
                <p:spPr bwMode="auto">
                  <a:xfrm rot="3077144">
                    <a:off x="3544" y="1497"/>
                    <a:ext cx="128" cy="867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066" name="Picture 28" descr="6121ua2lcx211l"/>
                <p:cNvPicPr>
                  <a:picLocks noChangeAspect="1" noChangeArrowheads="1" noCrop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4" y="2682"/>
                  <a:ext cx="1929" cy="7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664660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90575" indent="-38099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523962" indent="-30479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33547" indent="-30479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743131" indent="-30479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076B35-4568-43E8-915B-9625E98AE803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3075" name="WordArt 11"/>
          <p:cNvSpPr>
            <a:spLocks noChangeArrowheads="1" noChangeShapeType="1" noTextEdit="1"/>
          </p:cNvSpPr>
          <p:nvPr/>
        </p:nvSpPr>
        <p:spPr bwMode="auto">
          <a:xfrm>
            <a:off x="812800" y="549275"/>
            <a:ext cx="9855200" cy="11430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r"/>
            <a:endParaRPr lang="en-US" sz="4800" b="1" kern="10">
              <a:ln w="9525"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076" name="WordArt 12"/>
          <p:cNvSpPr>
            <a:spLocks noChangeArrowheads="1" noChangeShapeType="1" noTextEdit="1"/>
          </p:cNvSpPr>
          <p:nvPr/>
        </p:nvSpPr>
        <p:spPr bwMode="auto">
          <a:xfrm>
            <a:off x="609600" y="1295400"/>
            <a:ext cx="11582400" cy="24384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1171"/>
              </a:avLst>
            </a:prstTxWarp>
          </a:bodyPr>
          <a:lstStyle/>
          <a:p>
            <a:pPr algn="ctr"/>
            <a:endParaRPr lang="en-US" sz="48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80156" y="3072541"/>
            <a:ext cx="10620518" cy="190697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685800" indent="-457200" algn="just">
              <a:lnSpc>
                <a:spcPct val="115000"/>
              </a:lnSpc>
              <a:buFontTx/>
              <a:buChar char="-"/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0" indent="-457200" algn="just">
              <a:lnSpc>
                <a:spcPct val="115000"/>
              </a:lnSpc>
              <a:buFontTx/>
              <a:buChar char="-"/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vi 100.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61067" y="-53744"/>
            <a:ext cx="9144000" cy="615549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/>
          <a:p>
            <a:pPr algn="ctr">
              <a:defRPr/>
            </a:pP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3081874" y="525442"/>
            <a:ext cx="6801001" cy="615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3" name="Rectangle 14"/>
          <p:cNvSpPr>
            <a:spLocks noChangeArrowheads="1"/>
          </p:cNvSpPr>
          <p:nvPr/>
        </p:nvSpPr>
        <p:spPr bwMode="auto">
          <a:xfrm>
            <a:off x="-3546319" y="2222501"/>
            <a:ext cx="12168717" cy="7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en-US" altLang="en-US" sz="43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3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3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3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altLang="en-US" sz="4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085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40433" y="-275167"/>
            <a:ext cx="1676400" cy="222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7" name="Group 13"/>
          <p:cNvGrpSpPr>
            <a:grpSpLocks/>
          </p:cNvGrpSpPr>
          <p:nvPr/>
        </p:nvGrpSpPr>
        <p:grpSpPr bwMode="auto">
          <a:xfrm>
            <a:off x="150284" y="114300"/>
            <a:ext cx="2032000" cy="1371600"/>
            <a:chOff x="1474" y="210"/>
            <a:chExt cx="3855" cy="3855"/>
          </a:xfrm>
        </p:grpSpPr>
        <p:sp>
          <p:nvSpPr>
            <p:cNvPr id="3088" name="Oval 14"/>
            <p:cNvSpPr>
              <a:spLocks noChangeArrowheads="1"/>
            </p:cNvSpPr>
            <p:nvPr/>
          </p:nvSpPr>
          <p:spPr bwMode="auto">
            <a:xfrm>
              <a:off x="1474" y="210"/>
              <a:ext cx="3855" cy="385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vi-VN" sz="3700">
                <a:cs typeface="Times New Roman" pitchFamily="18" charset="0"/>
              </a:endParaRPr>
            </a:p>
          </p:txBody>
        </p:sp>
        <p:sp>
          <p:nvSpPr>
            <p:cNvPr id="3089" name="Oval 15"/>
            <p:cNvSpPr>
              <a:spLocks noChangeArrowheads="1"/>
            </p:cNvSpPr>
            <p:nvPr/>
          </p:nvSpPr>
          <p:spPr bwMode="auto">
            <a:xfrm>
              <a:off x="2058" y="797"/>
              <a:ext cx="2683" cy="268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vi-VN" sz="3700">
                <a:cs typeface="Times New Roman" pitchFamily="18" charset="0"/>
              </a:endParaRPr>
            </a:p>
          </p:txBody>
        </p:sp>
        <p:grpSp>
          <p:nvGrpSpPr>
            <p:cNvPr id="3090" name="Group 15"/>
            <p:cNvGrpSpPr>
              <a:grpSpLocks/>
            </p:cNvGrpSpPr>
            <p:nvPr/>
          </p:nvGrpSpPr>
          <p:grpSpPr bwMode="auto">
            <a:xfrm>
              <a:off x="1474" y="336"/>
              <a:ext cx="3760" cy="3611"/>
              <a:chOff x="1474" y="336"/>
              <a:chExt cx="3760" cy="3611"/>
            </a:xfrm>
          </p:grpSpPr>
          <p:grpSp>
            <p:nvGrpSpPr>
              <p:cNvPr id="3091" name="Group 16"/>
              <p:cNvGrpSpPr>
                <a:grpSpLocks/>
              </p:cNvGrpSpPr>
              <p:nvPr/>
            </p:nvGrpSpPr>
            <p:grpSpPr bwMode="auto">
              <a:xfrm>
                <a:off x="1474" y="336"/>
                <a:ext cx="3760" cy="3611"/>
                <a:chOff x="1474" y="336"/>
                <a:chExt cx="3760" cy="3611"/>
              </a:xfrm>
            </p:grpSpPr>
            <p:sp>
              <p:nvSpPr>
                <p:cNvPr id="3102" name="WordArt 1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474" y="339"/>
                  <a:ext cx="3757" cy="3608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Pour">
                    <a:avLst>
                      <a:gd name="adj1" fmla="val 10868668"/>
                      <a:gd name="adj2" fmla="val 78472"/>
                    </a:avLst>
                  </a:prstTxWarp>
                </a:bodyPr>
                <a:lstStyle/>
                <a:p>
                  <a:pPr algn="ctr"/>
                  <a:r>
                    <a:rPr lang="vi-VN" sz="4800" kern="10"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latin typeface="Arial"/>
                      <a:cs typeface="Arial"/>
                    </a:rPr>
                    <a:t>TRƯỜNG TIỂU HỌC TRUNG AN</a:t>
                  </a:r>
                  <a:endParaRPr lang="en-US" sz="4800" kern="10"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3103" name="WordArt 18"/>
                <p:cNvSpPr>
                  <a:spLocks noChangeArrowheads="1" noChangeShapeType="1" noTextEdit="1"/>
                </p:cNvSpPr>
                <p:nvPr/>
              </p:nvSpPr>
              <p:spPr bwMode="auto">
                <a:xfrm rot="10800000">
                  <a:off x="1568" y="336"/>
                  <a:ext cx="3666" cy="3608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Pour">
                    <a:avLst>
                      <a:gd name="adj1" fmla="val 11007580"/>
                      <a:gd name="adj2" fmla="val 79435"/>
                    </a:avLst>
                  </a:prstTxWarp>
                </a:bodyPr>
                <a:lstStyle/>
                <a:p>
                  <a:pPr algn="ctr"/>
                  <a:r>
                    <a:rPr lang="en-US" sz="4800" kern="10"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latin typeface="Arial"/>
                      <a:cs typeface="Arial"/>
                    </a:rPr>
                    <a:t> -   ỦY BAN NHÂN DÂN HUYỆN CỦ CHI   - </a:t>
                  </a:r>
                </a:p>
              </p:txBody>
            </p:sp>
          </p:grpSp>
          <p:grpSp>
            <p:nvGrpSpPr>
              <p:cNvPr id="3092" name="Group 19"/>
              <p:cNvGrpSpPr>
                <a:grpSpLocks/>
              </p:cNvGrpSpPr>
              <p:nvPr/>
            </p:nvGrpSpPr>
            <p:grpSpPr bwMode="auto">
              <a:xfrm>
                <a:off x="2340" y="928"/>
                <a:ext cx="2119" cy="2472"/>
                <a:chOff x="2340" y="928"/>
                <a:chExt cx="2119" cy="2472"/>
              </a:xfrm>
            </p:grpSpPr>
            <p:sp>
              <p:nvSpPr>
                <p:cNvPr id="3093" name="AutoShape 20"/>
                <p:cNvSpPr>
                  <a:spLocks noChangeArrowheads="1"/>
                </p:cNvSpPr>
                <p:nvPr/>
              </p:nvSpPr>
              <p:spPr bwMode="auto">
                <a:xfrm rot="10800000">
                  <a:off x="3107" y="928"/>
                  <a:ext cx="581" cy="5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19 w 21600"/>
                    <a:gd name="T13" fmla="*/ 2293 h 21600"/>
                    <a:gd name="T14" fmla="*/ 16544 w 21600"/>
                    <a:gd name="T15" fmla="*/ 1367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 w="28575">
                  <a:solidFill>
                    <a:srgbClr val="9900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094" name="Group 21"/>
                <p:cNvGrpSpPr>
                  <a:grpSpLocks/>
                </p:cNvGrpSpPr>
                <p:nvPr/>
              </p:nvGrpSpPr>
              <p:grpSpPr bwMode="auto">
                <a:xfrm>
                  <a:off x="2340" y="1397"/>
                  <a:ext cx="2119" cy="1398"/>
                  <a:chOff x="2340" y="1397"/>
                  <a:chExt cx="2119" cy="1398"/>
                </a:xfrm>
              </p:grpSpPr>
              <p:pic>
                <p:nvPicPr>
                  <p:cNvPr id="3096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40" y="1397"/>
                    <a:ext cx="2119" cy="13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097" name="Freeform 23"/>
                  <p:cNvSpPr>
                    <a:spLocks/>
                  </p:cNvSpPr>
                  <p:nvPr/>
                </p:nvSpPr>
                <p:spPr bwMode="auto">
                  <a:xfrm rot="-342635">
                    <a:off x="2920" y="1710"/>
                    <a:ext cx="433" cy="105"/>
                  </a:xfrm>
                  <a:custGeom>
                    <a:avLst/>
                    <a:gdLst>
                      <a:gd name="T0" fmla="*/ 0 w 408"/>
                      <a:gd name="T1" fmla="*/ 511362643 h 54"/>
                      <a:gd name="T2" fmla="*/ 1133 w 408"/>
                      <a:gd name="T3" fmla="*/ 511362643 h 54"/>
                      <a:gd name="T4" fmla="*/ 2036 w 408"/>
                      <a:gd name="T5" fmla="*/ 2147483647 h 54"/>
                      <a:gd name="T6" fmla="*/ 0 60000 65536"/>
                      <a:gd name="T7" fmla="*/ 0 60000 65536"/>
                      <a:gd name="T8" fmla="*/ 0 60000 65536"/>
                      <a:gd name="T9" fmla="*/ 0 w 408"/>
                      <a:gd name="T10" fmla="*/ 0 h 54"/>
                      <a:gd name="T11" fmla="*/ 408 w 408"/>
                      <a:gd name="T12" fmla="*/ 54 h 5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8" h="54">
                        <a:moveTo>
                          <a:pt x="0" y="8"/>
                        </a:moveTo>
                        <a:cubicBezTo>
                          <a:pt x="79" y="4"/>
                          <a:pt x="158" y="0"/>
                          <a:pt x="226" y="8"/>
                        </a:cubicBezTo>
                        <a:cubicBezTo>
                          <a:pt x="294" y="16"/>
                          <a:pt x="351" y="35"/>
                          <a:pt x="408" y="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8" name="Freeform 24"/>
                  <p:cNvSpPr>
                    <a:spLocks/>
                  </p:cNvSpPr>
                  <p:nvPr/>
                </p:nvSpPr>
                <p:spPr bwMode="auto">
                  <a:xfrm rot="-342635">
                    <a:off x="2920" y="1832"/>
                    <a:ext cx="433" cy="105"/>
                  </a:xfrm>
                  <a:custGeom>
                    <a:avLst/>
                    <a:gdLst>
                      <a:gd name="T0" fmla="*/ 0 w 408"/>
                      <a:gd name="T1" fmla="*/ 511362643 h 54"/>
                      <a:gd name="T2" fmla="*/ 1133 w 408"/>
                      <a:gd name="T3" fmla="*/ 511362643 h 54"/>
                      <a:gd name="T4" fmla="*/ 2036 w 408"/>
                      <a:gd name="T5" fmla="*/ 2147483647 h 54"/>
                      <a:gd name="T6" fmla="*/ 0 60000 65536"/>
                      <a:gd name="T7" fmla="*/ 0 60000 65536"/>
                      <a:gd name="T8" fmla="*/ 0 60000 65536"/>
                      <a:gd name="T9" fmla="*/ 0 w 408"/>
                      <a:gd name="T10" fmla="*/ 0 h 54"/>
                      <a:gd name="T11" fmla="*/ 408 w 408"/>
                      <a:gd name="T12" fmla="*/ 54 h 5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8" h="54">
                        <a:moveTo>
                          <a:pt x="0" y="8"/>
                        </a:moveTo>
                        <a:cubicBezTo>
                          <a:pt x="79" y="4"/>
                          <a:pt x="158" y="0"/>
                          <a:pt x="226" y="8"/>
                        </a:cubicBezTo>
                        <a:cubicBezTo>
                          <a:pt x="294" y="16"/>
                          <a:pt x="351" y="35"/>
                          <a:pt x="408" y="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9" name="Freeform 25"/>
                  <p:cNvSpPr>
                    <a:spLocks/>
                  </p:cNvSpPr>
                  <p:nvPr/>
                </p:nvSpPr>
                <p:spPr bwMode="auto">
                  <a:xfrm rot="-342635">
                    <a:off x="2920" y="1977"/>
                    <a:ext cx="433" cy="105"/>
                  </a:xfrm>
                  <a:custGeom>
                    <a:avLst/>
                    <a:gdLst>
                      <a:gd name="T0" fmla="*/ 0 w 408"/>
                      <a:gd name="T1" fmla="*/ 511362643 h 54"/>
                      <a:gd name="T2" fmla="*/ 1133 w 408"/>
                      <a:gd name="T3" fmla="*/ 511362643 h 54"/>
                      <a:gd name="T4" fmla="*/ 2036 w 408"/>
                      <a:gd name="T5" fmla="*/ 2147483647 h 54"/>
                      <a:gd name="T6" fmla="*/ 0 60000 65536"/>
                      <a:gd name="T7" fmla="*/ 0 60000 65536"/>
                      <a:gd name="T8" fmla="*/ 0 60000 65536"/>
                      <a:gd name="T9" fmla="*/ 0 w 408"/>
                      <a:gd name="T10" fmla="*/ 0 h 54"/>
                      <a:gd name="T11" fmla="*/ 408 w 408"/>
                      <a:gd name="T12" fmla="*/ 54 h 5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8" h="54">
                        <a:moveTo>
                          <a:pt x="0" y="8"/>
                        </a:moveTo>
                        <a:cubicBezTo>
                          <a:pt x="79" y="4"/>
                          <a:pt x="158" y="0"/>
                          <a:pt x="226" y="8"/>
                        </a:cubicBezTo>
                        <a:cubicBezTo>
                          <a:pt x="294" y="16"/>
                          <a:pt x="351" y="35"/>
                          <a:pt x="408" y="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0" name="Freeform 26"/>
                  <p:cNvSpPr>
                    <a:spLocks/>
                  </p:cNvSpPr>
                  <p:nvPr/>
                </p:nvSpPr>
                <p:spPr bwMode="auto">
                  <a:xfrm rot="-342635">
                    <a:off x="2920" y="2115"/>
                    <a:ext cx="433" cy="105"/>
                  </a:xfrm>
                  <a:custGeom>
                    <a:avLst/>
                    <a:gdLst>
                      <a:gd name="T0" fmla="*/ 0 w 408"/>
                      <a:gd name="T1" fmla="*/ 511362643 h 54"/>
                      <a:gd name="T2" fmla="*/ 1133 w 408"/>
                      <a:gd name="T3" fmla="*/ 511362643 h 54"/>
                      <a:gd name="T4" fmla="*/ 2036 w 408"/>
                      <a:gd name="T5" fmla="*/ 2147483647 h 54"/>
                      <a:gd name="T6" fmla="*/ 0 60000 65536"/>
                      <a:gd name="T7" fmla="*/ 0 60000 65536"/>
                      <a:gd name="T8" fmla="*/ 0 60000 65536"/>
                      <a:gd name="T9" fmla="*/ 0 w 408"/>
                      <a:gd name="T10" fmla="*/ 0 h 54"/>
                      <a:gd name="T11" fmla="*/ 408 w 408"/>
                      <a:gd name="T12" fmla="*/ 54 h 5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8" h="54">
                        <a:moveTo>
                          <a:pt x="0" y="8"/>
                        </a:moveTo>
                        <a:cubicBezTo>
                          <a:pt x="79" y="4"/>
                          <a:pt x="158" y="0"/>
                          <a:pt x="226" y="8"/>
                        </a:cubicBezTo>
                        <a:cubicBezTo>
                          <a:pt x="294" y="16"/>
                          <a:pt x="351" y="35"/>
                          <a:pt x="408" y="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pic>
                <p:nvPicPr>
                  <p:cNvPr id="3101" name="Picture 27" descr="http://t1.gstatic.com/images?q=tbn:7Jr59prYnrYQAM"/>
                  <p:cNvPicPr>
                    <a:picLocks noChangeAspect="1" noChangeArrowheads="1"/>
                  </p:cNvPicPr>
                  <p:nvPr/>
                </p:nvPicPr>
                <p:blipFill>
                  <a:blip r:embed="rId5" r:link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5833" r="43750"/>
                  <a:stretch>
                    <a:fillRect/>
                  </a:stretch>
                </p:blipFill>
                <p:spPr bwMode="auto">
                  <a:xfrm rot="3077144">
                    <a:off x="3544" y="1497"/>
                    <a:ext cx="128" cy="867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095" name="Picture 28" descr="6121ua2lcx211l"/>
                <p:cNvPicPr>
                  <a:picLocks noChangeAspect="1" noChangeArrowheads="1" noCrop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4" y="2682"/>
                  <a:ext cx="1929" cy="7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31" name="Text Placeholder 2">
            <a:extLst>
              <a:ext uri="{FF2B5EF4-FFF2-40B4-BE49-F238E27FC236}">
                <a16:creationId xmlns="" xmlns:a16="http://schemas.microsoft.com/office/drawing/2014/main" id="{4D97CB99-0486-4929-B0E5-874F1C0D4514}"/>
              </a:ext>
            </a:extLst>
          </p:cNvPr>
          <p:cNvSpPr txBox="1">
            <a:spLocks/>
          </p:cNvSpPr>
          <p:nvPr/>
        </p:nvSpPr>
        <p:spPr bwMode="auto">
          <a:xfrm>
            <a:off x="2600825" y="1321676"/>
            <a:ext cx="7533216" cy="45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515600" y="4631267"/>
            <a:ext cx="1676400" cy="222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9660" y="4856355"/>
            <a:ext cx="1676400" cy="222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7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3083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5"/>
            <a:ext cx="12192000" cy="684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84" y="814596"/>
            <a:ext cx="11569787" cy="11526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5332502" y="4826794"/>
            <a:ext cx="193662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085915">
              <a:spcBef>
                <a:spcPct val="50000"/>
              </a:spcBef>
            </a:pPr>
            <a:r>
              <a:rPr lang="en-US" altLang="zh-CN" sz="36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3600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36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2056" name="文本框 2055"/>
          <p:cNvSpPr txBox="1"/>
          <p:nvPr/>
        </p:nvSpPr>
        <p:spPr>
          <a:xfrm>
            <a:off x="3325091" y="4180463"/>
            <a:ext cx="638782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085915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SỐ BỊ TRỪ - SỐ TRỪ - HIỆU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91" y="353872"/>
            <a:ext cx="2233532" cy="74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085" y="302171"/>
            <a:ext cx="2502383" cy="11650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2054">
            <a:extLst>
              <a:ext uri="{FF2B5EF4-FFF2-40B4-BE49-F238E27FC236}">
                <a16:creationId xmlns="" xmlns:a16="http://schemas.microsoft.com/office/drawing/2014/main" id="{1429A414-890C-4966-8726-9CF569F0E219}"/>
              </a:ext>
            </a:extLst>
          </p:cNvPr>
          <p:cNvSpPr txBox="1"/>
          <p:nvPr/>
        </p:nvSpPr>
        <p:spPr>
          <a:xfrm>
            <a:off x="5332501" y="3277919"/>
            <a:ext cx="193662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085915">
              <a:spcBef>
                <a:spcPct val="50000"/>
              </a:spcBef>
            </a:pPr>
            <a:r>
              <a:rPr lang="en-US" altLang="zh-CN" sz="36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Toán</a:t>
            </a:r>
            <a:endParaRPr lang="en-US" altLang="zh-CN" sz="3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4">
            <a:extLst>
              <a:ext uri="{FF2B5EF4-FFF2-40B4-BE49-F238E27FC236}">
                <a16:creationId xmlns="" xmlns:a16="http://schemas.microsoft.com/office/drawing/2014/main" id="{FEC7A5C7-AF0B-4278-8520-D256988C4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30" y="239046"/>
            <a:ext cx="668305" cy="65093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5299E0-07FD-46D6-805B-829A67317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00" y="232475"/>
            <a:ext cx="2817096" cy="68329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4" name="图片 40966" descr="1-39">
            <a:extLst>
              <a:ext uri="{FF2B5EF4-FFF2-40B4-BE49-F238E27FC236}">
                <a16:creationId xmlns="" xmlns:a16="http://schemas.microsoft.com/office/drawing/2014/main" id="{8071A3A3-C1C0-49D6-B9A8-655DC7320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18" y="2088165"/>
            <a:ext cx="11232056" cy="317989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EB2E763F-9AF2-4C05-96BE-9B2EF1614B3D}"/>
              </a:ext>
            </a:extLst>
          </p:cNvPr>
          <p:cNvGrpSpPr/>
          <p:nvPr/>
        </p:nvGrpSpPr>
        <p:grpSpPr>
          <a:xfrm>
            <a:off x="1676566" y="2595732"/>
            <a:ext cx="1440051" cy="2138768"/>
            <a:chOff x="450743" y="1363851"/>
            <a:chExt cx="1440051" cy="2138768"/>
          </a:xfrm>
        </p:grpSpPr>
        <p:sp>
          <p:nvSpPr>
            <p:cNvPr id="6" name="Title 1">
              <a:extLst>
                <a:ext uri="{FF2B5EF4-FFF2-40B4-BE49-F238E27FC236}">
                  <a16:creationId xmlns="" xmlns:a16="http://schemas.microsoft.com/office/drawing/2014/main" id="{3F78A7A2-996B-4461-B5A7-6F35B0AFBADB}"/>
                </a:ext>
              </a:extLst>
            </p:cNvPr>
            <p:cNvSpPr txBox="1">
              <a:spLocks/>
            </p:cNvSpPr>
            <p:nvPr/>
          </p:nvSpPr>
          <p:spPr>
            <a:xfrm>
              <a:off x="450744" y="1363851"/>
              <a:ext cx="1440050" cy="6832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+ 8</a:t>
              </a:r>
            </a:p>
          </p:txBody>
        </p:sp>
        <p:sp>
          <p:nvSpPr>
            <p:cNvPr id="7" name="Title 1">
              <a:extLst>
                <a:ext uri="{FF2B5EF4-FFF2-40B4-BE49-F238E27FC236}">
                  <a16:creationId xmlns="" xmlns:a16="http://schemas.microsoft.com/office/drawing/2014/main" id="{E7EF3A34-EBF0-47AF-9146-68D683741822}"/>
                </a:ext>
              </a:extLst>
            </p:cNvPr>
            <p:cNvSpPr txBox="1">
              <a:spLocks/>
            </p:cNvSpPr>
            <p:nvPr/>
          </p:nvSpPr>
          <p:spPr>
            <a:xfrm>
              <a:off x="450744" y="2091586"/>
              <a:ext cx="1440050" cy="6832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10 - 8</a:t>
              </a:r>
            </a:p>
          </p:txBody>
        </p:sp>
        <p:sp>
          <p:nvSpPr>
            <p:cNvPr id="8" name="Title 1">
              <a:extLst>
                <a:ext uri="{FF2B5EF4-FFF2-40B4-BE49-F238E27FC236}">
                  <a16:creationId xmlns="" xmlns:a16="http://schemas.microsoft.com/office/drawing/2014/main" id="{7A171E14-AC62-409E-87D8-45833848AE21}"/>
                </a:ext>
              </a:extLst>
            </p:cNvPr>
            <p:cNvSpPr txBox="1">
              <a:spLocks/>
            </p:cNvSpPr>
            <p:nvPr/>
          </p:nvSpPr>
          <p:spPr>
            <a:xfrm>
              <a:off x="450743" y="2819321"/>
              <a:ext cx="1440050" cy="6832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10 - 2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="" xmlns:a16="http://schemas.microsoft.com/office/drawing/2014/main" id="{F215D5AB-9EBB-4BC5-B312-8AB922B17C38}"/>
                </a:ext>
              </a:extLst>
            </p:cNvPr>
            <p:cNvSpPr txBox="1">
              <a:spLocks/>
            </p:cNvSpPr>
            <p:nvPr/>
          </p:nvSpPr>
          <p:spPr>
            <a:xfrm>
              <a:off x="450743" y="1377292"/>
              <a:ext cx="1440050" cy="6832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+ 8</a:t>
              </a:r>
            </a:p>
          </p:txBody>
        </p:sp>
      </p:grpSp>
      <p:sp>
        <p:nvSpPr>
          <p:cNvPr id="30" name="Title 1">
            <a:extLst>
              <a:ext uri="{FF2B5EF4-FFF2-40B4-BE49-F238E27FC236}">
                <a16:creationId xmlns="" xmlns:a16="http://schemas.microsoft.com/office/drawing/2014/main" id="{FCC35FC7-624D-4762-9CD9-8F1DDD411C7A}"/>
              </a:ext>
            </a:extLst>
          </p:cNvPr>
          <p:cNvSpPr txBox="1">
            <a:spLocks/>
          </p:cNvSpPr>
          <p:nvPr/>
        </p:nvSpPr>
        <p:spPr>
          <a:xfrm>
            <a:off x="3030730" y="2597105"/>
            <a:ext cx="1379347" cy="6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A69808B1-44EA-4F1F-99B1-4E66178E7B89}"/>
              </a:ext>
            </a:extLst>
          </p:cNvPr>
          <p:cNvSpPr txBox="1">
            <a:spLocks/>
          </p:cNvSpPr>
          <p:nvPr/>
        </p:nvSpPr>
        <p:spPr>
          <a:xfrm>
            <a:off x="3030731" y="3355837"/>
            <a:ext cx="1316065" cy="6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32" name="Title 1">
            <a:extLst>
              <a:ext uri="{FF2B5EF4-FFF2-40B4-BE49-F238E27FC236}">
                <a16:creationId xmlns="" xmlns:a16="http://schemas.microsoft.com/office/drawing/2014/main" id="{3F8FBD78-7279-4F68-AA89-5E1C779A322B}"/>
              </a:ext>
            </a:extLst>
          </p:cNvPr>
          <p:cNvSpPr txBox="1">
            <a:spLocks/>
          </p:cNvSpPr>
          <p:nvPr/>
        </p:nvSpPr>
        <p:spPr>
          <a:xfrm>
            <a:off x="3030730" y="4114568"/>
            <a:ext cx="1316065" cy="6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4262EC8-1ABF-499D-B05D-8F11F7087E6F}"/>
              </a:ext>
            </a:extLst>
          </p:cNvPr>
          <p:cNvGrpSpPr/>
          <p:nvPr/>
        </p:nvGrpSpPr>
        <p:grpSpPr>
          <a:xfrm>
            <a:off x="5163688" y="2549241"/>
            <a:ext cx="1843007" cy="2188692"/>
            <a:chOff x="4712775" y="1363851"/>
            <a:chExt cx="1843007" cy="2188692"/>
          </a:xfrm>
        </p:grpSpPr>
        <p:sp>
          <p:nvSpPr>
            <p:cNvPr id="9" name="Title 1">
              <a:extLst>
                <a:ext uri="{FF2B5EF4-FFF2-40B4-BE49-F238E27FC236}">
                  <a16:creationId xmlns="" xmlns:a16="http://schemas.microsoft.com/office/drawing/2014/main" id="{69221D4C-6EDA-4C98-B8EC-08CF4EFBD682}"/>
                </a:ext>
              </a:extLst>
            </p:cNvPr>
            <p:cNvSpPr txBox="1">
              <a:spLocks/>
            </p:cNvSpPr>
            <p:nvPr/>
          </p:nvSpPr>
          <p:spPr>
            <a:xfrm>
              <a:off x="4712777" y="1363851"/>
              <a:ext cx="1843005" cy="72773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+ 50</a:t>
              </a:r>
            </a:p>
          </p:txBody>
        </p:sp>
        <p:sp>
          <p:nvSpPr>
            <p:cNvPr id="12" name="Title 1">
              <a:extLst>
                <a:ext uri="{FF2B5EF4-FFF2-40B4-BE49-F238E27FC236}">
                  <a16:creationId xmlns="" xmlns:a16="http://schemas.microsoft.com/office/drawing/2014/main" id="{B90F5B68-D99F-469E-947E-44131C258BED}"/>
                </a:ext>
              </a:extLst>
            </p:cNvPr>
            <p:cNvSpPr txBox="1">
              <a:spLocks/>
            </p:cNvSpPr>
            <p:nvPr/>
          </p:nvSpPr>
          <p:spPr>
            <a:xfrm>
              <a:off x="4712775" y="2138080"/>
              <a:ext cx="1843005" cy="6832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80 - 50</a:t>
              </a:r>
            </a:p>
          </p:txBody>
        </p:sp>
        <p:sp>
          <p:nvSpPr>
            <p:cNvPr id="13" name="Title 1">
              <a:extLst>
                <a:ext uri="{FF2B5EF4-FFF2-40B4-BE49-F238E27FC236}">
                  <a16:creationId xmlns="" xmlns:a16="http://schemas.microsoft.com/office/drawing/2014/main" id="{6E14DF96-19AE-47CF-BDBE-ED66FF608A32}"/>
                </a:ext>
              </a:extLst>
            </p:cNvPr>
            <p:cNvSpPr txBox="1">
              <a:spLocks/>
            </p:cNvSpPr>
            <p:nvPr/>
          </p:nvSpPr>
          <p:spPr>
            <a:xfrm>
              <a:off x="4712775" y="2869245"/>
              <a:ext cx="1843005" cy="6832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80 - 30</a:t>
              </a:r>
            </a:p>
          </p:txBody>
        </p:sp>
      </p:grp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F1007DAF-4079-472A-9EF3-7FC7002273FC}"/>
              </a:ext>
            </a:extLst>
          </p:cNvPr>
          <p:cNvSpPr txBox="1">
            <a:spLocks/>
          </p:cNvSpPr>
          <p:nvPr/>
        </p:nvSpPr>
        <p:spPr>
          <a:xfrm>
            <a:off x="6898207" y="2564740"/>
            <a:ext cx="1379347" cy="6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80</a:t>
            </a: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8B20FBD7-4066-44B5-B3FA-9B79F373DAA7}"/>
              </a:ext>
            </a:extLst>
          </p:cNvPr>
          <p:cNvSpPr txBox="1">
            <a:spLocks/>
          </p:cNvSpPr>
          <p:nvPr/>
        </p:nvSpPr>
        <p:spPr>
          <a:xfrm>
            <a:off x="6898208" y="3323472"/>
            <a:ext cx="1316065" cy="6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</a:t>
            </a:r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683C6CEA-3AF5-415B-B787-0F7CD84BCACB}"/>
              </a:ext>
            </a:extLst>
          </p:cNvPr>
          <p:cNvSpPr txBox="1">
            <a:spLocks/>
          </p:cNvSpPr>
          <p:nvPr/>
        </p:nvSpPr>
        <p:spPr>
          <a:xfrm>
            <a:off x="6898207" y="4082203"/>
            <a:ext cx="1316065" cy="6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89DDA1F-08B2-4106-9221-A1FDECF127EF}"/>
              </a:ext>
            </a:extLst>
          </p:cNvPr>
          <p:cNvGrpSpPr/>
          <p:nvPr/>
        </p:nvGrpSpPr>
        <p:grpSpPr>
          <a:xfrm>
            <a:off x="8774790" y="2533743"/>
            <a:ext cx="1843007" cy="2235186"/>
            <a:chOff x="8618348" y="1363851"/>
            <a:chExt cx="1843007" cy="2235186"/>
          </a:xfrm>
        </p:grpSpPr>
        <p:sp>
          <p:nvSpPr>
            <p:cNvPr id="14" name="Title 1">
              <a:extLst>
                <a:ext uri="{FF2B5EF4-FFF2-40B4-BE49-F238E27FC236}">
                  <a16:creationId xmlns="" xmlns:a16="http://schemas.microsoft.com/office/drawing/2014/main" id="{D72B0E31-5122-4BBE-880C-15AA3A2D6A65}"/>
                </a:ext>
              </a:extLst>
            </p:cNvPr>
            <p:cNvSpPr txBox="1">
              <a:spLocks/>
            </p:cNvSpPr>
            <p:nvPr/>
          </p:nvSpPr>
          <p:spPr>
            <a:xfrm>
              <a:off x="8618350" y="1363851"/>
              <a:ext cx="1843005" cy="77422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86 + 0</a:t>
              </a:r>
            </a:p>
          </p:txBody>
        </p:sp>
        <p:sp>
          <p:nvSpPr>
            <p:cNvPr id="15" name="Title 1">
              <a:extLst>
                <a:ext uri="{FF2B5EF4-FFF2-40B4-BE49-F238E27FC236}">
                  <a16:creationId xmlns="" xmlns:a16="http://schemas.microsoft.com/office/drawing/2014/main" id="{DBC699E6-4108-4463-846C-7BFA840046CD}"/>
                </a:ext>
              </a:extLst>
            </p:cNvPr>
            <p:cNvSpPr txBox="1">
              <a:spLocks/>
            </p:cNvSpPr>
            <p:nvPr/>
          </p:nvSpPr>
          <p:spPr>
            <a:xfrm>
              <a:off x="8618348" y="2184574"/>
              <a:ext cx="1843005" cy="6832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89 - 9</a:t>
              </a:r>
            </a:p>
          </p:txBody>
        </p:sp>
        <p:sp>
          <p:nvSpPr>
            <p:cNvPr id="16" name="Title 1">
              <a:extLst>
                <a:ext uri="{FF2B5EF4-FFF2-40B4-BE49-F238E27FC236}">
                  <a16:creationId xmlns="" xmlns:a16="http://schemas.microsoft.com/office/drawing/2014/main" id="{A5A62A81-F341-4D54-8CD5-1621D7C37E13}"/>
                </a:ext>
              </a:extLst>
            </p:cNvPr>
            <p:cNvSpPr txBox="1">
              <a:spLocks/>
            </p:cNvSpPr>
            <p:nvPr/>
          </p:nvSpPr>
          <p:spPr>
            <a:xfrm>
              <a:off x="8618348" y="2915739"/>
              <a:ext cx="1843005" cy="6832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89 - 0</a:t>
              </a:r>
            </a:p>
          </p:txBody>
        </p:sp>
      </p:grpSp>
      <p:sp>
        <p:nvSpPr>
          <p:cNvPr id="27" name="Title 1">
            <a:extLst>
              <a:ext uri="{FF2B5EF4-FFF2-40B4-BE49-F238E27FC236}">
                <a16:creationId xmlns="" xmlns:a16="http://schemas.microsoft.com/office/drawing/2014/main" id="{78D7726B-DB15-4DD0-8A62-8D7596EA964F}"/>
              </a:ext>
            </a:extLst>
          </p:cNvPr>
          <p:cNvSpPr txBox="1">
            <a:spLocks/>
          </p:cNvSpPr>
          <p:nvPr/>
        </p:nvSpPr>
        <p:spPr>
          <a:xfrm>
            <a:off x="10276836" y="2589388"/>
            <a:ext cx="1379347" cy="6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86</a:t>
            </a:r>
          </a:p>
        </p:txBody>
      </p:sp>
      <p:sp>
        <p:nvSpPr>
          <p:cNvPr id="28" name="Title 1">
            <a:extLst>
              <a:ext uri="{FF2B5EF4-FFF2-40B4-BE49-F238E27FC236}">
                <a16:creationId xmlns="" xmlns:a16="http://schemas.microsoft.com/office/drawing/2014/main" id="{16BA8AB2-8011-4A19-9966-A3BCDE1E7836}"/>
              </a:ext>
            </a:extLst>
          </p:cNvPr>
          <p:cNvSpPr txBox="1">
            <a:spLocks/>
          </p:cNvSpPr>
          <p:nvPr/>
        </p:nvSpPr>
        <p:spPr>
          <a:xfrm>
            <a:off x="10276837" y="3348120"/>
            <a:ext cx="1316065" cy="6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80</a:t>
            </a:r>
          </a:p>
        </p:txBody>
      </p:sp>
      <p:sp>
        <p:nvSpPr>
          <p:cNvPr id="29" name="Title 1">
            <a:extLst>
              <a:ext uri="{FF2B5EF4-FFF2-40B4-BE49-F238E27FC236}">
                <a16:creationId xmlns="" xmlns:a16="http://schemas.microsoft.com/office/drawing/2014/main" id="{548C07BB-4EBE-4ADE-9B84-BE75C9846185}"/>
              </a:ext>
            </a:extLst>
          </p:cNvPr>
          <p:cNvSpPr txBox="1">
            <a:spLocks/>
          </p:cNvSpPr>
          <p:nvPr/>
        </p:nvSpPr>
        <p:spPr>
          <a:xfrm>
            <a:off x="10276836" y="4092783"/>
            <a:ext cx="1316065" cy="6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89</a:t>
            </a:r>
          </a:p>
        </p:txBody>
      </p:sp>
      <p:pic>
        <p:nvPicPr>
          <p:cNvPr id="33" name="图片 40965" descr="1-38">
            <a:extLst>
              <a:ext uri="{FF2B5EF4-FFF2-40B4-BE49-F238E27FC236}">
                <a16:creationId xmlns="" xmlns:a16="http://schemas.microsoft.com/office/drawing/2014/main" id="{634F5C99-AB29-49C1-B500-5617A880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2" y="239046"/>
            <a:ext cx="2572403" cy="65724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图片 40964" descr="1-40">
            <a:extLst>
              <a:ext uri="{FF2B5EF4-FFF2-40B4-BE49-F238E27FC236}">
                <a16:creationId xmlns="" xmlns:a16="http://schemas.microsoft.com/office/drawing/2014/main" id="{0845214D-8E8F-4720-946E-AE360D022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1882" y="4861763"/>
            <a:ext cx="2708192" cy="199248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2238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ình nền đẹp 169 - Hình nền - Phạm Thu Thảnh - Website trường mầm non Gia  Thượng">
            <a:extLst>
              <a:ext uri="{FF2B5EF4-FFF2-40B4-BE49-F238E27FC236}">
                <a16:creationId xmlns="" xmlns:a16="http://schemas.microsoft.com/office/drawing/2014/main" id="{1666D152-B661-47F6-B2A9-1A53EA877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533876-3A38-4697-A280-0C489F0EF6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922146"/>
            <a:ext cx="12192000" cy="59358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B745B25-63E6-4E82-9F0D-CFA7B45F70DD}"/>
              </a:ext>
            </a:extLst>
          </p:cNvPr>
          <p:cNvSpPr/>
          <p:nvPr/>
        </p:nvSpPr>
        <p:spPr>
          <a:xfrm>
            <a:off x="3601328" y="5315925"/>
            <a:ext cx="945397" cy="77491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7590788-6FDD-45C6-AD55-EC68487271F9}"/>
              </a:ext>
            </a:extLst>
          </p:cNvPr>
          <p:cNvSpPr/>
          <p:nvPr/>
        </p:nvSpPr>
        <p:spPr>
          <a:xfrm>
            <a:off x="9009796" y="4047690"/>
            <a:ext cx="945397" cy="7749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8965DC-598E-4BEF-9C8E-26B912CD4F1B}"/>
              </a:ext>
            </a:extLst>
          </p:cNvPr>
          <p:cNvSpPr/>
          <p:nvPr/>
        </p:nvSpPr>
        <p:spPr>
          <a:xfrm>
            <a:off x="10258584" y="4016685"/>
            <a:ext cx="945397" cy="7749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09876E4-AFE1-432C-90AA-3CBB772AA142}"/>
              </a:ext>
            </a:extLst>
          </p:cNvPr>
          <p:cNvSpPr/>
          <p:nvPr/>
        </p:nvSpPr>
        <p:spPr>
          <a:xfrm>
            <a:off x="8358751" y="5315925"/>
            <a:ext cx="945397" cy="774914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3D06004-EAF5-46AD-8590-F6E7956BD4E6}"/>
              </a:ext>
            </a:extLst>
          </p:cNvPr>
          <p:cNvSpPr/>
          <p:nvPr/>
        </p:nvSpPr>
        <p:spPr>
          <a:xfrm>
            <a:off x="9580534" y="5315925"/>
            <a:ext cx="945397" cy="774914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F8605EB-1C6E-4205-9D2B-D860B2C1CB10}"/>
              </a:ext>
            </a:extLst>
          </p:cNvPr>
          <p:cNvSpPr/>
          <p:nvPr/>
        </p:nvSpPr>
        <p:spPr>
          <a:xfrm>
            <a:off x="10879511" y="5368679"/>
            <a:ext cx="945397" cy="774914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B842859-2838-44A6-A898-AC96221C6515}"/>
              </a:ext>
            </a:extLst>
          </p:cNvPr>
          <p:cNvGrpSpPr/>
          <p:nvPr/>
        </p:nvGrpSpPr>
        <p:grpSpPr>
          <a:xfrm>
            <a:off x="1075254" y="226215"/>
            <a:ext cx="2582346" cy="695930"/>
            <a:chOff x="734291" y="257211"/>
            <a:chExt cx="2582346" cy="695930"/>
          </a:xfrm>
        </p:grpSpPr>
        <p:sp>
          <p:nvSpPr>
            <p:cNvPr id="16" name="Title 1">
              <a:extLst>
                <a:ext uri="{FF2B5EF4-FFF2-40B4-BE49-F238E27FC236}">
                  <a16:creationId xmlns="" xmlns:a16="http://schemas.microsoft.com/office/drawing/2014/main" id="{B9CA1C3E-B8C9-4615-8CDD-95C0E8C4A70D}"/>
                </a:ext>
              </a:extLst>
            </p:cNvPr>
            <p:cNvSpPr txBox="1">
              <a:spLocks/>
            </p:cNvSpPr>
            <p:nvPr/>
          </p:nvSpPr>
          <p:spPr>
            <a:xfrm>
              <a:off x="1433592" y="271067"/>
              <a:ext cx="1883045" cy="682074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7" name="Oval 4">
              <a:extLst>
                <a:ext uri="{FF2B5EF4-FFF2-40B4-BE49-F238E27FC236}">
                  <a16:creationId xmlns="" xmlns:a16="http://schemas.microsoft.com/office/drawing/2014/main" id="{0A934EE0-A16C-4A20-B584-031777BE1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291" y="257211"/>
              <a:ext cx="668305" cy="6509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77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C7C39E7-FF6F-472D-808A-228D2546D2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0481" y="1611824"/>
            <a:ext cx="11840705" cy="52461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F4C6FF5-81AA-43BC-92DE-E9A584629B01}"/>
              </a:ext>
            </a:extLst>
          </p:cNvPr>
          <p:cNvSpPr/>
          <p:nvPr/>
        </p:nvSpPr>
        <p:spPr>
          <a:xfrm>
            <a:off x="2216258" y="4571998"/>
            <a:ext cx="945397" cy="7749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5944D6E-A06B-4E85-9F9A-A8E23152D09F}"/>
              </a:ext>
            </a:extLst>
          </p:cNvPr>
          <p:cNvSpPr/>
          <p:nvPr/>
        </p:nvSpPr>
        <p:spPr>
          <a:xfrm>
            <a:off x="4912964" y="4571998"/>
            <a:ext cx="945397" cy="77491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AD3E3A6-7F85-4B10-9757-5D43CCB0DB85}"/>
              </a:ext>
            </a:extLst>
          </p:cNvPr>
          <p:cNvSpPr/>
          <p:nvPr/>
        </p:nvSpPr>
        <p:spPr>
          <a:xfrm>
            <a:off x="10523351" y="4571998"/>
            <a:ext cx="945397" cy="774914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F434565-21FA-4D50-851B-98D9C0BC71C3}"/>
              </a:ext>
            </a:extLst>
          </p:cNvPr>
          <p:cNvGrpSpPr/>
          <p:nvPr/>
        </p:nvGrpSpPr>
        <p:grpSpPr>
          <a:xfrm>
            <a:off x="1627321" y="2010830"/>
            <a:ext cx="2541723" cy="2216259"/>
            <a:chOff x="2634711" y="433951"/>
            <a:chExt cx="2541723" cy="221625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9C3BF1E3-F068-4398-A185-02B37348A895}"/>
                </a:ext>
              </a:extLst>
            </p:cNvPr>
            <p:cNvSpPr/>
            <p:nvPr/>
          </p:nvSpPr>
          <p:spPr>
            <a:xfrm>
              <a:off x="3161655" y="433951"/>
              <a:ext cx="1425843" cy="1100379"/>
            </a:xfrm>
            <a:prstGeom prst="roundRect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C3A266D8-8936-4308-A3DA-74C81C6774D8}"/>
                </a:ext>
              </a:extLst>
            </p:cNvPr>
            <p:cNvSpPr/>
            <p:nvPr/>
          </p:nvSpPr>
          <p:spPr>
            <a:xfrm>
              <a:off x="2634711" y="1549830"/>
              <a:ext cx="1255363" cy="1100380"/>
            </a:xfrm>
            <a:prstGeom prst="roundRect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92FFCB00-E154-4A96-B47B-47BA376C811E}"/>
                </a:ext>
              </a:extLst>
            </p:cNvPr>
            <p:cNvSpPr/>
            <p:nvPr/>
          </p:nvSpPr>
          <p:spPr>
            <a:xfrm>
              <a:off x="3921071" y="1549830"/>
              <a:ext cx="1255363" cy="1100380"/>
            </a:xfrm>
            <a:prstGeom prst="roundRect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400D2FC2-2354-481E-B81D-89AC79290786}"/>
              </a:ext>
            </a:extLst>
          </p:cNvPr>
          <p:cNvSpPr/>
          <p:nvPr/>
        </p:nvSpPr>
        <p:spPr>
          <a:xfrm>
            <a:off x="1828799" y="3312688"/>
            <a:ext cx="945397" cy="7516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C87071C-4BE0-4309-8BD3-F70483BD5DDF}"/>
              </a:ext>
            </a:extLst>
          </p:cNvPr>
          <p:cNvSpPr/>
          <p:nvPr/>
        </p:nvSpPr>
        <p:spPr>
          <a:xfrm>
            <a:off x="3068663" y="3312688"/>
            <a:ext cx="945397" cy="7516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1E2EFD8-F294-4F8E-9202-E6CC0E8288EB}"/>
              </a:ext>
            </a:extLst>
          </p:cNvPr>
          <p:cNvGrpSpPr/>
          <p:nvPr/>
        </p:nvGrpSpPr>
        <p:grpSpPr>
          <a:xfrm>
            <a:off x="734291" y="257211"/>
            <a:ext cx="2194888" cy="664787"/>
            <a:chOff x="734291" y="257211"/>
            <a:chExt cx="2194888" cy="664787"/>
          </a:xfrm>
        </p:grpSpPr>
        <p:sp>
          <p:nvSpPr>
            <p:cNvPr id="6" name="Title 1">
              <a:extLst>
                <a:ext uri="{FF2B5EF4-FFF2-40B4-BE49-F238E27FC236}">
                  <a16:creationId xmlns="" xmlns:a16="http://schemas.microsoft.com/office/drawing/2014/main" id="{046F399E-3995-4CD1-AA2E-74CE0A715D54}"/>
                </a:ext>
              </a:extLst>
            </p:cNvPr>
            <p:cNvSpPr txBox="1">
              <a:spLocks/>
            </p:cNvSpPr>
            <p:nvPr/>
          </p:nvSpPr>
          <p:spPr>
            <a:xfrm>
              <a:off x="1433592" y="271067"/>
              <a:ext cx="1495587" cy="650931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3" name="Oval 4">
              <a:extLst>
                <a:ext uri="{FF2B5EF4-FFF2-40B4-BE49-F238E27FC236}">
                  <a16:creationId xmlns="" xmlns:a16="http://schemas.microsoft.com/office/drawing/2014/main" id="{0FF5BA65-05D2-43EA-BED9-15F6725F1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291" y="257211"/>
              <a:ext cx="668305" cy="6509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15" name="Rectangle 7">
            <a:extLst>
              <a:ext uri="{FF2B5EF4-FFF2-40B4-BE49-F238E27FC236}">
                <a16:creationId xmlns="" xmlns:a16="http://schemas.microsoft.com/office/drawing/2014/main" id="{10430B06-3E53-49A9-A98C-53704FDD9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291" y="1297907"/>
            <a:ext cx="1524000" cy="65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4908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/>
      <p:bldP spid="10" grpId="1"/>
      <p:bldP spid="11" grpId="0"/>
      <p:bldP spid="11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36F4B040-907E-4665-A985-5A0FF2405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42900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600" b="1">
              <a:solidFill>
                <a:srgbClr val="FF0000"/>
              </a:solidFill>
            </a:endParaRPr>
          </a:p>
        </p:txBody>
      </p:sp>
      <p:pic>
        <p:nvPicPr>
          <p:cNvPr id="37891" name="Picture 3">
            <a:extLst>
              <a:ext uri="{FF2B5EF4-FFF2-40B4-BE49-F238E27FC236}">
                <a16:creationId xmlns="" xmlns:a16="http://schemas.microsoft.com/office/drawing/2014/main" id="{4F0107F0-5856-49BE-AE59-CCCA89926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24445" r="5000" b="11111"/>
          <a:stretch>
            <a:fillRect/>
          </a:stretch>
        </p:blipFill>
        <p:spPr bwMode="auto">
          <a:xfrm>
            <a:off x="0" y="803567"/>
            <a:ext cx="12191999" cy="605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AC77E32-8DBA-47A1-8727-6751085792CD}"/>
              </a:ext>
            </a:extLst>
          </p:cNvPr>
          <p:cNvGrpSpPr/>
          <p:nvPr/>
        </p:nvGrpSpPr>
        <p:grpSpPr>
          <a:xfrm>
            <a:off x="824343" y="190502"/>
            <a:ext cx="6518565" cy="613065"/>
            <a:chOff x="1039090" y="225134"/>
            <a:chExt cx="6518565" cy="613065"/>
          </a:xfrm>
        </p:grpSpPr>
        <p:sp>
          <p:nvSpPr>
            <p:cNvPr id="37892" name="Oval 4">
              <a:extLst>
                <a:ext uri="{FF2B5EF4-FFF2-40B4-BE49-F238E27FC236}">
                  <a16:creationId xmlns="" xmlns:a16="http://schemas.microsoft.com/office/drawing/2014/main" id="{B90BB525-921D-4CDF-8298-8156EF462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090" y="225134"/>
              <a:ext cx="685800" cy="6130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7893" name="Rectangle 5">
              <a:extLst>
                <a:ext uri="{FF2B5EF4-FFF2-40B4-BE49-F238E27FC236}">
                  <a16:creationId xmlns="" xmlns:a16="http://schemas.microsoft.com/office/drawing/2014/main" id="{6138ED4D-CC4A-4899-A173-597EEFFAE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225135"/>
              <a:ext cx="5805055" cy="5784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cỏ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bò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7894" name="Line 6">
            <a:extLst>
              <a:ext uri="{FF2B5EF4-FFF2-40B4-BE49-F238E27FC236}">
                <a16:creationId xmlns="" xmlns:a16="http://schemas.microsoft.com/office/drawing/2014/main" id="{813D58A0-9EFD-4127-9E96-9FE9AD85A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8781" y="2396836"/>
            <a:ext cx="477982" cy="1336965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Line 7">
            <a:extLst>
              <a:ext uri="{FF2B5EF4-FFF2-40B4-BE49-F238E27FC236}">
                <a16:creationId xmlns="" xmlns:a16="http://schemas.microsoft.com/office/drawing/2014/main" id="{81B9FB2F-24AB-448C-B4A4-78F2CE16D9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12801" y="2646486"/>
            <a:ext cx="907475" cy="837664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Line 8">
            <a:extLst>
              <a:ext uri="{FF2B5EF4-FFF2-40B4-BE49-F238E27FC236}">
                <a16:creationId xmlns="" xmlns:a16="http://schemas.microsoft.com/office/drawing/2014/main" id="{F2A9F194-3E44-40AF-9AF7-2B8DF67BAE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3181" y="3882735"/>
            <a:ext cx="2964873" cy="1932708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Line 9">
            <a:extLst>
              <a:ext uri="{FF2B5EF4-FFF2-40B4-BE49-F238E27FC236}">
                <a16:creationId xmlns="" xmlns:a16="http://schemas.microsoft.com/office/drawing/2014/main" id="{AE625508-AFA0-4CE2-9F29-DFDC4058D8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09998" y="4111334"/>
            <a:ext cx="2438401" cy="1742208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898" name="Line 10">
            <a:extLst>
              <a:ext uri="{FF2B5EF4-FFF2-40B4-BE49-F238E27FC236}">
                <a16:creationId xmlns="" xmlns:a16="http://schemas.microsoft.com/office/drawing/2014/main" id="{1F380660-6F6C-416F-8762-5511D781E2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01785" y="3837708"/>
            <a:ext cx="1562103" cy="1011381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31"/>
          <p:cNvGrpSpPr/>
          <p:nvPr/>
        </p:nvGrpSpPr>
        <p:grpSpPr>
          <a:xfrm rot="1294943" flipH="1">
            <a:off x="9427331" y="220362"/>
            <a:ext cx="504399" cy="481908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3" name="心形 13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4" name="心形 13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5" name="心形 13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6" name="心形 13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7" name="心形 13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 rot="288855" flipH="1">
            <a:off x="7319693" y="269789"/>
            <a:ext cx="500563" cy="478243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9" name="心形 13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0" name="心形 13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1" name="心形 14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2" name="心形 14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3" name="心形 14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 rot="616736" flipH="1">
            <a:off x="10129155" y="301099"/>
            <a:ext cx="385716" cy="36851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7" name="心形 18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8" name="心形 18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9" name="心形 18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0" name="心形 18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1" name="心形 19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 rot="616736" flipH="1">
            <a:off x="10201231" y="1218347"/>
            <a:ext cx="385716" cy="368519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9" name="心形 25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0" name="心形 25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1" name="心形 26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2" name="心形 26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3" name="心形 26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 rot="616736" flipH="1">
            <a:off x="6833483" y="808583"/>
            <a:ext cx="385716" cy="368519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1" name="心形 27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2" name="心形 27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3" name="心形 27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4" name="心形 27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5" name="心形 27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 rot="616736" flipH="1">
            <a:off x="7468486" y="1100873"/>
            <a:ext cx="705695" cy="67422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3" name="心形 28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4" name="心形 28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5" name="心形 28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6" name="心形 28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7" name="心形 28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 rot="616736" flipH="1">
            <a:off x="9758001" y="1773471"/>
            <a:ext cx="385716" cy="36851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7" name="心形 27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8" name="心形 27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9" name="心形 27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0" name="心形 27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1" name="心形 28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95" name="图片 2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89" y="-269018"/>
            <a:ext cx="4379811" cy="2177375"/>
          </a:xfrm>
          <a:prstGeom prst="rect">
            <a:avLst/>
          </a:prstGeom>
          <a:noFill/>
        </p:spPr>
      </p:pic>
      <p:sp>
        <p:nvSpPr>
          <p:cNvPr id="298" name="云形 297"/>
          <p:cNvSpPr/>
          <p:nvPr/>
        </p:nvSpPr>
        <p:spPr>
          <a:xfrm>
            <a:off x="10533866" y="164155"/>
            <a:ext cx="1507868" cy="1018415"/>
          </a:xfrm>
          <a:prstGeom prst="cloud">
            <a:avLst/>
          </a:prstGeom>
          <a:solidFill>
            <a:srgbClr val="FFFFFF"/>
          </a:solidFill>
          <a:ln w="12700" cap="flat" cmpd="sng" algn="ctr">
            <a:solidFill>
              <a:srgbClr val="569A05"/>
            </a:solidFill>
            <a:prstDash val="solid"/>
            <a:miter lim="800000"/>
          </a:ln>
          <a:effectLst/>
        </p:spPr>
        <p:txBody>
          <a:bodyPr lIns="67875" tIns="34007" rIns="67875" bIns="34007" rtlCol="0" anchor="ctr"/>
          <a:lstStyle/>
          <a:p>
            <a:pPr algn="ctr" defTabSz="678608">
              <a:defRPr/>
            </a:pPr>
            <a:endParaRPr lang="zh-CN" altLang="en-US" sz="1444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grpSp>
        <p:nvGrpSpPr>
          <p:cNvPr id="320" name="组合 319"/>
          <p:cNvGrpSpPr/>
          <p:nvPr/>
        </p:nvGrpSpPr>
        <p:grpSpPr>
          <a:xfrm rot="20591276" flipH="1">
            <a:off x="1590923" y="291436"/>
            <a:ext cx="598700" cy="572007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21" name="心形 32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2" name="心形 32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3" name="心形 32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4" name="心形 32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5" name="心形 32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 rot="616736" flipH="1">
            <a:off x="3299815" y="187183"/>
            <a:ext cx="385716" cy="368519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7" name="心形 32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8" name="心形 32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9" name="心形 32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0" name="心形 32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1" name="心形 33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89" name="图片 28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78" y="2695894"/>
            <a:ext cx="7396777" cy="4231203"/>
          </a:xfrm>
          <a:prstGeom prst="rect">
            <a:avLst/>
          </a:prstGeom>
        </p:spPr>
      </p:pic>
      <p:grpSp>
        <p:nvGrpSpPr>
          <p:cNvPr id="336" name="组合 335"/>
          <p:cNvGrpSpPr/>
          <p:nvPr/>
        </p:nvGrpSpPr>
        <p:grpSpPr>
          <a:xfrm rot="616736" flipH="1">
            <a:off x="2663242" y="964682"/>
            <a:ext cx="548573" cy="524115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37" name="心形 33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8" name="心形 33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9" name="心形 33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0" name="心形 33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1" name="心形 34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08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sp>
        <p:nvSpPr>
          <p:cNvPr id="346" name="椭圆 345"/>
          <p:cNvSpPr/>
          <p:nvPr/>
        </p:nvSpPr>
        <p:spPr>
          <a:xfrm>
            <a:off x="9020107" y="1758430"/>
            <a:ext cx="519637" cy="512433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5" tIns="34007" rIns="67875" bIns="34007" rtlCol="0" anchor="ctr"/>
          <a:lstStyle/>
          <a:p>
            <a:pPr algn="ctr" defTabSz="678608">
              <a:defRPr/>
            </a:pPr>
            <a:r>
              <a:rPr lang="en-US" altLang="zh-CN" sz="1444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444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349" name="椭圆 348"/>
          <p:cNvSpPr/>
          <p:nvPr/>
        </p:nvSpPr>
        <p:spPr>
          <a:xfrm>
            <a:off x="1832174" y="1929358"/>
            <a:ext cx="519637" cy="512433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5" tIns="34007" rIns="67875" bIns="34007" rtlCol="0" anchor="ctr"/>
          <a:lstStyle/>
          <a:p>
            <a:pPr algn="ctr" defTabSz="678608">
              <a:defRPr/>
            </a:pPr>
            <a:r>
              <a:rPr lang="en-US" altLang="zh-CN" sz="1444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444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62392" y="1786339"/>
            <a:ext cx="10047737" cy="923178"/>
          </a:xfrm>
          <a:prstGeom prst="rect">
            <a:avLst/>
          </a:prstGeom>
          <a:noFill/>
        </p:spPr>
        <p:txBody>
          <a:bodyPr wrap="square" lIns="68657" tIns="34437" rIns="68657" bIns="34437">
            <a:spAutoFit/>
          </a:bodyPr>
          <a:lstStyle/>
          <a:p>
            <a:pPr algn="ctr" defTabSz="50671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2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微软雅黑"/>
              <a:cs typeface="Times New Roman" pitchFamily="18" charset="0"/>
            </a:endParaRPr>
          </a:p>
          <a:p>
            <a:pPr algn="ctr" defTabSz="5067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CHÀO TẠM BIỆT CÁC CON</a:t>
            </a:r>
          </a:p>
        </p:txBody>
      </p:sp>
    </p:spTree>
    <p:extLst>
      <p:ext uri="{BB962C8B-B14F-4D97-AF65-F5344CB8AC3E}">
        <p14:creationId xmlns:p14="http://schemas.microsoft.com/office/powerpoint/2010/main" val="30982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6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67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67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67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6500" fill="hold"/>
                                        <p:tgtEl>
                                          <p:spTgt spid="34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6500" fill="hold"/>
                                        <p:tgtEl>
                                          <p:spTgt spid="34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3.58025E-6 L -2.5E-6 -0.07222 " pathEditMode="relative" rAng="0" ptsTypes="AA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animBg="1"/>
      <p:bldP spid="3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215</Words>
  <Application>Microsoft Office PowerPoint</Application>
  <PresentationFormat>Custom</PresentationFormat>
  <Paragraphs>68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Tính nhẩm.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BUM</dc:creator>
  <cp:lastModifiedBy>Administrator</cp:lastModifiedBy>
  <cp:revision>55</cp:revision>
  <dcterms:created xsi:type="dcterms:W3CDTF">2021-08-02T16:29:58Z</dcterms:created>
  <dcterms:modified xsi:type="dcterms:W3CDTF">2021-09-24T11:54:38Z</dcterms:modified>
</cp:coreProperties>
</file>