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0" r:id="rId6"/>
    <p:sldMasterId id="2147483717" r:id="rId7"/>
    <p:sldMasterId id="2147483730" r:id="rId8"/>
    <p:sldMasterId id="2147483743" r:id="rId9"/>
    <p:sldMasterId id="2147483756" r:id="rId10"/>
  </p:sldMasterIdLst>
  <p:notesMasterIdLst>
    <p:notesMasterId r:id="rId29"/>
  </p:notesMasterIdLst>
  <p:sldIdLst>
    <p:sldId id="277" r:id="rId11"/>
    <p:sldId id="256" r:id="rId12"/>
    <p:sldId id="259" r:id="rId13"/>
    <p:sldId id="257" r:id="rId14"/>
    <p:sldId id="258" r:id="rId15"/>
    <p:sldId id="260" r:id="rId16"/>
    <p:sldId id="261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256" autoAdjust="0"/>
  </p:normalViewPr>
  <p:slideViewPr>
    <p:cSldViewPr>
      <p:cViewPr>
        <p:scale>
          <a:sx n="71" d="100"/>
          <a:sy n="71" d="100"/>
        </p:scale>
        <p:origin x="-684" y="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30B1B-B46A-4A61-A051-485DC907F36E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1F36B-51F6-485A-83B9-7C989F919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83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24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FB32-48B7-4F11-8997-6F0F89F9D1C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13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Tại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 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Tại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4656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98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018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2386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F36B-51F6-485A-83B9-7C989F9191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427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24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CF068-06BA-4015-9D09-231BA7ED4B4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09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64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58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52295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447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612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70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118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109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0777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2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0805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810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686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77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77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71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414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589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286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0465"/>
            <a:ext cx="10337562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291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203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702" y="4406940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6983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092" y="1200190"/>
            <a:ext cx="537147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2268" y="1200190"/>
            <a:ext cx="537147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030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3" y="1535117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8074" y="1535117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8074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997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589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632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120" y="273088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941" y="27309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120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1400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832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808" y="4800639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808" y="5367377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00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4473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17332" y="206414"/>
            <a:ext cx="2736414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092" y="206414"/>
            <a:ext cx="8006543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121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6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842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848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9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975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890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1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227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99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462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9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188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8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8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7152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465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094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77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77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877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27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8839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62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47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63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570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011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439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8925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469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5116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672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578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440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75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75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649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25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647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0461"/>
            <a:ext cx="10337562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293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9774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702" y="4406936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421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1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4898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092" y="1200186"/>
            <a:ext cx="537147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2268" y="1200186"/>
            <a:ext cx="537147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02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3" y="1535117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8071" y="1535117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807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465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631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630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118" y="273084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941" y="27308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118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040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808" y="4800635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808" y="5367373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06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402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17332" y="206410"/>
            <a:ext cx="2736414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092" y="206410"/>
            <a:ext cx="8006543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676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11FC28-9035-834A-9589-478BF99C5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4190" cy="125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247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8891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84604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77996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53760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8F4A5D-41C9-4904-ACC9-9669C9092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6972E2-57B6-4898-9E6C-DB7035CC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31B7AD-E54B-4010-9705-BA9C3A5C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297D-6BAC-4026-AF77-649E2A79CE0C}" type="datetimeFigureOut">
              <a:rPr lang="en-US" smtClean="0">
                <a:solidFill>
                  <a:prstClr val="black"/>
                </a:solidFill>
              </a:rPr>
              <a:pPr/>
              <a:t>10/2/2021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45D54F-858E-4A7B-A395-8A2A959B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81BBEB-57D2-482F-B613-9F015267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334E-7259-468F-9974-C1581DD2DC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732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>
                <a:solidFill>
                  <a:prstClr val="black"/>
                </a:solidFill>
              </a:rPr>
              <a:pPr/>
              <a:t>10/2/2021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687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5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194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24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781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269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6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6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684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641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3370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788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2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2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454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79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121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6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6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136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19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574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4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554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323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2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588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533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8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8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7730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6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6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248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6047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908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7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7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7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113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886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740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6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6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9548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11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838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50D56-E338-4D92-AAD8-1B043B26E36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5CC-35C0-4631-905F-B0ACFF693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3766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47F2-F3EB-4036-8F43-B48465F47E8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99EC-088C-41BF-B3D5-2F0098916A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5917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5505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1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FB9B7-B0FB-4ECB-AFC5-BBCC8341F7C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B8ED-A73C-49AE-B223-9A5A2AF5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006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F038-6165-4932-912E-870DB8E2474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AB57-842E-4F47-A765-99DC7536C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030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4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4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3834-0A98-46C7-AF6E-3B525C34C23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C71-4541-4173-90AA-33A1F73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064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D012B-081F-46C9-9462-802C49E1C07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6370-BB61-4F2B-A575-B76EC22A0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949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7A6B-99CC-4A1B-9783-9F660400E3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DD9A-8E9B-4B69-A174-E345B8EF3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124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1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1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8B06-B811-4E51-AD9B-AA26390F2F7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3E72-E7C8-4A14-B223-AD2AE5A8F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572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F621-D3B2-4B14-8CE2-F78F9FB8BFB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CE67-AC44-4FFC-ABA0-5D5AE40D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693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38E9-E938-430C-954C-6CED54BDF13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3177-E349-4439-BC80-0193B4E82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849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5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5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6ADE-11BD-41EF-A643-B52AFB7761E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4065-B5D5-480B-92AB-BDAEFF7CD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46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01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EA4C-73DB-4F66-B390-A50A18786B2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5F89-03BC-4079-A58C-6FD5460A66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23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8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06DE-82AF-4959-ABBD-AE80F29DA5F3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89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8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66CE-99AF-4D5B-8327-3B2D359D66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087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634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92" y="6356390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5297" y="6356390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5984" y="6356390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51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072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4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92" y="6356386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5297" y="6356386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5984" y="6356386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907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8994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31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14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EA003-D13F-427F-BF32-DFBF9D4C726E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Đặng Thị Xuân Chi 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4A374-4713-420E-874B-105112756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5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2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2.mp3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28"/>
            <a:ext cx="12161838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893344" y="1844866"/>
            <a:ext cx="3268494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223135" y="1643050"/>
            <a:ext cx="10286888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12225" y="3610016"/>
            <a:ext cx="1849613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543425"/>
            <a:ext cx="2102984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8757" y="895614"/>
            <a:ext cx="3268494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3465" y="4357694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BÀI: TỪ ĐƠN VÀ TỪ PHỨC</a:t>
            </a:r>
            <a:endParaRPr lang="zh-CN" altLang="en-US" sz="4000" b="1" spc="-3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2027" y="3643314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PHÂN MÔN:  LUYỆN TỪ VÀ CÂU </a:t>
            </a:r>
            <a:endParaRPr lang="zh-CN" altLang="en-US" sz="28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975150" y="1696564"/>
            <a:ext cx="1076320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37" y="1357298"/>
            <a:ext cx="1145339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002530"/>
            <a:ext cx="12161838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6" y="3356992"/>
            <a:ext cx="3113303" cy="2382674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675527" y="-956642"/>
            <a:ext cx="810789" cy="609600"/>
          </a:xfrm>
          <a:prstGeom prst="rect">
            <a:avLst/>
          </a:prstGeom>
        </p:spPr>
      </p:pic>
      <p:grpSp>
        <p:nvGrpSpPr>
          <p:cNvPr id="2" name="2 2"/>
          <p:cNvGrpSpPr/>
          <p:nvPr/>
        </p:nvGrpSpPr>
        <p:grpSpPr>
          <a:xfrm>
            <a:off x="-4801297" y="3767015"/>
            <a:ext cx="5434821" cy="2609267"/>
            <a:chOff x="-4212976" y="2200858"/>
            <a:chExt cx="4086225" cy="2609267"/>
          </a:xfrm>
        </p:grpSpPr>
        <p:pic>
          <p:nvPicPr>
            <p:cNvPr id="22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2647771" y="3686175"/>
              <a:ext cx="336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4/2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 bwMode="auto">
          <a:xfrm>
            <a:off x="0" y="1142984"/>
            <a:ext cx="12149137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eaLnBrk="1" hangingPunct="1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online</a:t>
            </a:r>
          </a:p>
          <a:p>
            <a:pPr algn="ctr" eaLnBrk="1" hangingPunct="1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NGÀY DẠY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05/10/2021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KHỐI 4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02354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4098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8092" y="6245225"/>
            <a:ext cx="11249700" cy="476250"/>
          </a:xfrm>
          <a:noFill/>
        </p:spPr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405397" y="3048041"/>
            <a:ext cx="1135104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  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89720" y="1065583"/>
            <a:ext cx="11351049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romanUcPeriod"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Hanh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romanUcPeriod"/>
            </a:pP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08092" y="3422460"/>
            <a:ext cx="1155374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99"/>
                </a:solidFill>
              </a:rPr>
              <a:t>    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99"/>
                </a:solidFill>
              </a:rPr>
              <a:t>             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8092" y="4953041"/>
            <a:ext cx="11756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liền,Hanh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52667" y="4191038"/>
            <a:ext cx="3040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66084" y="5638838"/>
            <a:ext cx="3445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600" dirty="0">
                <a:solidFill>
                  <a:srgbClr val="FF3737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0262" y="361399"/>
            <a:ext cx="476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VBT trang 17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7502642" y="-38089"/>
            <a:ext cx="2516405" cy="1200193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895553" y="-58890"/>
            <a:ext cx="2951273" cy="1407602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108596" y="-870059"/>
            <a:ext cx="1264831" cy="2205944"/>
          </a:xfrm>
          <a:prstGeom prst="rect">
            <a:avLst/>
          </a:prstGeom>
        </p:spPr>
      </p:pic>
      <p:pic>
        <p:nvPicPr>
          <p:cNvPr id="16" name="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979170" y="-440643"/>
            <a:ext cx="1264831" cy="1602747"/>
          </a:xfrm>
          <a:prstGeom prst="rect">
            <a:avLst/>
          </a:prstGeom>
        </p:spPr>
      </p:pic>
      <p:pic>
        <p:nvPicPr>
          <p:cNvPr id="17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11225379" y="545194"/>
            <a:ext cx="1264831" cy="2205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0159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5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8B6F6-3AF0-40E9-89D1-AB447A803EF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046" y="-32286"/>
            <a:ext cx="114523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Theo em: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dùng để làm gì? 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56630" y="1266527"/>
            <a:ext cx="116550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 dùng để cấu tạo  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97530" y="1839412"/>
            <a:ext cx="65876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-Từ dùng để làm gì?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02697" y="2332751"/>
            <a:ext cx="11148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được dùng để: biểu thị sự vật, hoạt động, đặc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eaLnBrk="0" fontAlgn="base" hangingPunct="0">
              <a:spcAft>
                <a:spcPct val="0"/>
              </a:spcAft>
            </a:pP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 là biểu thị ý nghĩa) và dùng để tạo nên câu.</a:t>
            </a:r>
          </a:p>
        </p:txBody>
      </p:sp>
      <p:pic>
        <p:nvPicPr>
          <p:cNvPr id="10" name="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-91277" y="3533097"/>
            <a:ext cx="12446602" cy="33470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25" y="3798976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28124" y="4408576"/>
            <a:ext cx="32004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490126" y="3823801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3319" y="38238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6637" y="521740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1322" y="579123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2302" y="525085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258556" y="4722220"/>
            <a:ext cx="671946" cy="64957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H="1">
            <a:off x="6622979" y="4816908"/>
            <a:ext cx="67542" cy="86063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 flipH="1">
            <a:off x="5471319" y="4747130"/>
            <a:ext cx="762000" cy="50783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7490622" y="4436758"/>
            <a:ext cx="216497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833519" y="386872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29019" y="384909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939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  <p:bldP spid="37894" grpId="0"/>
      <p:bldP spid="11" grpId="0"/>
      <p:bldP spid="13" grpId="0"/>
      <p:bldP spid="14" grpId="0"/>
      <p:bldP spid="15" grpId="0"/>
      <p:bldP spid="16" grpId="0"/>
      <p:bldP spid="1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61838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283702" y="2137410"/>
            <a:ext cx="4151241" cy="38633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58341" y="952520"/>
            <a:ext cx="2661953" cy="229209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7145" y="0"/>
            <a:ext cx="8894894" cy="63246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376" y="3600450"/>
            <a:ext cx="2610741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8448" y="2120687"/>
            <a:ext cx="5267523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solidFill>
                <a:prstClr val="black"/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85843" y="2105327"/>
            <a:ext cx="706451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83890" y="1402400"/>
            <a:ext cx="39530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1045236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463429" y="2751894"/>
            <a:ext cx="5465190" cy="4106143"/>
          </a:xfrm>
          <a:prstGeom prst="heart">
            <a:avLst/>
          </a:prstGeom>
          <a:solidFill>
            <a:schemeClr val="accent2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979" y="1066800"/>
            <a:ext cx="905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459" y="1066800"/>
            <a:ext cx="2584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046" y="152431"/>
            <a:ext cx="18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1313" y="1066800"/>
            <a:ext cx="181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9810" y="1066800"/>
            <a:ext cx="2584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046" y="2201378"/>
            <a:ext cx="18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1107" y="4082902"/>
            <a:ext cx="17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200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87050" y="4101715"/>
            <a:ext cx="309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3457" y="4930762"/>
            <a:ext cx="17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5762" y="3338668"/>
            <a:ext cx="17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1905" y="5357298"/>
            <a:ext cx="17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200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2466" y="3150420"/>
            <a:ext cx="512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2466" y="3847297"/>
            <a:ext cx="512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12466" y="4544199"/>
            <a:ext cx="512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2466" y="5241080"/>
            <a:ext cx="512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607911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0.00023 L 0.08412 -0.0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0625 -0.00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0.00023 L 0.08411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625 -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3" grpId="0"/>
      <p:bldP spid="3" grpId="1"/>
      <p:bldP spid="6" grpId="0"/>
      <p:bldP spid="6" grpId="1"/>
      <p:bldP spid="7" grpId="0"/>
      <p:bldP spid="7" grpId="1"/>
      <p:bldP spid="10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22928" y="1524000"/>
            <a:ext cx="1135104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CC"/>
                </a:solidFill>
              </a:rPr>
              <a:t>           </a:t>
            </a:r>
            <a:r>
              <a:rPr lang="en-US" sz="3000">
                <a:solidFill>
                  <a:srgbClr val="0000CC"/>
                </a:solidFill>
              </a:rPr>
              <a:t>  </a:t>
            </a:r>
          </a:p>
        </p:txBody>
      </p:sp>
      <p:pic>
        <p:nvPicPr>
          <p:cNvPr id="22" name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-147320"/>
            <a:ext cx="9048407" cy="3474720"/>
          </a:xfrm>
          <a:prstGeom prst="rect">
            <a:avLst/>
          </a:prstGeom>
        </p:spPr>
      </p:pic>
      <p:pic>
        <p:nvPicPr>
          <p:cNvPr id="23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2635067" y="-799098"/>
            <a:ext cx="10078807" cy="2978880"/>
          </a:xfrm>
          <a:prstGeom prst="rect">
            <a:avLst/>
          </a:prstGeom>
        </p:spPr>
      </p:pic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228601" y="-11436"/>
            <a:ext cx="56387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3" y="957868"/>
            <a:ext cx="1173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dấu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gạch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chéo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cuối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Ghi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phức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36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3404" y="2744330"/>
            <a:ext cx="11125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cổ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Cho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cha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r>
              <a:rPr kumimoji="0" lang="en-US" sz="3600" b="1" i="0" u="none" strike="noStrike" kern="0" cap="none" spc="0" normalizeH="0" baseline="0" noProof="0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Lâm</a:t>
            </a: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Mỹ</a:t>
            </a: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</a:t>
            </a:r>
            <a:endParaRPr kumimoji="0" lang="en-US" sz="3600" b="1" i="0" u="none" strike="noStrike" kern="0" cap="none" spc="0" normalizeH="0" baseline="0" noProof="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099737" y="3916102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H="1">
            <a:off x="6082572" y="4026306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6919137" y="3934031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H="1">
            <a:off x="9205137" y="3984082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H="1">
            <a:off x="3185337" y="4537083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H="1">
            <a:off x="5791218" y="4545163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H="1">
            <a:off x="5105418" y="4545163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H="1">
            <a:off x="7246069" y="4545163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H="1">
            <a:off x="9205137" y="4537083"/>
            <a:ext cx="152399" cy="4364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 flipH="1">
            <a:off x="5046521" y="1491298"/>
            <a:ext cx="6612080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H="1">
            <a:off x="1051721" y="2024668"/>
            <a:ext cx="609599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 flipH="1">
            <a:off x="7528722" y="2097880"/>
            <a:ext cx="436553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flipH="1">
            <a:off x="936689" y="2685439"/>
            <a:ext cx="87703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757634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2043" y="2421239"/>
          <a:ext cx="11553745" cy="366384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208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32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96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>
                    <a:solidFill>
                      <a:srgbClr val="00000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14" marR="91214">
                    <a:solidFill>
                      <a:srgbClr val="000000">
                        <a:alpha val="6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0423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400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14" marR="91214">
                    <a:solidFill>
                      <a:srgbClr val="00000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214" marR="91214">
                    <a:solidFill>
                      <a:srgbClr val="000000">
                        <a:alpha val="6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3199" y="3305365"/>
            <a:ext cx="4101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931" y="3154361"/>
            <a:ext cx="50167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092" y="142345"/>
            <a:ext cx="110976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Cho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cha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800574" y="1181707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700863" y="1181707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84965" y="1181707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420002" y="1167852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040459" y="1678566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320804" y="1678566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12712" y="1678566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765022" y="1678567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409637" y="1650857"/>
            <a:ext cx="152023" cy="436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932020B1-2D56-4766-9D3D-C610EF57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81885"/>
            <a:ext cx="2379884" cy="1732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3423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2821" y="306620"/>
            <a:ext cx="115537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206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- 3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925624" y="5867400"/>
            <a:ext cx="67903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910913" y="4632872"/>
            <a:ext cx="1033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CC"/>
                </a:solidFill>
              </a:rPr>
              <a:t> 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837762" y="1522446"/>
            <a:ext cx="820924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08092" y="3040419"/>
            <a:ext cx="993216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 năng, đặc điểm, hung dữ, anh dũng,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167456" y="3860292"/>
            <a:ext cx="7994382" cy="2997708"/>
          </a:xfrm>
          <a:prstGeom prst="rect">
            <a:avLst/>
          </a:prstGeom>
        </p:spPr>
      </p:pic>
      <p:pic>
        <p:nvPicPr>
          <p:cNvPr id="10" name="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77926" y="3708286"/>
            <a:ext cx="3059697" cy="3149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00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8201" grpId="0" animBg="1"/>
      <p:bldP spid="82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134058" y="3821619"/>
            <a:ext cx="10078807" cy="297888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439879" y="3773285"/>
            <a:ext cx="5740388" cy="3070860"/>
          </a:xfrm>
          <a:prstGeom prst="rect">
            <a:avLst/>
          </a:prstGeom>
        </p:spPr>
      </p:pic>
      <p:pic>
        <p:nvPicPr>
          <p:cNvPr id="8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83952" y="3359266"/>
            <a:ext cx="2959979" cy="2132439"/>
          </a:xfrm>
          <a:prstGeom prst="rect">
            <a:avLst/>
          </a:prstGeom>
        </p:spPr>
      </p:pic>
      <p:pic>
        <p:nvPicPr>
          <p:cNvPr id="9" name="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5270130" cy="2023806"/>
          </a:xfrm>
          <a:prstGeom prst="rect">
            <a:avLst/>
          </a:prstGeom>
        </p:spPr>
      </p:pic>
      <p:sp>
        <p:nvSpPr>
          <p:cNvPr id="10" name="Text Box 60"/>
          <p:cNvSpPr txBox="1">
            <a:spLocks noChangeArrowheads="1"/>
          </p:cNvSpPr>
          <p:nvPr/>
        </p:nvSpPr>
        <p:spPr bwMode="auto">
          <a:xfrm>
            <a:off x="957428" y="1143000"/>
            <a:ext cx="1135104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14835" y="2351662"/>
            <a:ext cx="1175644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808080"/>
                </a:solidFill>
              </a:rPr>
              <a:t>M :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</a:rPr>
              <a:t>Đặt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câu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với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từ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đoàn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kết</a:t>
            </a:r>
            <a:r>
              <a:rPr lang="en-US" sz="3600" b="1" dirty="0">
                <a:solidFill>
                  <a:srgbClr val="000000"/>
                </a:solidFill>
              </a:rPr>
              <a:t>)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Đoàn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truyền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thống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quý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báu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ta.</a:t>
            </a:r>
            <a:endParaRPr lang="en-US" sz="3600" b="1" dirty="0">
              <a:solidFill>
                <a:srgbClr val="80808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764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137319" y="-152400"/>
            <a:ext cx="9048407" cy="3474720"/>
          </a:xfrm>
          <a:prstGeom prst="rect">
            <a:avLst/>
          </a:prstGeom>
        </p:spPr>
      </p:pic>
      <p:pic>
        <p:nvPicPr>
          <p:cNvPr id="7" name="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726901" y="2151226"/>
            <a:ext cx="7637634" cy="4899660"/>
          </a:xfrm>
          <a:prstGeom prst="rect">
            <a:avLst/>
          </a:prstGeom>
        </p:spPr>
      </p:pic>
      <p:pic>
        <p:nvPicPr>
          <p:cNvPr id="8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8070720" y="1814840"/>
            <a:ext cx="4767440" cy="387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6843AC9-10DA-401A-9B8F-6A6655F4BBF6}"/>
              </a:ext>
            </a:extLst>
          </p:cNvPr>
          <p:cNvSpPr txBox="1"/>
          <p:nvPr/>
        </p:nvSpPr>
        <p:spPr>
          <a:xfrm>
            <a:off x="50398" y="2362200"/>
            <a:ext cx="78593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88286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39 0.23542 L -0.0474 0.1625 C -0.03646 0.14746 -0.02014 0.12315 -0.00365 0.09746 C 0.01493 0.06713 0.02934 0.04329 0.03923 0.02384 L 0.08507 -0.06319 " pathEditMode="relative" rAng="19080000" ptsTypes="AAAAA">
                                      <p:cBhvr>
                                        <p:cTn id="15" dur="1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6674" y="333828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 MÈN PHIÊU LƯU KÍ</a:t>
            </a:r>
            <a:endParaRPr lang="en-US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507" y="2071678"/>
            <a:ext cx="10779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PHIÊN BẢN </a:t>
            </a:r>
          </a:p>
          <a:p>
            <a:pPr algn="ctr"/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DẾ MÈN TÌM BẠN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covid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19" y="4572000"/>
            <a:ext cx="12048958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	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Mèn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buồn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buồn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lắm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ạ.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Mèn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chuyến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phiêu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kia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chuyến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phiêu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Mèn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đưa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Revue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Revu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2345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811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1000" r="-3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93" y="393285"/>
            <a:ext cx="1386251" cy="10801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4" y="3185026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7" y="3934589"/>
            <a:ext cx="2081762" cy="2246227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9556" y="3755515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45" y="2530488"/>
            <a:ext cx="1602911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66275" y="-285776"/>
            <a:ext cx="4120770" cy="4446319"/>
            <a:chOff x="3366275" y="-285776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275" y="-285776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chuyến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phiêu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thôi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53741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4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2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45" y="1809750"/>
            <a:ext cx="152399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32925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B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4220" y="3257550"/>
            <a:ext cx="69215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Trích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2956744" y="2285094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44" y="3301094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4365" y="4260850"/>
            <a:ext cx="7258585" cy="920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trước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44" y="4342494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2919" y="819188"/>
            <a:ext cx="701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1: </a:t>
            </a:r>
            <a:r>
              <a:rPr lang="en-US" sz="3600" b="1" dirty="0" err="1"/>
              <a:t>Dấu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chấm</a:t>
            </a:r>
            <a:r>
              <a:rPr lang="en-US" sz="3600" b="1" dirty="0"/>
              <a:t> </a:t>
            </a:r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287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289719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01" y="4876838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5171" y="2190162"/>
            <a:ext cx="152399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88947" y="894762"/>
            <a:ext cx="8835573" cy="10772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0246" y="2609262"/>
            <a:ext cx="8594272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0271" y="3637962"/>
            <a:ext cx="8670471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kép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3011173" y="26509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11173" y="36669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30246" y="4606211"/>
            <a:ext cx="8594272" cy="5754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11173" y="47083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5146" y="894762"/>
            <a:ext cx="875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313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82" y="4714332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45" y="2066824"/>
            <a:ext cx="152399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32919" y="771424"/>
            <a:ext cx="9128918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0120" y="2485924"/>
            <a:ext cx="86106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90120" y="3352800"/>
            <a:ext cx="8610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2956744" y="2542168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44" y="357268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90120" y="4517924"/>
            <a:ext cx="8610600" cy="8922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44" y="4599568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3054" y="753954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635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81503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91" y="4762309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5171" y="2190162"/>
            <a:ext cx="152399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9726" y="0"/>
            <a:ext cx="8972891" cy="2342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9949" y="2609262"/>
            <a:ext cx="8530771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9952" y="3505200"/>
            <a:ext cx="8530770" cy="9074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1173" y="26509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11173" y="36669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9951" y="4641299"/>
            <a:ext cx="6930570" cy="882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11173" y="4708392"/>
            <a:ext cx="640081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9951" y="29668"/>
            <a:ext cx="85918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Từ Đèo Ngang nhìn về phía nam, ta bắt gặp một phong cảnh thiên nhiên hùng vĩ: phía tây nam là dãy Trường Sơn trùng điệp, phía đông là biển cả bao la, ở giữa là một đồng bằng xanh màu diệp lục.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198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62778" y="1985669"/>
            <a:ext cx="10924540" cy="903017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5 hàng" panose="020B0603050302020204" pitchFamily="34" charset="0"/>
              </a:rPr>
              <a:t>*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Xác định số tiếng các từ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P001 5 hàng" panose="020B0603050302020204" pitchFamily="34" charset="0"/>
              </a:rPr>
              <a:t>sau: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8543" y="2819438"/>
            <a:ext cx="3481069" cy="90301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gồm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tiếng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6380" y="3801783"/>
            <a:ext cx="2416174" cy="903017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latin typeface="+mj-lt"/>
              </a:rPr>
              <a:t>học sinh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874860" y="4724420"/>
            <a:ext cx="2760981" cy="903017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latin typeface="+mj-lt"/>
              </a:rPr>
              <a:t>hợp tác xã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2864009" y="2819438"/>
            <a:ext cx="1473835" cy="903017"/>
          </a:xfrm>
          <a:prstGeom prst="rect">
            <a:avLst/>
          </a:prstGeom>
          <a:noFill/>
          <a:ln w="9525">
            <a:noFill/>
          </a:ln>
        </p:spPr>
        <p:txBody>
          <a:bodyPr wrap="square" lIns="71323" tIns="35662" rIns="71323" bIns="3566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latin typeface="+mj-lt"/>
              </a:rPr>
              <a:t>học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5526963" y="3810038"/>
            <a:ext cx="3481069" cy="90301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gồm 2 tiếng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5095581" y="4724438"/>
            <a:ext cx="3481069" cy="90301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gồm 3 tiếng</a:t>
            </a:r>
          </a:p>
        </p:txBody>
      </p:sp>
    </p:spTree>
    <p:extLst>
      <p:ext uri="{BB962C8B-B14F-4D97-AF65-F5344CB8AC3E}">
        <p14:creationId xmlns="" xmlns:p14="http://schemas.microsoft.com/office/powerpoint/2010/main" val="1006165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 bldLvl="0"/>
      <p:bldP spid="8" grpId="1"/>
      <p:bldP spid="9" grpId="0" bldLvl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5" y="0"/>
            <a:ext cx="12161838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893344" y="1844866"/>
            <a:ext cx="3268494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723201" y="1428736"/>
            <a:ext cx="10286888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12225" y="3610016"/>
            <a:ext cx="1849613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543425"/>
            <a:ext cx="2102984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8757" y="895614"/>
            <a:ext cx="3268494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4903" y="1714488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TỪ ĐƠN VÀ TỪ PHỨC</a:t>
            </a:r>
            <a:endParaRPr lang="zh-CN" altLang="en-US" sz="4000" b="1" spc="-3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3531" y="1142984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LUYỆN TỪ VÀ CÂU </a:t>
            </a:r>
            <a:endParaRPr lang="zh-CN" altLang="en-US" sz="28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975150" y="1696564"/>
            <a:ext cx="1076320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37" y="1357298"/>
            <a:ext cx="1145339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002530"/>
            <a:ext cx="12161838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6" y="3356992"/>
            <a:ext cx="3113303" cy="2382674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675527" y="-956642"/>
            <a:ext cx="810789" cy="609600"/>
          </a:xfrm>
          <a:prstGeom prst="rect">
            <a:avLst/>
          </a:prstGeom>
        </p:spPr>
      </p:pic>
      <p:grpSp>
        <p:nvGrpSpPr>
          <p:cNvPr id="21" name="2 2"/>
          <p:cNvGrpSpPr/>
          <p:nvPr/>
        </p:nvGrpSpPr>
        <p:grpSpPr>
          <a:xfrm>
            <a:off x="-4801297" y="3767015"/>
            <a:ext cx="5434821" cy="2609267"/>
            <a:chOff x="-4212976" y="2200858"/>
            <a:chExt cx="4086225" cy="2609267"/>
          </a:xfrm>
        </p:grpSpPr>
        <p:pic>
          <p:nvPicPr>
            <p:cNvPr id="22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2647771" y="3686175"/>
              <a:ext cx="336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4/2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509019" y="571480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Thứ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ba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ngày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05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tháng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10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năm</a:t>
            </a:r>
            <a:r>
              <a:rPr lang="en-US" altLang="zh-CN" sz="28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2021  </a:t>
            </a:r>
            <a:endParaRPr lang="zh-CN" altLang="en-US" sz="28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54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  <p:bldP spid="1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994</Words>
  <Application>Microsoft Office PowerPoint</Application>
  <PresentationFormat>Custom</PresentationFormat>
  <Paragraphs>163</Paragraphs>
  <Slides>18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Office Theme</vt:lpstr>
      <vt:lpstr>Office 主题​​</vt:lpstr>
      <vt:lpstr>Default Design</vt:lpstr>
      <vt:lpstr>1_Default Design</vt:lpstr>
      <vt:lpstr>1_Office 主题​​</vt:lpstr>
      <vt:lpstr>Office 主题</vt:lpstr>
      <vt:lpstr>2_Default Design</vt:lpstr>
      <vt:lpstr>3_Default Design</vt:lpstr>
      <vt:lpstr>4_Default Design</vt:lpstr>
      <vt:lpstr>5_Default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</cp:lastModifiedBy>
  <cp:revision>30</cp:revision>
  <dcterms:created xsi:type="dcterms:W3CDTF">2021-08-06T13:09:54Z</dcterms:created>
  <dcterms:modified xsi:type="dcterms:W3CDTF">2021-10-02T06:01:07Z</dcterms:modified>
</cp:coreProperties>
</file>