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5" r:id="rId3"/>
    <p:sldId id="303" r:id="rId4"/>
    <p:sldId id="256" r:id="rId5"/>
    <p:sldId id="289" r:id="rId6"/>
    <p:sldId id="258" r:id="rId7"/>
    <p:sldId id="260" r:id="rId8"/>
    <p:sldId id="259" r:id="rId9"/>
    <p:sldId id="263" r:id="rId10"/>
    <p:sldId id="262" r:id="rId11"/>
    <p:sldId id="264" r:id="rId12"/>
    <p:sldId id="265" r:id="rId13"/>
    <p:sldId id="266" r:id="rId14"/>
    <p:sldId id="268" r:id="rId15"/>
    <p:sldId id="30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6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C07E6-D093-4440-AA1E-7DE59AF1106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453EE15E-7215-4E0D-8B9F-29DF87E7ECC5}">
      <dgm:prSet phldrT="[Text]"/>
      <dgm:spPr/>
      <dgm:t>
        <a:bodyPr/>
        <a:lstStyle/>
        <a:p>
          <a:r>
            <a:rPr lang="en-US" dirty="0">
              <a:latin typeface="Times New Roman" panose="02020603050405020304" pitchFamily="18" charset="0"/>
              <a:cs typeface="Times New Roman" panose="02020603050405020304" pitchFamily="18" charset="0"/>
            </a:rPr>
            <a:t>1</a:t>
          </a:r>
        </a:p>
      </dgm:t>
    </dgm:pt>
    <dgm:pt modelId="{78974232-B353-4A52-98DC-73482A4694E1}" type="parTrans" cxnId="{BDE54346-4A73-4240-AF60-8F009316A9C4}">
      <dgm:prSet/>
      <dgm:spPr/>
      <dgm:t>
        <a:bodyPr/>
        <a:lstStyle/>
        <a:p>
          <a:endParaRPr lang="en-US"/>
        </a:p>
      </dgm:t>
    </dgm:pt>
    <dgm:pt modelId="{D184700F-8B7C-4B3D-A8ED-A37CA7CAE701}" type="sibTrans" cxnId="{BDE54346-4A73-4240-AF60-8F009316A9C4}">
      <dgm:prSet/>
      <dgm:spPr/>
      <dgm:t>
        <a:bodyPr/>
        <a:lstStyle/>
        <a:p>
          <a:endParaRPr lang="en-US"/>
        </a:p>
      </dgm:t>
    </dgm:pt>
    <dgm:pt modelId="{936B4019-97CE-4010-9AB0-89EE76F51E7A}">
      <dgm:prSet phldrT="[Text]"/>
      <dgm:spPr/>
      <dgm:t>
        <a:bodyPr/>
        <a:lstStyle/>
        <a:p>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a:t>
          </a:r>
          <a:r>
            <a:rPr lang="en-US" dirty="0">
              <a:latin typeface="Times New Roman" panose="02020603050405020304" pitchFamily="18" charset="0"/>
              <a:cs typeface="Times New Roman" panose="02020603050405020304" pitchFamily="18" charset="0"/>
            </a:rPr>
            <a:t>?</a:t>
          </a:r>
        </a:p>
      </dgm:t>
    </dgm:pt>
    <dgm:pt modelId="{D9C303C9-2FE3-4B43-859C-620270F660CF}" type="parTrans" cxnId="{744965D1-6BF8-4BEC-8482-07C02043FD96}">
      <dgm:prSet/>
      <dgm:spPr/>
      <dgm:t>
        <a:bodyPr/>
        <a:lstStyle/>
        <a:p>
          <a:endParaRPr lang="en-US"/>
        </a:p>
      </dgm:t>
    </dgm:pt>
    <dgm:pt modelId="{3D20A397-1A60-4699-88CF-5001CC927E41}" type="sibTrans" cxnId="{744965D1-6BF8-4BEC-8482-07C02043FD96}">
      <dgm:prSet/>
      <dgm:spPr/>
      <dgm:t>
        <a:bodyPr/>
        <a:lstStyle/>
        <a:p>
          <a:endParaRPr lang="en-US"/>
        </a:p>
      </dgm:t>
    </dgm:pt>
    <dgm:pt modelId="{8C0A84DB-E342-4C08-8AE8-379733840795}">
      <dgm:prSet phldrT="[Text]"/>
      <dgm:spPr/>
      <dgm:t>
        <a:bodyPr/>
        <a:lstStyle/>
        <a:p>
          <a:r>
            <a:rPr lang="en-US" dirty="0">
              <a:latin typeface="Times New Roman" panose="02020603050405020304" pitchFamily="18" charset="0"/>
              <a:cs typeface="Times New Roman" panose="02020603050405020304" pitchFamily="18" charset="0"/>
            </a:rPr>
            <a:t>2</a:t>
          </a:r>
        </a:p>
      </dgm:t>
    </dgm:pt>
    <dgm:pt modelId="{F1B26E5E-8BAF-4AEB-9AD8-0310E8D37B80}" type="parTrans" cxnId="{64657D4F-740F-48BE-8A0F-847B59AD4655}">
      <dgm:prSet/>
      <dgm:spPr/>
      <dgm:t>
        <a:bodyPr/>
        <a:lstStyle/>
        <a:p>
          <a:endParaRPr lang="en-US"/>
        </a:p>
      </dgm:t>
    </dgm:pt>
    <dgm:pt modelId="{A3B136CD-B27F-47E3-A462-612621C311B0}" type="sibTrans" cxnId="{64657D4F-740F-48BE-8A0F-847B59AD4655}">
      <dgm:prSet/>
      <dgm:spPr/>
      <dgm:t>
        <a:bodyPr/>
        <a:lstStyle/>
        <a:p>
          <a:endParaRPr lang="en-US"/>
        </a:p>
      </dgm:t>
    </dgm:pt>
    <dgm:pt modelId="{805B5C76-BBA0-4663-9DC8-AFEC8C5A1BC2}">
      <dgm:prSet phldrT="[Text]"/>
      <dgm:spPr/>
      <dgm:t>
        <a:bodyPr/>
        <a:lstStyle/>
        <a:p>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dgm:t>
    </dgm:pt>
    <dgm:pt modelId="{0BE61C5F-AC22-4555-A3A5-0B5DD858D3F3}" type="parTrans" cxnId="{370509CC-6C52-4835-AB6D-64CB9C8E9A43}">
      <dgm:prSet/>
      <dgm:spPr/>
      <dgm:t>
        <a:bodyPr/>
        <a:lstStyle/>
        <a:p>
          <a:endParaRPr lang="en-US"/>
        </a:p>
      </dgm:t>
    </dgm:pt>
    <dgm:pt modelId="{DAFB483A-8139-449E-9733-6357E652B9FC}" type="sibTrans" cxnId="{370509CC-6C52-4835-AB6D-64CB9C8E9A43}">
      <dgm:prSet/>
      <dgm:spPr/>
      <dgm:t>
        <a:bodyPr/>
        <a:lstStyle/>
        <a:p>
          <a:endParaRPr lang="en-US"/>
        </a:p>
      </dgm:t>
    </dgm:pt>
    <dgm:pt modelId="{F9C61546-7307-4436-A958-CD4DF93B379B}">
      <dgm:prSet phldrT="[Text]"/>
      <dgm:spPr/>
      <dgm:t>
        <a:bodyPr/>
        <a:lstStyle/>
        <a:p>
          <a:r>
            <a:rPr lang="en-US" dirty="0">
              <a:latin typeface="Times New Roman" panose="02020603050405020304" pitchFamily="18" charset="0"/>
              <a:cs typeface="Times New Roman" panose="02020603050405020304" pitchFamily="18" charset="0"/>
            </a:rPr>
            <a:t>3</a:t>
          </a:r>
        </a:p>
      </dgm:t>
    </dgm:pt>
    <dgm:pt modelId="{165FC089-D2BB-4D46-921A-A2BC7B7F3044}" type="parTrans" cxnId="{087EAEB5-4EA4-489C-ABC6-A5491354DDCA}">
      <dgm:prSet/>
      <dgm:spPr/>
      <dgm:t>
        <a:bodyPr/>
        <a:lstStyle/>
        <a:p>
          <a:endParaRPr lang="en-US"/>
        </a:p>
      </dgm:t>
    </dgm:pt>
    <dgm:pt modelId="{7AF4AD83-A321-4A35-B43C-683D85C79579}" type="sibTrans" cxnId="{087EAEB5-4EA4-489C-ABC6-A5491354DDCA}">
      <dgm:prSet/>
      <dgm:spPr/>
      <dgm:t>
        <a:bodyPr/>
        <a:lstStyle/>
        <a:p>
          <a:endParaRPr lang="en-US"/>
        </a:p>
      </dgm:t>
    </dgm:pt>
    <dgm:pt modelId="{0B8AE4DC-A874-43E3-8031-D599A9BFA6B4}">
      <dgm:prSet phldrT="[Text]" custT="1"/>
      <dgm:spPr/>
      <dgm:t>
        <a:bodyPr/>
        <a:lstStyle/>
        <a:p>
          <a:r>
            <a:rPr lang="en-US" sz="3200" b="0" dirty="0" err="1">
              <a:latin typeface="Times New Roman" panose="02020603050405020304" pitchFamily="18" charset="0"/>
              <a:cs typeface="Times New Roman" panose="02020603050405020304" pitchFamily="18" charset="0"/>
            </a:rPr>
            <a:t>Quê</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ông</a:t>
          </a:r>
          <a:r>
            <a:rPr lang="en-US" sz="3200" b="0" dirty="0">
              <a:latin typeface="Times New Roman" panose="02020603050405020304" pitchFamily="18" charset="0"/>
              <a:cs typeface="Times New Roman" panose="02020603050405020304" pitchFamily="18" charset="0"/>
            </a:rPr>
            <a:t> ở </a:t>
          </a:r>
          <a:r>
            <a:rPr lang="en-US" sz="3200" b="0" dirty="0" err="1">
              <a:latin typeface="Times New Roman" panose="02020603050405020304" pitchFamily="18" charset="0"/>
              <a:cs typeface="Times New Roman" panose="02020603050405020304" pitchFamily="18" charset="0"/>
            </a:rPr>
            <a:t>đâu</a:t>
          </a:r>
          <a:r>
            <a:rPr lang="en-US" sz="3200" b="0" dirty="0">
              <a:latin typeface="Times New Roman" panose="02020603050405020304" pitchFamily="18" charset="0"/>
              <a:cs typeface="Times New Roman" panose="02020603050405020304" pitchFamily="18" charset="0"/>
            </a:rPr>
            <a:t>?</a:t>
          </a:r>
        </a:p>
      </dgm:t>
    </dgm:pt>
    <dgm:pt modelId="{38148747-596A-4F74-87BF-4766B6233159}" type="parTrans" cxnId="{9D733FCA-E5CA-4DF8-B1E0-F13A9A0B7817}">
      <dgm:prSet/>
      <dgm:spPr/>
      <dgm:t>
        <a:bodyPr/>
        <a:lstStyle/>
        <a:p>
          <a:endParaRPr lang="en-US"/>
        </a:p>
      </dgm:t>
    </dgm:pt>
    <dgm:pt modelId="{5D4C72B6-F531-4962-B08C-99D5C5D4E887}" type="sibTrans" cxnId="{9D733FCA-E5CA-4DF8-B1E0-F13A9A0B7817}">
      <dgm:prSet/>
      <dgm:spPr/>
      <dgm:t>
        <a:bodyPr/>
        <a:lstStyle/>
        <a:p>
          <a:endParaRPr lang="en-US"/>
        </a:p>
      </dgm:t>
    </dgm:pt>
    <dgm:pt modelId="{8C849EC9-B455-4420-AE15-49A4E166D056}" type="pres">
      <dgm:prSet presAssocID="{46DC07E6-D093-4440-AA1E-7DE59AF11065}" presName="linearFlow" presStyleCnt="0">
        <dgm:presLayoutVars>
          <dgm:dir/>
          <dgm:animLvl val="lvl"/>
          <dgm:resizeHandles val="exact"/>
        </dgm:presLayoutVars>
      </dgm:prSet>
      <dgm:spPr/>
      <dgm:t>
        <a:bodyPr/>
        <a:lstStyle/>
        <a:p>
          <a:endParaRPr lang="en-US"/>
        </a:p>
      </dgm:t>
    </dgm:pt>
    <dgm:pt modelId="{B168F3FA-E1B8-4451-AE0B-86D9582FEA7A}" type="pres">
      <dgm:prSet presAssocID="{453EE15E-7215-4E0D-8B9F-29DF87E7ECC5}" presName="composite" presStyleCnt="0"/>
      <dgm:spPr/>
    </dgm:pt>
    <dgm:pt modelId="{17F2B577-A9A6-41F7-8C0F-4A328D7346B5}" type="pres">
      <dgm:prSet presAssocID="{453EE15E-7215-4E0D-8B9F-29DF87E7ECC5}" presName="parentText" presStyleLbl="alignNode1" presStyleIdx="0" presStyleCnt="3">
        <dgm:presLayoutVars>
          <dgm:chMax val="1"/>
          <dgm:bulletEnabled val="1"/>
        </dgm:presLayoutVars>
      </dgm:prSet>
      <dgm:spPr/>
      <dgm:t>
        <a:bodyPr/>
        <a:lstStyle/>
        <a:p>
          <a:endParaRPr lang="en-US"/>
        </a:p>
      </dgm:t>
    </dgm:pt>
    <dgm:pt modelId="{9E6841BD-0AA1-4183-BA56-592AD4A22847}" type="pres">
      <dgm:prSet presAssocID="{453EE15E-7215-4E0D-8B9F-29DF87E7ECC5}" presName="descendantText" presStyleLbl="alignAcc1" presStyleIdx="0" presStyleCnt="3">
        <dgm:presLayoutVars>
          <dgm:bulletEnabled val="1"/>
        </dgm:presLayoutVars>
      </dgm:prSet>
      <dgm:spPr/>
      <dgm:t>
        <a:bodyPr/>
        <a:lstStyle/>
        <a:p>
          <a:endParaRPr lang="en-US"/>
        </a:p>
      </dgm:t>
    </dgm:pt>
    <dgm:pt modelId="{F0A6424C-CAEB-4685-B178-58CE5D879D39}" type="pres">
      <dgm:prSet presAssocID="{D184700F-8B7C-4B3D-A8ED-A37CA7CAE701}" presName="sp" presStyleCnt="0"/>
      <dgm:spPr/>
    </dgm:pt>
    <dgm:pt modelId="{3458EBB9-6F2F-4545-AD8B-308F96174C9E}" type="pres">
      <dgm:prSet presAssocID="{8C0A84DB-E342-4C08-8AE8-379733840795}" presName="composite" presStyleCnt="0"/>
      <dgm:spPr/>
    </dgm:pt>
    <dgm:pt modelId="{A69BCE38-D98F-4225-A359-FE40D3D92318}" type="pres">
      <dgm:prSet presAssocID="{8C0A84DB-E342-4C08-8AE8-379733840795}" presName="parentText" presStyleLbl="alignNode1" presStyleIdx="1" presStyleCnt="3">
        <dgm:presLayoutVars>
          <dgm:chMax val="1"/>
          <dgm:bulletEnabled val="1"/>
        </dgm:presLayoutVars>
      </dgm:prSet>
      <dgm:spPr/>
      <dgm:t>
        <a:bodyPr/>
        <a:lstStyle/>
        <a:p>
          <a:endParaRPr lang="en-US"/>
        </a:p>
      </dgm:t>
    </dgm:pt>
    <dgm:pt modelId="{03EB9DB6-954E-40FA-8008-55998AA94E7D}" type="pres">
      <dgm:prSet presAssocID="{8C0A84DB-E342-4C08-8AE8-379733840795}" presName="descendantText" presStyleLbl="alignAcc1" presStyleIdx="1" presStyleCnt="3">
        <dgm:presLayoutVars>
          <dgm:bulletEnabled val="1"/>
        </dgm:presLayoutVars>
      </dgm:prSet>
      <dgm:spPr/>
      <dgm:t>
        <a:bodyPr/>
        <a:lstStyle/>
        <a:p>
          <a:endParaRPr lang="en-US"/>
        </a:p>
      </dgm:t>
    </dgm:pt>
    <dgm:pt modelId="{457D0C44-305E-4A33-96CA-8AEA70032FF9}" type="pres">
      <dgm:prSet presAssocID="{A3B136CD-B27F-47E3-A462-612621C311B0}" presName="sp" presStyleCnt="0"/>
      <dgm:spPr/>
    </dgm:pt>
    <dgm:pt modelId="{B27171B2-81FE-458C-A44F-ECA09F146C0C}" type="pres">
      <dgm:prSet presAssocID="{F9C61546-7307-4436-A958-CD4DF93B379B}" presName="composite" presStyleCnt="0"/>
      <dgm:spPr/>
    </dgm:pt>
    <dgm:pt modelId="{EC38CF6A-30DC-4C34-88AE-CE388FA48CE3}" type="pres">
      <dgm:prSet presAssocID="{F9C61546-7307-4436-A958-CD4DF93B379B}" presName="parentText" presStyleLbl="alignNode1" presStyleIdx="2" presStyleCnt="3">
        <dgm:presLayoutVars>
          <dgm:chMax val="1"/>
          <dgm:bulletEnabled val="1"/>
        </dgm:presLayoutVars>
      </dgm:prSet>
      <dgm:spPr/>
      <dgm:t>
        <a:bodyPr/>
        <a:lstStyle/>
        <a:p>
          <a:endParaRPr lang="en-US"/>
        </a:p>
      </dgm:t>
    </dgm:pt>
    <dgm:pt modelId="{73764C78-360F-4F36-9BED-DAAD8EE58D9B}" type="pres">
      <dgm:prSet presAssocID="{F9C61546-7307-4436-A958-CD4DF93B379B}" presName="descendantText" presStyleLbl="alignAcc1" presStyleIdx="2" presStyleCnt="3">
        <dgm:presLayoutVars>
          <dgm:bulletEnabled val="1"/>
        </dgm:presLayoutVars>
      </dgm:prSet>
      <dgm:spPr/>
      <dgm:t>
        <a:bodyPr/>
        <a:lstStyle/>
        <a:p>
          <a:endParaRPr lang="en-US"/>
        </a:p>
      </dgm:t>
    </dgm:pt>
  </dgm:ptLst>
  <dgm:cxnLst>
    <dgm:cxn modelId="{A9F42AFC-C0E1-46D5-A751-A7D39B1488AF}" type="presOf" srcId="{936B4019-97CE-4010-9AB0-89EE76F51E7A}" destId="{9E6841BD-0AA1-4183-BA56-592AD4A22847}" srcOrd="0" destOrd="0" presId="urn:microsoft.com/office/officeart/2005/8/layout/chevron2"/>
    <dgm:cxn modelId="{9D733FCA-E5CA-4DF8-B1E0-F13A9A0B7817}" srcId="{F9C61546-7307-4436-A958-CD4DF93B379B}" destId="{0B8AE4DC-A874-43E3-8031-D599A9BFA6B4}" srcOrd="0" destOrd="0" parTransId="{38148747-596A-4F74-87BF-4766B6233159}" sibTransId="{5D4C72B6-F531-4962-B08C-99D5C5D4E887}"/>
    <dgm:cxn modelId="{087EAEB5-4EA4-489C-ABC6-A5491354DDCA}" srcId="{46DC07E6-D093-4440-AA1E-7DE59AF11065}" destId="{F9C61546-7307-4436-A958-CD4DF93B379B}" srcOrd="2" destOrd="0" parTransId="{165FC089-D2BB-4D46-921A-A2BC7B7F3044}" sibTransId="{7AF4AD83-A321-4A35-B43C-683D85C79579}"/>
    <dgm:cxn modelId="{744965D1-6BF8-4BEC-8482-07C02043FD96}" srcId="{453EE15E-7215-4E0D-8B9F-29DF87E7ECC5}" destId="{936B4019-97CE-4010-9AB0-89EE76F51E7A}" srcOrd="0" destOrd="0" parTransId="{D9C303C9-2FE3-4B43-859C-620270F660CF}" sibTransId="{3D20A397-1A60-4699-88CF-5001CC927E41}"/>
    <dgm:cxn modelId="{85C48E9E-BE10-4DC1-89F0-3C2DBE320CDB}" type="presOf" srcId="{453EE15E-7215-4E0D-8B9F-29DF87E7ECC5}" destId="{17F2B577-A9A6-41F7-8C0F-4A328D7346B5}" srcOrd="0" destOrd="0" presId="urn:microsoft.com/office/officeart/2005/8/layout/chevron2"/>
    <dgm:cxn modelId="{370509CC-6C52-4835-AB6D-64CB9C8E9A43}" srcId="{8C0A84DB-E342-4C08-8AE8-379733840795}" destId="{805B5C76-BBA0-4663-9DC8-AFEC8C5A1BC2}" srcOrd="0" destOrd="0" parTransId="{0BE61C5F-AC22-4555-A3A5-0B5DD858D3F3}" sibTransId="{DAFB483A-8139-449E-9733-6357E652B9FC}"/>
    <dgm:cxn modelId="{BDE54346-4A73-4240-AF60-8F009316A9C4}" srcId="{46DC07E6-D093-4440-AA1E-7DE59AF11065}" destId="{453EE15E-7215-4E0D-8B9F-29DF87E7ECC5}" srcOrd="0" destOrd="0" parTransId="{78974232-B353-4A52-98DC-73482A4694E1}" sibTransId="{D184700F-8B7C-4B3D-A8ED-A37CA7CAE701}"/>
    <dgm:cxn modelId="{F5FF5D7F-1120-4799-A0F8-8A25469532B7}" type="presOf" srcId="{805B5C76-BBA0-4663-9DC8-AFEC8C5A1BC2}" destId="{03EB9DB6-954E-40FA-8008-55998AA94E7D}" srcOrd="0" destOrd="0" presId="urn:microsoft.com/office/officeart/2005/8/layout/chevron2"/>
    <dgm:cxn modelId="{64657D4F-740F-48BE-8A0F-847B59AD4655}" srcId="{46DC07E6-D093-4440-AA1E-7DE59AF11065}" destId="{8C0A84DB-E342-4C08-8AE8-379733840795}" srcOrd="1" destOrd="0" parTransId="{F1B26E5E-8BAF-4AEB-9AD8-0310E8D37B80}" sibTransId="{A3B136CD-B27F-47E3-A462-612621C311B0}"/>
    <dgm:cxn modelId="{9A2CBF61-E16F-4702-B86F-7DFD2917D738}" type="presOf" srcId="{F9C61546-7307-4436-A958-CD4DF93B379B}" destId="{EC38CF6A-30DC-4C34-88AE-CE388FA48CE3}" srcOrd="0" destOrd="0" presId="urn:microsoft.com/office/officeart/2005/8/layout/chevron2"/>
    <dgm:cxn modelId="{F9E2EFE2-1EC1-413E-9437-F78E84A2712D}" type="presOf" srcId="{46DC07E6-D093-4440-AA1E-7DE59AF11065}" destId="{8C849EC9-B455-4420-AE15-49A4E166D056}" srcOrd="0" destOrd="0" presId="urn:microsoft.com/office/officeart/2005/8/layout/chevron2"/>
    <dgm:cxn modelId="{904AF5DD-4D62-4059-AA6D-15BF51B9E448}" type="presOf" srcId="{0B8AE4DC-A874-43E3-8031-D599A9BFA6B4}" destId="{73764C78-360F-4F36-9BED-DAAD8EE58D9B}" srcOrd="0" destOrd="0" presId="urn:microsoft.com/office/officeart/2005/8/layout/chevron2"/>
    <dgm:cxn modelId="{DE0924D9-334F-40C6-8236-82C56D2218C7}" type="presOf" srcId="{8C0A84DB-E342-4C08-8AE8-379733840795}" destId="{A69BCE38-D98F-4225-A359-FE40D3D92318}" srcOrd="0" destOrd="0" presId="urn:microsoft.com/office/officeart/2005/8/layout/chevron2"/>
    <dgm:cxn modelId="{634C7C85-20FA-4375-A4B4-715D956706A6}" type="presParOf" srcId="{8C849EC9-B455-4420-AE15-49A4E166D056}" destId="{B168F3FA-E1B8-4451-AE0B-86D9582FEA7A}" srcOrd="0" destOrd="0" presId="urn:microsoft.com/office/officeart/2005/8/layout/chevron2"/>
    <dgm:cxn modelId="{BFCA60CA-7933-4C87-A781-CD708C0D1507}" type="presParOf" srcId="{B168F3FA-E1B8-4451-AE0B-86D9582FEA7A}" destId="{17F2B577-A9A6-41F7-8C0F-4A328D7346B5}" srcOrd="0" destOrd="0" presId="urn:microsoft.com/office/officeart/2005/8/layout/chevron2"/>
    <dgm:cxn modelId="{6FB408C5-C032-434E-8A7C-3C0B38745F39}" type="presParOf" srcId="{B168F3FA-E1B8-4451-AE0B-86D9582FEA7A}" destId="{9E6841BD-0AA1-4183-BA56-592AD4A22847}" srcOrd="1" destOrd="0" presId="urn:microsoft.com/office/officeart/2005/8/layout/chevron2"/>
    <dgm:cxn modelId="{1A6D910A-2B1C-4B6C-BFEF-5F3E7D594771}" type="presParOf" srcId="{8C849EC9-B455-4420-AE15-49A4E166D056}" destId="{F0A6424C-CAEB-4685-B178-58CE5D879D39}" srcOrd="1" destOrd="0" presId="urn:microsoft.com/office/officeart/2005/8/layout/chevron2"/>
    <dgm:cxn modelId="{97257FBF-22FB-46A4-9174-0B8AE1107BF2}" type="presParOf" srcId="{8C849EC9-B455-4420-AE15-49A4E166D056}" destId="{3458EBB9-6F2F-4545-AD8B-308F96174C9E}" srcOrd="2" destOrd="0" presId="urn:microsoft.com/office/officeart/2005/8/layout/chevron2"/>
    <dgm:cxn modelId="{CD69B0EE-4EAB-4AC6-A02B-E9491314EEC5}" type="presParOf" srcId="{3458EBB9-6F2F-4545-AD8B-308F96174C9E}" destId="{A69BCE38-D98F-4225-A359-FE40D3D92318}" srcOrd="0" destOrd="0" presId="urn:microsoft.com/office/officeart/2005/8/layout/chevron2"/>
    <dgm:cxn modelId="{BD26E448-AC5C-4004-8924-FBE59B46D567}" type="presParOf" srcId="{3458EBB9-6F2F-4545-AD8B-308F96174C9E}" destId="{03EB9DB6-954E-40FA-8008-55998AA94E7D}" srcOrd="1" destOrd="0" presId="urn:microsoft.com/office/officeart/2005/8/layout/chevron2"/>
    <dgm:cxn modelId="{4C9090D5-43E7-4522-ADF3-A6DBA80C2CF5}" type="presParOf" srcId="{8C849EC9-B455-4420-AE15-49A4E166D056}" destId="{457D0C44-305E-4A33-96CA-8AEA70032FF9}" srcOrd="3" destOrd="0" presId="urn:microsoft.com/office/officeart/2005/8/layout/chevron2"/>
    <dgm:cxn modelId="{2579D13D-8661-4C31-B047-020FE3EE8B50}" type="presParOf" srcId="{8C849EC9-B455-4420-AE15-49A4E166D056}" destId="{B27171B2-81FE-458C-A44F-ECA09F146C0C}" srcOrd="4" destOrd="0" presId="urn:microsoft.com/office/officeart/2005/8/layout/chevron2"/>
    <dgm:cxn modelId="{7E108201-5E86-4EDB-84BC-CFD63FCA462E}" type="presParOf" srcId="{B27171B2-81FE-458C-A44F-ECA09F146C0C}" destId="{EC38CF6A-30DC-4C34-88AE-CE388FA48CE3}" srcOrd="0" destOrd="0" presId="urn:microsoft.com/office/officeart/2005/8/layout/chevron2"/>
    <dgm:cxn modelId="{8D46AC23-F16E-4A7D-A8F4-02831696701B}" type="presParOf" srcId="{B27171B2-81FE-458C-A44F-ECA09F146C0C}" destId="{73764C78-360F-4F36-9BED-DAAD8EE58D9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9B55815-BD8E-4E6F-A31C-C0A7DE98AEBB}">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1904</a:t>
          </a: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1905 </a:t>
          </a: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1909</a:t>
          </a: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du</a:t>
          </a:r>
          <a:endParaRPr lang="en-US" sz="2000" b="1" dirty="0">
            <a:latin typeface="Times New Roman" panose="02020603050405020304" pitchFamily="18" charset="0"/>
            <a:cs typeface="Times New Roman" panose="02020603050405020304" pitchFamily="18" charset="0"/>
          </a:endParaRP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a:latin typeface="Times New Roman" panose="02020603050405020304" pitchFamily="18" charset="0"/>
              <a:cs typeface="Times New Roman" panose="02020603050405020304" pitchFamily="18" charset="0"/>
            </a:rPr>
            <a:t>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du</a:t>
          </a:r>
          <a:endParaRPr lang="en-US" sz="2000" b="1" dirty="0">
            <a:latin typeface="Times New Roman" panose="02020603050405020304" pitchFamily="18" charset="0"/>
            <a:cs typeface="Times New Roman" panose="02020603050405020304" pitchFamily="18" charset="0"/>
          </a:endParaRP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t>
        <a:bodyPr/>
        <a:lstStyle/>
        <a:p>
          <a:endParaRPr lang="en-US"/>
        </a:p>
      </dgm:t>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t>
        <a:bodyPr/>
        <a:lstStyle/>
        <a:p>
          <a:endParaRPr lang="en-US"/>
        </a:p>
      </dgm:t>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t>
        <a:bodyPr/>
        <a:lstStyle/>
        <a:p>
          <a:endParaRPr lang="en-US"/>
        </a:p>
      </dgm:t>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t>
        <a:bodyPr/>
        <a:lstStyle/>
        <a:p>
          <a:endParaRPr lang="en-US"/>
        </a:p>
      </dgm:t>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t>
        <a:bodyPr/>
        <a:lstStyle/>
        <a:p>
          <a:endParaRPr lang="en-US"/>
        </a:p>
      </dgm:t>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t>
        <a:bodyPr/>
        <a:lstStyle/>
        <a:p>
          <a:endParaRPr lang="en-US"/>
        </a:p>
      </dgm:t>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t>
        <a:bodyPr/>
        <a:lstStyle/>
        <a:p>
          <a:endParaRPr lang="en-US"/>
        </a:p>
      </dgm:t>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3AA8B9FB-A34C-4AD3-AE20-6C585B5271CB}" srcId="{A0DCA01A-FCA2-40D4-9C1F-09F155613F27}" destId="{AA785C88-C157-448F-88D4-CDF43B517A84}" srcOrd="4" destOrd="0" parTransId="{D1CEA91E-909D-4EB5-A672-4B38BA23F2BA}" sibTransId="{A1E01DC7-3448-4E39-8C64-E7A10DF81156}"/>
    <dgm:cxn modelId="{62DDE033-9D3D-4526-AB40-85C879E7BACC}" type="presOf" srcId="{C47DB8BA-0679-4E50-B665-924F80DFEA3D}" destId="{EF7D6C58-A05A-4092-A2AF-E6CC8F972B08}" srcOrd="0" destOrd="0" presId="urn:microsoft.com/office/officeart/2008/layout/VerticalCurvedList"/>
    <dgm:cxn modelId="{8385840A-E354-4BFD-98F1-F70C7FFAD61B}" type="presOf" srcId="{367ABE38-AC6E-4E50-8543-87E3CD9F0AB1}" destId="{CD1B521E-58A1-4451-BD7D-34771E799EB5}" srcOrd="0" destOrd="0" presId="urn:microsoft.com/office/officeart/2008/layout/VerticalCurvedList"/>
    <dgm:cxn modelId="{7D16BCB6-5458-49A8-8336-3DD1B66A7C66}" srcId="{A0DCA01A-FCA2-40D4-9C1F-09F155613F27}" destId="{C47DB8BA-0679-4E50-B665-924F80DFEA3D}" srcOrd="1" destOrd="0" parTransId="{4F3BAD54-FF6C-429C-A174-7C3464575E51}" sibTransId="{1EC25B7A-2D37-4B54-A657-465468C97003}"/>
    <dgm:cxn modelId="{BFDF90CD-753B-4759-A30A-3F40F806EEE9}" type="presOf" srcId="{AA785C88-C157-448F-88D4-CDF43B517A84}" destId="{2F6F5B65-8896-4EAD-8B1E-E21316CB8AFB}" srcOrd="0" destOrd="0" presId="urn:microsoft.com/office/officeart/2008/layout/VerticalCurvedList"/>
    <dgm:cxn modelId="{D28B05C9-1C12-4226-93F5-9B63D5381E07}" type="presOf" srcId="{19B55815-BD8E-4E6F-A31C-C0A7DE98AEBB}" destId="{BAE192DE-649B-4278-B804-B4B46DCFCC35}"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3A9E7EF2-A83C-4F69-9B26-A00C734B2A86}" type="presOf" srcId="{24EE2B1F-EDE4-4314-97C8-4D6BF34BE314}" destId="{F63EEF00-6E9B-4E60-976A-F191ADC6FD02}" srcOrd="0" destOrd="0" presId="urn:microsoft.com/office/officeart/2008/layout/VerticalCurvedList"/>
    <dgm:cxn modelId="{3E93B72F-C169-41AB-8677-03B5812E350F}" type="presOf" srcId="{A0DCA01A-FCA2-40D4-9C1F-09F155613F27}" destId="{855E5997-029A-49A9-BDCA-6CF0EA60A20E}" srcOrd="0" destOrd="0" presId="urn:microsoft.com/office/officeart/2008/layout/VerticalCurvedList"/>
    <dgm:cxn modelId="{AB0A3834-38FD-41CA-B619-0B21064CBAFF}" type="presOf" srcId="{99B89736-9437-43B6-B330-258B6834D880}" destId="{1E42B89F-788F-44B9-913F-24D710CDCBD9}"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F91513AD-0CF7-4D1C-8294-C2D15EF05420}" srcId="{A0DCA01A-FCA2-40D4-9C1F-09F155613F27}" destId="{24EE2B1F-EDE4-4314-97C8-4D6BF34BE314}" srcOrd="3" destOrd="0" parTransId="{1856726B-48FF-4EE0-954A-9B9E144874C6}" sibTransId="{B44613BD-0F00-4AEF-9808-2921150B60AE}"/>
    <dgm:cxn modelId="{BB563DAE-A201-4917-9D97-EC9E7E81FA74}" type="presParOf" srcId="{855E5997-029A-49A9-BDCA-6CF0EA60A20E}" destId="{C0C5FD1B-A109-4DA5-B423-A89543E84FCB}" srcOrd="0" destOrd="0" presId="urn:microsoft.com/office/officeart/2008/layout/VerticalCurvedList"/>
    <dgm:cxn modelId="{41C1E77D-BCE2-493A-83D1-04B60D4FE93B}" type="presParOf" srcId="{C0C5FD1B-A109-4DA5-B423-A89543E84FCB}" destId="{D7AD3F5C-683C-4F35-94B5-73333279D64D}" srcOrd="0" destOrd="0" presId="urn:microsoft.com/office/officeart/2008/layout/VerticalCurvedList"/>
    <dgm:cxn modelId="{1DB36A0A-501F-44BE-889A-90B68B7E2312}" type="presParOf" srcId="{D7AD3F5C-683C-4F35-94B5-73333279D64D}" destId="{256722D6-208A-4281-9A2D-6B8D6B194B6D}" srcOrd="0" destOrd="0" presId="urn:microsoft.com/office/officeart/2008/layout/VerticalCurvedList"/>
    <dgm:cxn modelId="{1FD366A8-AF98-47B8-B0A3-C39022AE0721}" type="presParOf" srcId="{D7AD3F5C-683C-4F35-94B5-73333279D64D}" destId="{CD1B521E-58A1-4451-BD7D-34771E799EB5}" srcOrd="1" destOrd="0" presId="urn:microsoft.com/office/officeart/2008/layout/VerticalCurvedList"/>
    <dgm:cxn modelId="{A35ED27C-3962-4B4B-9599-BC98C31FF989}" type="presParOf" srcId="{D7AD3F5C-683C-4F35-94B5-73333279D64D}" destId="{9F453B14-BF4F-4FC2-8BC6-74A92570944D}" srcOrd="2" destOrd="0" presId="urn:microsoft.com/office/officeart/2008/layout/VerticalCurvedList"/>
    <dgm:cxn modelId="{FE5499D7-357A-4824-879B-8BC3E7C87390}" type="presParOf" srcId="{D7AD3F5C-683C-4F35-94B5-73333279D64D}" destId="{4D19C8F3-39A6-4E8F-9574-47EA7F0431B2}" srcOrd="3" destOrd="0" presId="urn:microsoft.com/office/officeart/2008/layout/VerticalCurvedList"/>
    <dgm:cxn modelId="{D50099BF-1EF0-4D28-B320-8102FAA75B03}" type="presParOf" srcId="{C0C5FD1B-A109-4DA5-B423-A89543E84FCB}" destId="{BAE192DE-649B-4278-B804-B4B46DCFCC35}" srcOrd="1" destOrd="0" presId="urn:microsoft.com/office/officeart/2008/layout/VerticalCurvedList"/>
    <dgm:cxn modelId="{D51DE629-6A8C-4EAA-9CE3-29CB4174D89A}" type="presParOf" srcId="{C0C5FD1B-A109-4DA5-B423-A89543E84FCB}" destId="{E5A3893A-5AE0-4008-808E-F97B3BD3FC97}" srcOrd="2" destOrd="0" presId="urn:microsoft.com/office/officeart/2008/layout/VerticalCurvedList"/>
    <dgm:cxn modelId="{334D9203-005D-4837-B358-94E9E8CDC884}" type="presParOf" srcId="{E5A3893A-5AE0-4008-808E-F97B3BD3FC97}" destId="{65926BFE-BAF4-4A44-9324-59A76E215B56}" srcOrd="0" destOrd="0" presId="urn:microsoft.com/office/officeart/2008/layout/VerticalCurvedList"/>
    <dgm:cxn modelId="{B189F256-0914-4C52-8F8B-757B77763D6D}" type="presParOf" srcId="{C0C5FD1B-A109-4DA5-B423-A89543E84FCB}" destId="{EF7D6C58-A05A-4092-A2AF-E6CC8F972B08}" srcOrd="3" destOrd="0" presId="urn:microsoft.com/office/officeart/2008/layout/VerticalCurvedList"/>
    <dgm:cxn modelId="{1D5465A0-F1D5-41C0-AF47-C365715ACFA6}" type="presParOf" srcId="{C0C5FD1B-A109-4DA5-B423-A89543E84FCB}" destId="{A2D871F9-CA78-40C6-907E-B7EE22989C28}" srcOrd="4" destOrd="0" presId="urn:microsoft.com/office/officeart/2008/layout/VerticalCurvedList"/>
    <dgm:cxn modelId="{411CB497-B537-4A1B-A209-EF8A72FC547A}" type="presParOf" srcId="{A2D871F9-CA78-40C6-907E-B7EE22989C28}" destId="{70EC6D8D-B4BC-4D56-89B9-9FB576AE16CF}" srcOrd="0" destOrd="0" presId="urn:microsoft.com/office/officeart/2008/layout/VerticalCurvedList"/>
    <dgm:cxn modelId="{19FC177E-37F3-435E-9667-8E61622BACFF}" type="presParOf" srcId="{C0C5FD1B-A109-4DA5-B423-A89543E84FCB}" destId="{1E42B89F-788F-44B9-913F-24D710CDCBD9}" srcOrd="5" destOrd="0" presId="urn:microsoft.com/office/officeart/2008/layout/VerticalCurvedList"/>
    <dgm:cxn modelId="{3C90AA3C-DC23-4197-B503-4DE44935BC81}" type="presParOf" srcId="{C0C5FD1B-A109-4DA5-B423-A89543E84FCB}" destId="{E1611432-C136-416E-9292-E6538E5DE421}" srcOrd="6" destOrd="0" presId="urn:microsoft.com/office/officeart/2008/layout/VerticalCurvedList"/>
    <dgm:cxn modelId="{C6E71265-9FFE-4E0A-9854-FA8BAA901AB9}" type="presParOf" srcId="{E1611432-C136-416E-9292-E6538E5DE421}" destId="{F6776613-B79E-4B51-A6FD-30CDB366E617}" srcOrd="0" destOrd="0" presId="urn:microsoft.com/office/officeart/2008/layout/VerticalCurvedList"/>
    <dgm:cxn modelId="{997F564A-5383-4750-A3F7-4A3D2400F4F6}" type="presParOf" srcId="{C0C5FD1B-A109-4DA5-B423-A89543E84FCB}" destId="{F63EEF00-6E9B-4E60-976A-F191ADC6FD02}" srcOrd="7" destOrd="0" presId="urn:microsoft.com/office/officeart/2008/layout/VerticalCurvedList"/>
    <dgm:cxn modelId="{E8EF662A-DF84-43C5-A16B-E5B6DD4810EB}" type="presParOf" srcId="{C0C5FD1B-A109-4DA5-B423-A89543E84FCB}" destId="{6D8F7FCD-1C0C-408B-9F5D-CD3C2DB319C4}" srcOrd="8" destOrd="0" presId="urn:microsoft.com/office/officeart/2008/layout/VerticalCurvedList"/>
    <dgm:cxn modelId="{65D4C4A4-9E3E-4597-AE01-D9FEF82F81B7}" type="presParOf" srcId="{6D8F7FCD-1C0C-408B-9F5D-CD3C2DB319C4}" destId="{3164B094-F8A8-44D1-BA4A-89F4FE44FDB9}" srcOrd="0" destOrd="0" presId="urn:microsoft.com/office/officeart/2008/layout/VerticalCurvedList"/>
    <dgm:cxn modelId="{EC93B1C8-6BEB-4AA9-ADD0-12CACFD95594}" type="presParOf" srcId="{C0C5FD1B-A109-4DA5-B423-A89543E84FCB}" destId="{2F6F5B65-8896-4EAD-8B1E-E21316CB8AFB}" srcOrd="9" destOrd="0" presId="urn:microsoft.com/office/officeart/2008/layout/VerticalCurvedList"/>
    <dgm:cxn modelId="{41462BD4-5CA3-4EF2-AC69-E076B969D1F3}" type="presParOf" srcId="{C0C5FD1B-A109-4DA5-B423-A89543E84FCB}" destId="{5877209E-334B-4F00-8D6C-AF09C78453FF}" srcOrd="10" destOrd="0" presId="urn:microsoft.com/office/officeart/2008/layout/VerticalCurvedList"/>
    <dgm:cxn modelId="{6F645AD5-E16D-42A2-AF0A-828ABE252B94}"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9B55815-BD8E-4E6F-A31C-C0A7DE98AEBB}">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1904</a:t>
          </a: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1905 </a:t>
          </a: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1909</a:t>
          </a: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du</a:t>
          </a:r>
          <a:endParaRPr lang="en-US" sz="2000" b="1" dirty="0">
            <a:latin typeface="Times New Roman" panose="02020603050405020304" pitchFamily="18" charset="0"/>
            <a:cs typeface="Times New Roman" panose="02020603050405020304" pitchFamily="18" charset="0"/>
          </a:endParaRP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a:latin typeface="Times New Roman" panose="02020603050405020304" pitchFamily="18" charset="0"/>
              <a:cs typeface="Times New Roman" panose="02020603050405020304" pitchFamily="18" charset="0"/>
            </a:rPr>
            <a:t>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du</a:t>
          </a:r>
          <a:endParaRPr lang="en-US" sz="2000" b="1" dirty="0">
            <a:latin typeface="Times New Roman" panose="02020603050405020304" pitchFamily="18" charset="0"/>
            <a:cs typeface="Times New Roman" panose="02020603050405020304" pitchFamily="18" charset="0"/>
          </a:endParaRP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t>
        <a:bodyPr/>
        <a:lstStyle/>
        <a:p>
          <a:endParaRPr lang="en-US"/>
        </a:p>
      </dgm:t>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t>
        <a:bodyPr/>
        <a:lstStyle/>
        <a:p>
          <a:endParaRPr lang="en-US"/>
        </a:p>
      </dgm:t>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t>
        <a:bodyPr/>
        <a:lstStyle/>
        <a:p>
          <a:endParaRPr lang="en-US"/>
        </a:p>
      </dgm:t>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t>
        <a:bodyPr/>
        <a:lstStyle/>
        <a:p>
          <a:endParaRPr lang="en-US"/>
        </a:p>
      </dgm:t>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t>
        <a:bodyPr/>
        <a:lstStyle/>
        <a:p>
          <a:endParaRPr lang="en-US"/>
        </a:p>
      </dgm:t>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t>
        <a:bodyPr/>
        <a:lstStyle/>
        <a:p>
          <a:endParaRPr lang="en-US"/>
        </a:p>
      </dgm:t>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t>
        <a:bodyPr/>
        <a:lstStyle/>
        <a:p>
          <a:endParaRPr lang="en-US"/>
        </a:p>
      </dgm:t>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3AA8B9FB-A34C-4AD3-AE20-6C585B5271CB}" srcId="{A0DCA01A-FCA2-40D4-9C1F-09F155613F27}" destId="{AA785C88-C157-448F-88D4-CDF43B517A84}" srcOrd="4" destOrd="0" parTransId="{D1CEA91E-909D-4EB5-A672-4B38BA23F2BA}" sibTransId="{A1E01DC7-3448-4E39-8C64-E7A10DF81156}"/>
    <dgm:cxn modelId="{D677A5EC-2BB1-4141-B1F1-E32D6224BD3A}" type="presOf" srcId="{C47DB8BA-0679-4E50-B665-924F80DFEA3D}" destId="{EF7D6C58-A05A-4092-A2AF-E6CC8F972B08}" srcOrd="0" destOrd="0" presId="urn:microsoft.com/office/officeart/2008/layout/VerticalCurvedList"/>
    <dgm:cxn modelId="{7D16BCB6-5458-49A8-8336-3DD1B66A7C66}" srcId="{A0DCA01A-FCA2-40D4-9C1F-09F155613F27}" destId="{C47DB8BA-0679-4E50-B665-924F80DFEA3D}" srcOrd="1" destOrd="0" parTransId="{4F3BAD54-FF6C-429C-A174-7C3464575E51}" sibTransId="{1EC25B7A-2D37-4B54-A657-465468C97003}"/>
    <dgm:cxn modelId="{D89FCCDF-FA11-4303-B97E-042676316A1D}" type="presOf" srcId="{24EE2B1F-EDE4-4314-97C8-4D6BF34BE314}" destId="{F63EEF00-6E9B-4E60-976A-F191ADC6FD02}" srcOrd="0" destOrd="0" presId="urn:microsoft.com/office/officeart/2008/layout/VerticalCurvedList"/>
    <dgm:cxn modelId="{2B3F7D61-6138-4616-83FD-BE4B25512201}" type="presOf" srcId="{AA785C88-C157-448F-88D4-CDF43B517A84}" destId="{2F6F5B65-8896-4EAD-8B1E-E21316CB8AFB}"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C7C35165-4329-4DEA-8469-737C1ED0FDF9}" type="presOf" srcId="{19B55815-BD8E-4E6F-A31C-C0A7DE98AEBB}" destId="{BAE192DE-649B-4278-B804-B4B46DCFCC35}" srcOrd="0" destOrd="0" presId="urn:microsoft.com/office/officeart/2008/layout/VerticalCurvedList"/>
    <dgm:cxn modelId="{D10FFFB0-003A-4F81-8B00-1CE76D29D29A}" type="presOf" srcId="{99B89736-9437-43B6-B330-258B6834D880}" destId="{1E42B89F-788F-44B9-913F-24D710CDCBD9}"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F91513AD-0CF7-4D1C-8294-C2D15EF05420}" srcId="{A0DCA01A-FCA2-40D4-9C1F-09F155613F27}" destId="{24EE2B1F-EDE4-4314-97C8-4D6BF34BE314}" srcOrd="3" destOrd="0" parTransId="{1856726B-48FF-4EE0-954A-9B9E144874C6}" sibTransId="{B44613BD-0F00-4AEF-9808-2921150B60AE}"/>
    <dgm:cxn modelId="{FCF0BBB4-2560-4C6E-B6A2-367F9EC03235}" type="presOf" srcId="{A0DCA01A-FCA2-40D4-9C1F-09F155613F27}" destId="{855E5997-029A-49A9-BDCA-6CF0EA60A20E}" srcOrd="0" destOrd="0" presId="urn:microsoft.com/office/officeart/2008/layout/VerticalCurvedList"/>
    <dgm:cxn modelId="{15CCD41F-0EBF-412A-828F-1A12CEB1ED31}" type="presOf" srcId="{367ABE38-AC6E-4E50-8543-87E3CD9F0AB1}" destId="{CD1B521E-58A1-4451-BD7D-34771E799EB5}" srcOrd="0" destOrd="0" presId="urn:microsoft.com/office/officeart/2008/layout/VerticalCurvedList"/>
    <dgm:cxn modelId="{EF32AB6D-8049-46E4-BB74-AFA946654BF0}" type="presParOf" srcId="{855E5997-029A-49A9-BDCA-6CF0EA60A20E}" destId="{C0C5FD1B-A109-4DA5-B423-A89543E84FCB}" srcOrd="0" destOrd="0" presId="urn:microsoft.com/office/officeart/2008/layout/VerticalCurvedList"/>
    <dgm:cxn modelId="{D55A0F8A-DD29-499C-A3A8-380B0118B569}" type="presParOf" srcId="{C0C5FD1B-A109-4DA5-B423-A89543E84FCB}" destId="{D7AD3F5C-683C-4F35-94B5-73333279D64D}" srcOrd="0" destOrd="0" presId="urn:microsoft.com/office/officeart/2008/layout/VerticalCurvedList"/>
    <dgm:cxn modelId="{1EA49C26-52F8-430F-A73F-A23814AEC8CB}" type="presParOf" srcId="{D7AD3F5C-683C-4F35-94B5-73333279D64D}" destId="{256722D6-208A-4281-9A2D-6B8D6B194B6D}" srcOrd="0" destOrd="0" presId="urn:microsoft.com/office/officeart/2008/layout/VerticalCurvedList"/>
    <dgm:cxn modelId="{01B62289-DB2C-439E-AD17-7F5DC0BC4D98}" type="presParOf" srcId="{D7AD3F5C-683C-4F35-94B5-73333279D64D}" destId="{CD1B521E-58A1-4451-BD7D-34771E799EB5}" srcOrd="1" destOrd="0" presId="urn:microsoft.com/office/officeart/2008/layout/VerticalCurvedList"/>
    <dgm:cxn modelId="{7686F904-8503-4DB9-9705-0A11980221E2}" type="presParOf" srcId="{D7AD3F5C-683C-4F35-94B5-73333279D64D}" destId="{9F453B14-BF4F-4FC2-8BC6-74A92570944D}" srcOrd="2" destOrd="0" presId="urn:microsoft.com/office/officeart/2008/layout/VerticalCurvedList"/>
    <dgm:cxn modelId="{783DE3C8-4231-4DBE-A6DC-C8EB273180AD}" type="presParOf" srcId="{D7AD3F5C-683C-4F35-94B5-73333279D64D}" destId="{4D19C8F3-39A6-4E8F-9574-47EA7F0431B2}" srcOrd="3" destOrd="0" presId="urn:microsoft.com/office/officeart/2008/layout/VerticalCurvedList"/>
    <dgm:cxn modelId="{7D1BDE8E-DAB0-4D03-A6C3-B98C00A186CC}" type="presParOf" srcId="{C0C5FD1B-A109-4DA5-B423-A89543E84FCB}" destId="{BAE192DE-649B-4278-B804-B4B46DCFCC35}" srcOrd="1" destOrd="0" presId="urn:microsoft.com/office/officeart/2008/layout/VerticalCurvedList"/>
    <dgm:cxn modelId="{EA2CE89F-BB3E-4799-A12C-DF47FDC44589}" type="presParOf" srcId="{C0C5FD1B-A109-4DA5-B423-A89543E84FCB}" destId="{E5A3893A-5AE0-4008-808E-F97B3BD3FC97}" srcOrd="2" destOrd="0" presId="urn:microsoft.com/office/officeart/2008/layout/VerticalCurvedList"/>
    <dgm:cxn modelId="{C1055B9F-6AFA-4A7B-8780-A56B9B8ED722}" type="presParOf" srcId="{E5A3893A-5AE0-4008-808E-F97B3BD3FC97}" destId="{65926BFE-BAF4-4A44-9324-59A76E215B56}" srcOrd="0" destOrd="0" presId="urn:microsoft.com/office/officeart/2008/layout/VerticalCurvedList"/>
    <dgm:cxn modelId="{FB03A170-BCF7-4CD3-A8A7-82EF587E83E7}" type="presParOf" srcId="{C0C5FD1B-A109-4DA5-B423-A89543E84FCB}" destId="{EF7D6C58-A05A-4092-A2AF-E6CC8F972B08}" srcOrd="3" destOrd="0" presId="urn:microsoft.com/office/officeart/2008/layout/VerticalCurvedList"/>
    <dgm:cxn modelId="{F43E4381-DEB0-4049-ADB0-392079165E97}" type="presParOf" srcId="{C0C5FD1B-A109-4DA5-B423-A89543E84FCB}" destId="{A2D871F9-CA78-40C6-907E-B7EE22989C28}" srcOrd="4" destOrd="0" presId="urn:microsoft.com/office/officeart/2008/layout/VerticalCurvedList"/>
    <dgm:cxn modelId="{9C034050-639E-4338-A1B6-6A2B7E10D8BE}" type="presParOf" srcId="{A2D871F9-CA78-40C6-907E-B7EE22989C28}" destId="{70EC6D8D-B4BC-4D56-89B9-9FB576AE16CF}" srcOrd="0" destOrd="0" presId="urn:microsoft.com/office/officeart/2008/layout/VerticalCurvedList"/>
    <dgm:cxn modelId="{66EDDC8C-7EB4-4517-8A7A-AA68B6E05663}" type="presParOf" srcId="{C0C5FD1B-A109-4DA5-B423-A89543E84FCB}" destId="{1E42B89F-788F-44B9-913F-24D710CDCBD9}" srcOrd="5" destOrd="0" presId="urn:microsoft.com/office/officeart/2008/layout/VerticalCurvedList"/>
    <dgm:cxn modelId="{79ECDF08-3F66-45CF-BDCC-1E6D0718B8A4}" type="presParOf" srcId="{C0C5FD1B-A109-4DA5-B423-A89543E84FCB}" destId="{E1611432-C136-416E-9292-E6538E5DE421}" srcOrd="6" destOrd="0" presId="urn:microsoft.com/office/officeart/2008/layout/VerticalCurvedList"/>
    <dgm:cxn modelId="{DF201FB9-0FB8-4FD7-AE62-0AD3081DF812}" type="presParOf" srcId="{E1611432-C136-416E-9292-E6538E5DE421}" destId="{F6776613-B79E-4B51-A6FD-30CDB366E617}" srcOrd="0" destOrd="0" presId="urn:microsoft.com/office/officeart/2008/layout/VerticalCurvedList"/>
    <dgm:cxn modelId="{9DE25774-30FF-49AC-9B13-86A5D1A63DD3}" type="presParOf" srcId="{C0C5FD1B-A109-4DA5-B423-A89543E84FCB}" destId="{F63EEF00-6E9B-4E60-976A-F191ADC6FD02}" srcOrd="7" destOrd="0" presId="urn:microsoft.com/office/officeart/2008/layout/VerticalCurvedList"/>
    <dgm:cxn modelId="{7D6994C4-B9AB-4B4A-AA46-6389D9D65BD4}" type="presParOf" srcId="{C0C5FD1B-A109-4DA5-B423-A89543E84FCB}" destId="{6D8F7FCD-1C0C-408B-9F5D-CD3C2DB319C4}" srcOrd="8" destOrd="0" presId="urn:microsoft.com/office/officeart/2008/layout/VerticalCurvedList"/>
    <dgm:cxn modelId="{F7547C7E-0E07-470A-92D5-2E43C9DBE916}" type="presParOf" srcId="{6D8F7FCD-1C0C-408B-9F5D-CD3C2DB319C4}" destId="{3164B094-F8A8-44D1-BA4A-89F4FE44FDB9}" srcOrd="0" destOrd="0" presId="urn:microsoft.com/office/officeart/2008/layout/VerticalCurvedList"/>
    <dgm:cxn modelId="{14E65664-E141-4072-8E4C-69A83AAB2FD9}" type="presParOf" srcId="{C0C5FD1B-A109-4DA5-B423-A89543E84FCB}" destId="{2F6F5B65-8896-4EAD-8B1E-E21316CB8AFB}" srcOrd="9" destOrd="0" presId="urn:microsoft.com/office/officeart/2008/layout/VerticalCurvedList"/>
    <dgm:cxn modelId="{145EEBD1-D02C-4B9C-893F-B2DD471F0CE8}" type="presParOf" srcId="{C0C5FD1B-A109-4DA5-B423-A89543E84FCB}" destId="{5877209E-334B-4F00-8D6C-AF09C78453FF}" srcOrd="10" destOrd="0" presId="urn:microsoft.com/office/officeart/2008/layout/VerticalCurvedList"/>
    <dgm:cxn modelId="{4EA21479-6EA5-4E00-932B-FFE66E126C2F}"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B577-A9A6-41F7-8C0F-4A328D7346B5}">
      <dsp:nvSpPr>
        <dsp:cNvPr id="0" name=""/>
        <dsp:cNvSpPr/>
      </dsp:nvSpPr>
      <dsp:spPr>
        <a:xfrm rot="5400000">
          <a:off x="-228295" y="229604"/>
          <a:ext cx="1521971" cy="106538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latin typeface="Times New Roman" panose="02020603050405020304" pitchFamily="18" charset="0"/>
              <a:cs typeface="Times New Roman" panose="02020603050405020304" pitchFamily="18" charset="0"/>
            </a:rPr>
            <a:t>1</a:t>
          </a:r>
        </a:p>
      </dsp:txBody>
      <dsp:txXfrm rot="-5400000">
        <a:off x="1" y="533998"/>
        <a:ext cx="1065380" cy="456591"/>
      </dsp:txXfrm>
    </dsp:sp>
    <dsp:sp modelId="{9E6841BD-0AA1-4183-BA56-592AD4A22847}">
      <dsp:nvSpPr>
        <dsp:cNvPr id="0" name=""/>
        <dsp:cNvSpPr/>
      </dsp:nvSpPr>
      <dsp:spPr>
        <a:xfrm rot="5400000">
          <a:off x="2609799" y="-1543110"/>
          <a:ext cx="989281" cy="407811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a:latin typeface="Times New Roman" panose="02020603050405020304" pitchFamily="18" charset="0"/>
              <a:cs typeface="Times New Roman" panose="02020603050405020304" pitchFamily="18" charset="0"/>
            </a:rPr>
            <a:t>Ông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là</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ai</a:t>
          </a:r>
          <a:r>
            <a:rPr lang="en-US" sz="3500" kern="1200" dirty="0">
              <a:latin typeface="Times New Roman" panose="02020603050405020304" pitchFamily="18" charset="0"/>
              <a:cs typeface="Times New Roman" panose="02020603050405020304" pitchFamily="18" charset="0"/>
            </a:rPr>
            <a:t>?</a:t>
          </a:r>
        </a:p>
      </dsp:txBody>
      <dsp:txXfrm rot="-5400000">
        <a:off x="1065381" y="49601"/>
        <a:ext cx="4029826" cy="892695"/>
      </dsp:txXfrm>
    </dsp:sp>
    <dsp:sp modelId="{A69BCE38-D98F-4225-A359-FE40D3D92318}">
      <dsp:nvSpPr>
        <dsp:cNvPr id="0" name=""/>
        <dsp:cNvSpPr/>
      </dsp:nvSpPr>
      <dsp:spPr>
        <a:xfrm rot="5400000">
          <a:off x="-228295" y="1556450"/>
          <a:ext cx="1521971" cy="1065380"/>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latin typeface="Times New Roman" panose="02020603050405020304" pitchFamily="18" charset="0"/>
              <a:cs typeface="Times New Roman" panose="02020603050405020304" pitchFamily="18" charset="0"/>
            </a:rPr>
            <a:t>2</a:t>
          </a:r>
        </a:p>
      </dsp:txBody>
      <dsp:txXfrm rot="-5400000">
        <a:off x="1" y="1860844"/>
        <a:ext cx="1065380" cy="456591"/>
      </dsp:txXfrm>
    </dsp:sp>
    <dsp:sp modelId="{03EB9DB6-954E-40FA-8008-55998AA94E7D}">
      <dsp:nvSpPr>
        <dsp:cNvPr id="0" name=""/>
        <dsp:cNvSpPr/>
      </dsp:nvSpPr>
      <dsp:spPr>
        <a:xfrm rot="5400000">
          <a:off x="2609799" y="-216263"/>
          <a:ext cx="989281" cy="4078119"/>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a:latin typeface="Times New Roman" panose="02020603050405020304" pitchFamily="18" charset="0"/>
              <a:cs typeface="Times New Roman" panose="02020603050405020304" pitchFamily="18" charset="0"/>
            </a:rPr>
            <a:t>Ông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sinh</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năm</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nào</a:t>
          </a:r>
          <a:r>
            <a:rPr lang="en-US" sz="3500" kern="1200" dirty="0">
              <a:latin typeface="Times New Roman" panose="02020603050405020304" pitchFamily="18" charset="0"/>
              <a:cs typeface="Times New Roman" panose="02020603050405020304" pitchFamily="18" charset="0"/>
            </a:rPr>
            <a:t>?</a:t>
          </a:r>
        </a:p>
      </dsp:txBody>
      <dsp:txXfrm rot="-5400000">
        <a:off x="1065381" y="1376448"/>
        <a:ext cx="4029826" cy="892695"/>
      </dsp:txXfrm>
    </dsp:sp>
    <dsp:sp modelId="{EC38CF6A-30DC-4C34-88AE-CE388FA48CE3}">
      <dsp:nvSpPr>
        <dsp:cNvPr id="0" name=""/>
        <dsp:cNvSpPr/>
      </dsp:nvSpPr>
      <dsp:spPr>
        <a:xfrm rot="5400000">
          <a:off x="-228295" y="2883297"/>
          <a:ext cx="1521971" cy="1065380"/>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latin typeface="Times New Roman" panose="02020603050405020304" pitchFamily="18" charset="0"/>
              <a:cs typeface="Times New Roman" panose="02020603050405020304" pitchFamily="18" charset="0"/>
            </a:rPr>
            <a:t>3</a:t>
          </a:r>
        </a:p>
      </dsp:txBody>
      <dsp:txXfrm rot="-5400000">
        <a:off x="1" y="3187691"/>
        <a:ext cx="1065380" cy="456591"/>
      </dsp:txXfrm>
    </dsp:sp>
    <dsp:sp modelId="{73764C78-360F-4F36-9BED-DAAD8EE58D9B}">
      <dsp:nvSpPr>
        <dsp:cNvPr id="0" name=""/>
        <dsp:cNvSpPr/>
      </dsp:nvSpPr>
      <dsp:spPr>
        <a:xfrm rot="5400000">
          <a:off x="2609799" y="1110582"/>
          <a:ext cx="989281" cy="4078119"/>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err="1">
              <a:latin typeface="Times New Roman" panose="02020603050405020304" pitchFamily="18" charset="0"/>
              <a:cs typeface="Times New Roman" panose="02020603050405020304" pitchFamily="18" charset="0"/>
            </a:rPr>
            <a:t>Quê</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ông</a:t>
          </a:r>
          <a:r>
            <a:rPr lang="en-US" sz="3200" b="0" kern="1200" dirty="0">
              <a:latin typeface="Times New Roman" panose="02020603050405020304" pitchFamily="18" charset="0"/>
              <a:cs typeface="Times New Roman" panose="02020603050405020304" pitchFamily="18" charset="0"/>
            </a:rPr>
            <a:t> ở </a:t>
          </a:r>
          <a:r>
            <a:rPr lang="en-US" sz="3200" b="0" kern="1200" dirty="0" err="1">
              <a:latin typeface="Times New Roman" panose="02020603050405020304" pitchFamily="18" charset="0"/>
              <a:cs typeface="Times New Roman" panose="02020603050405020304" pitchFamily="18" charset="0"/>
            </a:rPr>
            <a:t>đâu</a:t>
          </a:r>
          <a:r>
            <a:rPr lang="en-US" sz="3200" b="0" kern="1200" dirty="0">
              <a:latin typeface="Times New Roman" panose="02020603050405020304" pitchFamily="18" charset="0"/>
              <a:cs typeface="Times New Roman" panose="02020603050405020304" pitchFamily="18" charset="0"/>
            </a:rPr>
            <a:t>?</a:t>
          </a:r>
        </a:p>
      </dsp:txBody>
      <dsp:txXfrm rot="-5400000">
        <a:off x="1065381" y="2703294"/>
        <a:ext cx="4029826" cy="892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1EA13-FD3B-4BFC-B031-E5B32DB87FCA}"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87574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14302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19251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86944987-170C-4D3F-814E-EAA8CCB8C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73371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1CEBB64-A41F-4E05-95EA-7394D1C4550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915022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62DB1D3-88CD-4C09-B325-4C1943BB9B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02312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174750"/>
            <a:ext cx="4038600" cy="49530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174750"/>
            <a:ext cx="4038600" cy="49530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15FF8C5-E797-40F2-80AA-2D9B1AFEDA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74303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99447DB-F8A2-44F0-AB84-B5F1039C5C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740580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D328D5D-E10F-43EB-806C-86137A203F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398615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DE66D54-B2E8-4E12-AE95-F65471B331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75864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29FB3C6-2C4A-4D90-8B8F-95CBB0B14B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15346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0027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921CDB2-70B7-4368-9196-385581EDDE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333869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161E046-F6FF-48FB-8831-B707BAC485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072751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36A61DA-BF21-4871-BE85-5B3A62735C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537316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1EA13-FD3B-4BFC-B031-E5B32DB87FCA}"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56744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1EA13-FD3B-4BFC-B031-E5B32DB87FCA}"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2369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1EA13-FD3B-4BFC-B031-E5B32DB87FCA}"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5780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1EA13-FD3B-4BFC-B031-E5B32DB87FCA}"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1143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1EA13-FD3B-4BFC-B031-E5B32DB87FCA}"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34882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1EA13-FD3B-4BFC-B031-E5B32DB87FCA}"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0342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1EA13-FD3B-4BFC-B031-E5B32DB87FCA}"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4331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1EA13-FD3B-4BFC-B031-E5B32DB87FCA}" type="datetimeFigureOut">
              <a:rPr lang="en-US" smtClean="0"/>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D79A9-9A3B-4FF3-ACE4-8BE8DCD28F80}" type="slidenum">
              <a:rPr lang="en-US" smtClean="0"/>
              <a:t>‹#›</a:t>
            </a:fld>
            <a:endParaRPr lang="en-US"/>
          </a:p>
        </p:txBody>
      </p:sp>
    </p:spTree>
    <p:extLst>
      <p:ext uri="{BB962C8B-B14F-4D97-AF65-F5344CB8AC3E}">
        <p14:creationId xmlns:p14="http://schemas.microsoft.com/office/powerpoint/2010/main" val="219474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idx="4294967295"/>
          </p:nvPr>
        </p:nvSpPr>
        <p:spPr bwMode="auto">
          <a:xfrm>
            <a:off x="457200" y="190500"/>
            <a:ext cx="8229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2" name="Rectangle 4"/>
          <p:cNvSpPr>
            <a:spLocks noGrp="1" noChangeArrowheads="1"/>
          </p:cNvSpPr>
          <p:nvPr>
            <p:ph type="body" idx="4294967295"/>
          </p:nvPr>
        </p:nvSpPr>
        <p:spPr bwMode="auto">
          <a:xfrm>
            <a:off x="457200" y="117475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400">
                <a:latin typeface="Arial" pitchFamily="34" charset="0"/>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defRPr sz="1400">
                <a:latin typeface="Arial" pitchFamily="34" charset="0"/>
                <a:cs typeface="+mn-cs"/>
              </a:defRPr>
            </a:lvl1pPr>
          </a:lstStyle>
          <a:p>
            <a:pPr fontAlgn="base">
              <a:spcBef>
                <a:spcPct val="0"/>
              </a:spcBef>
              <a:spcAft>
                <a:spcPct val="0"/>
              </a:spcAft>
              <a:defRPr/>
            </a:pPr>
            <a:endParaRPr lang="en-US" altLang="en-US">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mn-cs"/>
              </a:defRPr>
            </a:lvl1pPr>
          </a:lstStyle>
          <a:p>
            <a:pPr fontAlgn="base">
              <a:spcBef>
                <a:spcPct val="0"/>
              </a:spcBef>
              <a:spcAft>
                <a:spcPct val="0"/>
              </a:spcAft>
              <a:defRPr/>
            </a:pPr>
            <a:fld id="{7DD3CA35-0FAC-4A9E-B039-72754161E38F}"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779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wikipedia.org/wiki/Vi%E1%BB%87t_Nam"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vi.wikipedia.org/wiki/Nh%E1%BA%ADt_B%E1%BA%A3n" TargetMode="External"/><Relationship Id="rId4" Type="http://schemas.openxmlformats.org/officeDocument/2006/relationships/hyperlink" Target="https://vi.wikipedia.org/wiki/Th%E1%BA%BF_k%E1%BB%B7_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8" name="Text Box 396">
            <a:extLst>
              <a:ext uri="{FF2B5EF4-FFF2-40B4-BE49-F238E27FC236}">
                <a16:creationId xmlns="" xmlns:a16="http://schemas.microsoft.com/office/drawing/2014/main" id="{322C9C91-13B3-4CE7-BC92-0767A33077C6}"/>
              </a:ext>
            </a:extLst>
          </p:cNvPr>
          <p:cNvSpPr txBox="1">
            <a:spLocks noChangeArrowheads="1"/>
          </p:cNvSpPr>
          <p:nvPr/>
        </p:nvSpPr>
        <p:spPr bwMode="auto">
          <a:xfrm>
            <a:off x="2057400" y="2209800"/>
            <a:ext cx="4648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b="1" dirty="0" err="1">
                <a:solidFill>
                  <a:srgbClr val="FF0000"/>
                </a:solidFill>
                <a:latin typeface="Times New Roman" panose="02020603050405020304" pitchFamily="18" charset="0"/>
                <a:cs typeface="Times New Roman" panose="02020603050405020304" pitchFamily="18" charset="0"/>
              </a:rPr>
              <a:t>Lịch</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sư</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13709" name="WordArt 397" descr="16752_136[1]">
            <a:extLst>
              <a:ext uri="{FF2B5EF4-FFF2-40B4-BE49-F238E27FC236}">
                <a16:creationId xmlns="" xmlns:a16="http://schemas.microsoft.com/office/drawing/2014/main" id="{7E159233-F79D-4E76-9E87-E085BC90A6BF}"/>
              </a:ext>
            </a:extLst>
          </p:cNvPr>
          <p:cNvSpPr>
            <a:spLocks noChangeArrowheads="1" noChangeShapeType="1" noTextEdit="1"/>
          </p:cNvSpPr>
          <p:nvPr/>
        </p:nvSpPr>
        <p:spPr bwMode="auto">
          <a:xfrm>
            <a:off x="838200" y="3657600"/>
            <a:ext cx="7543800" cy="2209800"/>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type="none" w="sm" len="sm"/>
                  <a:tailEnd type="none" w="sm" len="sm"/>
                </a:ln>
                <a:effectLst>
                  <a:outerShdw dist="45791" dir="2021404" algn="ctr" rotWithShape="0">
                    <a:srgbClr val="9999FF"/>
                  </a:outerShdw>
                </a:effectLst>
                <a:latin typeface="Times New Roman" panose="02020603050405020304" pitchFamily="18" charset="0"/>
                <a:cs typeface="Times New Roman" panose="02020603050405020304" pitchFamily="18" charset="0"/>
              </a:rPr>
              <a:t>PHAN BỘI CHÂU</a:t>
            </a:r>
          </a:p>
          <a:p>
            <a:pPr algn="ctr"/>
            <a:r>
              <a:rPr lang="en-US" sz="3600" b="1" kern="10" dirty="0">
                <a:ln w="12700">
                  <a:solidFill>
                    <a:srgbClr val="3333CC"/>
                  </a:solidFill>
                  <a:round/>
                  <a:headEnd type="none" w="sm" len="sm"/>
                  <a:tailEnd type="none" w="sm" len="sm"/>
                </a:ln>
                <a:effectLst>
                  <a:outerShdw dist="45791" dir="2021404" algn="ctr" rotWithShape="0">
                    <a:srgbClr val="9999FF"/>
                  </a:outerShdw>
                </a:effectLst>
                <a:latin typeface="Times New Roman" panose="02020603050405020304" pitchFamily="18" charset="0"/>
                <a:cs typeface="Times New Roman" panose="02020603050405020304" pitchFamily="18" charset="0"/>
              </a:rPr>
              <a:t>VÀ PHONG TRÀO ĐÔNG DU</a:t>
            </a:r>
          </a:p>
        </p:txBody>
      </p:sp>
      <p:sp>
        <p:nvSpPr>
          <p:cNvPr id="13714" name="WordArt 402">
            <a:extLst>
              <a:ext uri="{FF2B5EF4-FFF2-40B4-BE49-F238E27FC236}">
                <a16:creationId xmlns="" xmlns:a16="http://schemas.microsoft.com/office/drawing/2014/main" id="{9AE844C1-E09A-45B8-954E-BDB2A6A662BA}"/>
              </a:ext>
            </a:extLst>
          </p:cNvPr>
          <p:cNvSpPr>
            <a:spLocks noChangeArrowheads="1" noChangeShapeType="1" noTextEdit="1"/>
          </p:cNvSpPr>
          <p:nvPr/>
        </p:nvSpPr>
        <p:spPr bwMode="auto">
          <a:xfrm>
            <a:off x="381000" y="0"/>
            <a:ext cx="8534400" cy="22098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CC"/>
                  </a:solidFill>
                  <a:round/>
                  <a:headEnd/>
                  <a:tailEnd/>
                </a:ln>
                <a:solidFill>
                  <a:srgbClr val="385723"/>
                </a:solidFill>
                <a:effectLst>
                  <a:prstShdw prst="shdw16">
                    <a:srgbClr val="C7DFD3">
                      <a:alpha val="50000"/>
                    </a:srgbClr>
                  </a:prstShdw>
                </a:effectLst>
                <a:latin typeface="Times New Roman" panose="02020603050405020304" pitchFamily="18" charset="0"/>
                <a:cs typeface="Times New Roman" panose="02020603050405020304" pitchFamily="18" charset="0"/>
              </a:rPr>
              <a:t>TRƯỜNG TH TRUNG LẬP HẠ</a:t>
            </a:r>
          </a:p>
          <a:p>
            <a:pPr algn="ctr"/>
            <a:r>
              <a:rPr lang="en-US" sz="3600" kern="10" dirty="0" smtClean="0">
                <a:ln w="9525">
                  <a:solidFill>
                    <a:srgbClr val="0000CC"/>
                  </a:solidFill>
                  <a:round/>
                  <a:headEnd/>
                  <a:tailEnd/>
                </a:ln>
                <a:solidFill>
                  <a:srgbClr val="385723"/>
                </a:solidFill>
                <a:effectLst>
                  <a:prstShdw prst="shdw16">
                    <a:srgbClr val="C7DFD3">
                      <a:alpha val="50000"/>
                    </a:srgbClr>
                  </a:prstShdw>
                </a:effectLst>
                <a:latin typeface="Times New Roman" panose="02020603050405020304" pitchFamily="18" charset="0"/>
                <a:cs typeface="Times New Roman" panose="02020603050405020304" pitchFamily="18" charset="0"/>
              </a:rPr>
              <a:t>TUẦN </a:t>
            </a:r>
            <a:r>
              <a:rPr lang="en-US" sz="3600" kern="10" dirty="0" smtClean="0">
                <a:ln w="9525">
                  <a:solidFill>
                    <a:srgbClr val="0000CC"/>
                  </a:solidFill>
                  <a:round/>
                  <a:headEnd/>
                  <a:tailEnd/>
                </a:ln>
                <a:solidFill>
                  <a:srgbClr val="385723"/>
                </a:solidFill>
                <a:effectLst>
                  <a:prstShdw prst="shdw16">
                    <a:srgbClr val="C7DFD3">
                      <a:alpha val="50000"/>
                    </a:srgbClr>
                  </a:prstShdw>
                </a:effectLst>
                <a:latin typeface="Times New Roman" panose="02020603050405020304" pitchFamily="18" charset="0"/>
                <a:cs typeface="Times New Roman" panose="02020603050405020304" pitchFamily="18" charset="0"/>
              </a:rPr>
              <a:t>5- </a:t>
            </a:r>
            <a:r>
              <a:rPr lang="en-US" sz="3600" kern="10" dirty="0" smtClean="0">
                <a:ln w="9525">
                  <a:solidFill>
                    <a:srgbClr val="0000CC"/>
                  </a:solidFill>
                  <a:round/>
                  <a:headEnd/>
                  <a:tailEnd/>
                </a:ln>
                <a:solidFill>
                  <a:srgbClr val="385723"/>
                </a:solidFill>
                <a:effectLst>
                  <a:prstShdw prst="shdw16">
                    <a:srgbClr val="C7DFD3">
                      <a:alpha val="50000"/>
                    </a:srgbClr>
                  </a:prstShdw>
                </a:effectLst>
                <a:latin typeface="Times New Roman" panose="02020603050405020304" pitchFamily="18" charset="0"/>
                <a:cs typeface="Times New Roman" panose="02020603050405020304" pitchFamily="18" charset="0"/>
              </a:rPr>
              <a:t>NGÀY </a:t>
            </a:r>
            <a:r>
              <a:rPr lang="en-US" sz="3600" kern="10" dirty="0" smtClean="0">
                <a:ln w="9525">
                  <a:solidFill>
                    <a:srgbClr val="0000CC"/>
                  </a:solidFill>
                  <a:round/>
                  <a:headEnd/>
                  <a:tailEnd/>
                </a:ln>
                <a:solidFill>
                  <a:srgbClr val="385723"/>
                </a:solidFill>
                <a:effectLst>
                  <a:prstShdw prst="shdw16">
                    <a:srgbClr val="C7DFD3">
                      <a:alpha val="50000"/>
                    </a:srgbClr>
                  </a:prstShdw>
                </a:effectLst>
                <a:latin typeface="Times New Roman" panose="02020603050405020304" pitchFamily="18" charset="0"/>
                <a:cs typeface="Times New Roman" panose="02020603050405020304" pitchFamily="18" charset="0"/>
              </a:rPr>
              <a:t>18.10.2021</a:t>
            </a:r>
            <a:endParaRPr lang="en-US" sz="3600" kern="10" dirty="0" smtClean="0">
              <a:ln w="9525">
                <a:solidFill>
                  <a:srgbClr val="0000CC"/>
                </a:solidFill>
                <a:round/>
                <a:headEnd/>
                <a:tailEnd/>
              </a:ln>
              <a:solidFill>
                <a:srgbClr val="385723"/>
              </a:solidFill>
              <a:effectLst>
                <a:prstShdw prst="shdw16">
                  <a:srgbClr val="C7DFD3">
                    <a:alpha val="50000"/>
                  </a:srgbClr>
                </a:prstShdw>
              </a:effectLst>
              <a:latin typeface="Times New Roman" panose="02020603050405020304" pitchFamily="18" charset="0"/>
              <a:cs typeface="Times New Roman" panose="02020603050405020304" pitchFamily="18" charset="0"/>
            </a:endParaRPr>
          </a:p>
          <a:p>
            <a:pPr algn="ctr"/>
            <a:r>
              <a:rPr lang="en-US" sz="3600" kern="10" dirty="0" smtClean="0">
                <a:ln w="9525">
                  <a:solidFill>
                    <a:srgbClr val="0000CC"/>
                  </a:solidFill>
                  <a:round/>
                  <a:headEnd/>
                  <a:tailEnd/>
                </a:ln>
                <a:solidFill>
                  <a:srgbClr val="385723"/>
                </a:solidFill>
                <a:effectLst>
                  <a:prstShdw prst="shdw16">
                    <a:srgbClr val="C7DFD3">
                      <a:alpha val="50000"/>
                    </a:srgbClr>
                  </a:prstShdw>
                </a:effectLst>
                <a:latin typeface="Times New Roman" panose="02020603050405020304" pitchFamily="18" charset="0"/>
                <a:cs typeface="Times New Roman" panose="02020603050405020304" pitchFamily="18" charset="0"/>
              </a:rPr>
              <a:t>KHỐI 5</a:t>
            </a:r>
          </a:p>
        </p:txBody>
      </p:sp>
    </p:spTree>
    <p:extLst>
      <p:ext uri="{BB962C8B-B14F-4D97-AF65-F5344CB8AC3E}">
        <p14:creationId xmlns:p14="http://schemas.microsoft.com/office/powerpoint/2010/main" val="24291080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708"/>
                                        </p:tgtEl>
                                        <p:attrNameLst>
                                          <p:attrName>style.visibility</p:attrName>
                                        </p:attrNameLst>
                                      </p:cBhvr>
                                      <p:to>
                                        <p:strVal val="visible"/>
                                      </p:to>
                                    </p:set>
                                    <p:anim calcmode="lin" valueType="num">
                                      <p:cBhvr>
                                        <p:cTn id="7" dur="1000" fill="hold"/>
                                        <p:tgtEl>
                                          <p:spTgt spid="13708"/>
                                        </p:tgtEl>
                                        <p:attrNameLst>
                                          <p:attrName>ppt_x</p:attrName>
                                        </p:attrNameLst>
                                      </p:cBhvr>
                                      <p:tavLst>
                                        <p:tav tm="0">
                                          <p:val>
                                            <p:strVal val="#ppt_x-.2"/>
                                          </p:val>
                                        </p:tav>
                                        <p:tav tm="100000">
                                          <p:val>
                                            <p:strVal val="#ppt_x"/>
                                          </p:val>
                                        </p:tav>
                                      </p:tavLst>
                                    </p:anim>
                                    <p:anim calcmode="lin" valueType="num">
                                      <p:cBhvr>
                                        <p:cTn id="8" dur="1000" fill="hold"/>
                                        <p:tgtEl>
                                          <p:spTgt spid="137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3709"/>
                                        </p:tgtEl>
                                        <p:attrNameLst>
                                          <p:attrName>style.visibility</p:attrName>
                                        </p:attrNameLst>
                                      </p:cBhvr>
                                      <p:to>
                                        <p:strVal val="visible"/>
                                      </p:to>
                                    </p:set>
                                    <p:animEffect transition="in" filter="dissolve">
                                      <p:cBhvr>
                                        <p:cTn id="14" dur="500"/>
                                        <p:tgtEl>
                                          <p:spTgt spid="13709"/>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13714"/>
                                        </p:tgtEl>
                                        <p:attrNameLst>
                                          <p:attrName>style.visibility</p:attrName>
                                        </p:attrNameLst>
                                      </p:cBhvr>
                                      <p:to>
                                        <p:strVal val="visible"/>
                                      </p:to>
                                    </p:set>
                                    <p:animEffect transition="in" filter="fade">
                                      <p:cBhvr>
                                        <p:cTn id="18" dur="2000"/>
                                        <p:tgtEl>
                                          <p:spTgt spid="13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5" y="-43649"/>
            <a:ext cx="9525000" cy="7162800"/>
          </a:xfrm>
          <a:prstGeom prst="rect">
            <a:avLst/>
          </a:prstGeom>
        </p:spPr>
      </p:pic>
      <p:sp>
        <p:nvSpPr>
          <p:cNvPr id="3" name="Content Placeholder 2"/>
          <p:cNvSpPr>
            <a:spLocks noGrp="1"/>
          </p:cNvSpPr>
          <p:nvPr>
            <p:ph idx="1"/>
          </p:nvPr>
        </p:nvSpPr>
        <p:spPr>
          <a:xfrm>
            <a:off x="2667000" y="761766"/>
            <a:ext cx="4572000" cy="3429000"/>
          </a:xfrm>
        </p:spPr>
        <p:txBody>
          <a:bodyPr>
            <a:normAutofit/>
          </a:bodyPr>
          <a:lstStyle/>
          <a:p>
            <a:pPr marL="0" indent="0" algn="ctr">
              <a:buNone/>
            </a:pPr>
            <a:r>
              <a:rPr lang="en-US" b="1" dirty="0" err="1">
                <a:solidFill>
                  <a:schemeClr val="bg1"/>
                </a:solidFill>
                <a:latin typeface="Times New Roman" panose="02020603050405020304" pitchFamily="18" charset="0"/>
                <a:cs typeface="Times New Roman" panose="02020603050405020304" pitchFamily="18" charset="0"/>
              </a:rPr>
              <a:t>Kết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quả</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của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phong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trào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này</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ra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sao</a:t>
            </a:r>
            <a:r>
              <a:rPr lang="en-US" b="1" dirty="0">
                <a:solidFill>
                  <a:schemeClr val="bg1"/>
                </a:solidFill>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a:t>
            </a:r>
            <a:endParaRPr lang="en-US"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38400" y="798883"/>
            <a:ext cx="4191000" cy="1200329"/>
          </a:xfrm>
          <a:prstGeom prst="rect">
            <a:avLst/>
          </a:prstGeom>
          <a:noFill/>
        </p:spPr>
        <p:txBody>
          <a:bodyPr wrap="square" rtlCol="0">
            <a:spAutoFit/>
          </a:bodyPr>
          <a:lstStyle/>
          <a:p>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thất</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bại</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TextBox 7"/>
          <p:cNvSpPr txBox="1"/>
          <p:nvPr/>
        </p:nvSpPr>
        <p:spPr>
          <a:xfrm>
            <a:off x="2151355" y="1988855"/>
            <a:ext cx="5181600" cy="3970318"/>
          </a:xfrm>
          <a:prstGeom prst="rect">
            <a:avLst/>
          </a:prstGeom>
          <a:noFill/>
        </p:spPr>
        <p:txBody>
          <a:bodyPr wrap="square" rtlCol="0">
            <a:spAutoFit/>
          </a:bodyPr>
          <a:lstStyle/>
          <a:p>
            <a:pPr marL="285750" indent="-285750">
              <a:buBlip>
                <a:blip r:embed="rId3"/>
              </a:buBlip>
            </a:pPr>
            <a:r>
              <a:rPr lang="en-US" altLang="en-US" sz="2800" b="1" i="1" dirty="0" err="1">
                <a:solidFill>
                  <a:srgbClr val="FFFF00"/>
                </a:solidFill>
                <a:latin typeface="Times New Roman" panose="02020603050405020304" pitchFamily="18" charset="0"/>
                <a:cs typeface="Times New Roman" panose="02020603050405020304" pitchFamily="18" charset="0"/>
              </a:rPr>
              <a:t>Phong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trào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Đông</a:t>
            </a:r>
            <a:r>
              <a:rPr lang="en-US" altLang="en-US" sz="2800" b="1" i="1" dirty="0">
                <a:solidFill>
                  <a:srgbClr val="FFFF00"/>
                </a:solidFill>
                <a:latin typeface="Times New Roman" panose="02020603050405020304" pitchFamily="18" charset="0"/>
                <a:cs typeface="Times New Roman" panose="02020603050405020304" pitchFamily="18" charset="0"/>
              </a:rPr>
              <a:t> Du </a:t>
            </a:r>
            <a:r>
              <a:rPr lang="en-US" altLang="en-US" sz="2800" b="1" i="1" dirty="0" err="1">
                <a:solidFill>
                  <a:srgbClr val="FFFF00"/>
                </a:solidFill>
                <a:latin typeface="Times New Roman" panose="02020603050405020304" pitchFamily="18" charset="0"/>
                <a:cs typeface="Times New Roman" panose="02020603050405020304" pitchFamily="18" charset="0"/>
              </a:rPr>
              <a:t>phát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triển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làm</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Pháp</a:t>
            </a:r>
            <a:r>
              <a:rPr lang="en-US" altLang="en-US" sz="2800" b="1" i="1" dirty="0">
                <a:solidFill>
                  <a:srgbClr val="FFFF00"/>
                </a:solidFill>
                <a:latin typeface="Times New Roman" panose="02020603050405020304" pitchFamily="18" charset="0"/>
                <a:cs typeface="Times New Roman" panose="02020603050405020304" pitchFamily="18" charset="0"/>
              </a:rPr>
              <a:t> lo </a:t>
            </a:r>
            <a:r>
              <a:rPr lang="en-US" altLang="en-US" sz="2800" b="1" i="1" dirty="0" err="1">
                <a:solidFill>
                  <a:srgbClr val="FFFF00"/>
                </a:solidFill>
                <a:latin typeface="Times New Roman" panose="02020603050405020304" pitchFamily="18" charset="0"/>
                <a:cs typeface="Times New Roman" panose="02020603050405020304" pitchFamily="18" charset="0"/>
              </a:rPr>
              <a:t>ngại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Pháp</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câu</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kết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với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chống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phong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trào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Đông</a:t>
            </a:r>
            <a:r>
              <a:rPr lang="en-US" altLang="en-US" sz="2800" b="1" i="1" dirty="0">
                <a:solidFill>
                  <a:srgbClr val="FFFF00"/>
                </a:solidFill>
                <a:latin typeface="Times New Roman" panose="02020603050405020304" pitchFamily="18" charset="0"/>
                <a:cs typeface="Times New Roman" panose="02020603050405020304" pitchFamily="18" charset="0"/>
              </a:rPr>
              <a:t> Du. </a:t>
            </a:r>
            <a:r>
              <a:rPr lang="en-US" altLang="en-US" sz="2800" b="1" i="1" dirty="0" err="1">
                <a:solidFill>
                  <a:srgbClr val="FFFF00"/>
                </a:solidFill>
                <a:latin typeface="Times New Roman" panose="02020603050405020304" pitchFamily="18" charset="0"/>
                <a:cs typeface="Times New Roman" panose="02020603050405020304" pitchFamily="18" charset="0"/>
              </a:rPr>
              <a:t>Chính</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phủ</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trục</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xuất</a:t>
            </a:r>
            <a:r>
              <a:rPr lang="en-US" altLang="en-US" sz="2800" b="1" i="1" dirty="0">
                <a:solidFill>
                  <a:srgbClr val="FFFF00"/>
                </a:solidFill>
                <a:latin typeface="Times New Roman" panose="02020603050405020304" pitchFamily="18" charset="0"/>
                <a:cs typeface="Times New Roman" panose="02020603050405020304" pitchFamily="18" charset="0"/>
              </a:rPr>
              <a:t> Phan </a:t>
            </a:r>
            <a:r>
              <a:rPr lang="en-US" altLang="en-US" sz="2800" b="1" i="1" dirty="0" err="1">
                <a:solidFill>
                  <a:srgbClr val="FFFF00"/>
                </a:solidFill>
                <a:latin typeface="Times New Roman" panose="02020603050405020304" pitchFamily="18" charset="0"/>
                <a:cs typeface="Times New Roman" panose="02020603050405020304" pitchFamily="18" charset="0"/>
              </a:rPr>
              <a:t>Bội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Châu</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thanh</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niên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Việt</a:t>
            </a:r>
            <a:r>
              <a:rPr lang="en-US" altLang="en-US" sz="2800" b="1" i="1" dirty="0">
                <a:solidFill>
                  <a:srgbClr val="FFFF00"/>
                </a:solidFill>
                <a:latin typeface="Times New Roman" panose="02020603050405020304" pitchFamily="18" charset="0"/>
                <a:cs typeface="Times New Roman" panose="02020603050405020304" pitchFamily="18" charset="0"/>
              </a:rPr>
              <a:t> Nam </a:t>
            </a:r>
            <a:r>
              <a:rPr lang="en-US" altLang="en-US" sz="2800" b="1" i="1" dirty="0" err="1">
                <a:solidFill>
                  <a:srgbClr val="FFFF00"/>
                </a:solidFill>
                <a:latin typeface="Times New Roman" panose="02020603050405020304" pitchFamily="18" charset="0"/>
                <a:cs typeface="Times New Roman" panose="02020603050405020304" pitchFamily="18" charset="0"/>
              </a:rPr>
              <a:t>ra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khỏi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nước</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a:t>
            </a:r>
          </a:p>
          <a:p>
            <a:endParaRPr lang="en-US" sz="2800" i="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276600" y="1828800"/>
            <a:ext cx="3124200" cy="1077218"/>
          </a:xfrm>
          <a:prstGeom prst="rect">
            <a:avLst/>
          </a:prstGeom>
          <a:noFill/>
        </p:spPr>
        <p:txBody>
          <a:bodyPr wrap="square" rtlCol="0">
            <a:spAutoFit/>
          </a:bodyPr>
          <a:lstStyle/>
          <a:p>
            <a:pPr marL="285750" indent="-285750">
              <a:buBlip>
                <a:blip r:embed="rId3"/>
              </a:buBlip>
            </a:pP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Thất</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bại</a:t>
            </a:r>
            <a:endPar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3200" dirty="0"/>
          </a:p>
        </p:txBody>
      </p:sp>
      <p:sp>
        <p:nvSpPr>
          <p:cNvPr id="10" name="TextBox 9"/>
          <p:cNvSpPr txBox="1"/>
          <p:nvPr/>
        </p:nvSpPr>
        <p:spPr>
          <a:xfrm>
            <a:off x="2895600" y="1336357"/>
            <a:ext cx="4114800" cy="206210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Ý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nghĩa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khơi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dậy</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a:t>
            </a:r>
          </a:p>
        </p:txBody>
      </p:sp>
      <p:sp>
        <p:nvSpPr>
          <p:cNvPr id="11" name="TextBox 10"/>
          <p:cNvSpPr txBox="1"/>
          <p:nvPr/>
        </p:nvSpPr>
        <p:spPr>
          <a:xfrm>
            <a:off x="381000" y="1937657"/>
            <a:ext cx="914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391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9">
                                            <p:txEl>
                                              <p:pRg st="0" end="0"/>
                                            </p:txEl>
                                          </p:spTgt>
                                        </p:tgtEl>
                                      </p:cBhvr>
                                    </p:animEffect>
                                    <p:set>
                                      <p:cBhvr>
                                        <p:cTn id="2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7">
                                            <p:txEl>
                                              <p:pRg st="0" end="0"/>
                                            </p:txEl>
                                          </p:spTgt>
                                        </p:tgtEl>
                                      </p:cBhvr>
                                    </p:animEffect>
                                    <p:set>
                                      <p:cBhvr>
                                        <p:cTn id="35" dur="1" fill="hold">
                                          <p:stCondLst>
                                            <p:cond delay="499"/>
                                          </p:stCondLst>
                                        </p:cTn>
                                        <p:tgtEl>
                                          <p:spTgt spid="7">
                                            <p:txEl>
                                              <p:pRg st="0" end="0"/>
                                            </p:txEl>
                                          </p:spTgt>
                                        </p:tgtEl>
                                        <p:attrNameLst>
                                          <p:attrName>style.visibility</p:attrName>
                                        </p:attrNameLst>
                                      </p:cBhvr>
                                      <p:to>
                                        <p:strVal val="hidden"/>
                                      </p:to>
                                    </p:set>
                                  </p:childTnLst>
                                </p:cTn>
                              </p:par>
                              <p:par>
                                <p:cTn id="36" presetID="14" presetClass="exit" presetSubtype="10" fill="hold" grpId="0" nodeType="withEffect">
                                  <p:stCondLst>
                                    <p:cond delay="0"/>
                                  </p:stCondLst>
                                  <p:childTnLst>
                                    <p:animEffect transition="out" filter="randombar(horizontal)">
                                      <p:cBhvr>
                                        <p:cTn id="37" dur="500"/>
                                        <p:tgtEl>
                                          <p:spTgt spid="8">
                                            <p:txEl>
                                              <p:pRg st="0" end="0"/>
                                            </p:txEl>
                                          </p:spTgt>
                                        </p:tgtEl>
                                      </p:cBhvr>
                                    </p:animEffect>
                                    <p:set>
                                      <p:cBhvr>
                                        <p:cTn id="38" dur="1" fill="hold">
                                          <p:stCondLst>
                                            <p:cond delay="499"/>
                                          </p:stCondLst>
                                        </p:cTn>
                                        <p:tgtEl>
                                          <p:spTgt spid="8">
                                            <p:txEl>
                                              <p:pRg st="0" end="0"/>
                                            </p:txEl>
                                          </p:spTgt>
                                        </p:tgtEl>
                                        <p:attrNameLst>
                                          <p:attrName>style.visibility</p:attrName>
                                        </p:attrNameLst>
                                      </p:cBhvr>
                                      <p:to>
                                        <p:strVal val="hidden"/>
                                      </p:to>
                                    </p:set>
                                  </p:childTnLst>
                                </p:cTn>
                              </p:par>
                              <p:par>
                                <p:cTn id="39" presetID="3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allAtOnce"/>
      <p:bldP spid="8" grpId="0" build="allAtOnce"/>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467600"/>
          </a:xfrm>
        </p:spPr>
      </p:pic>
      <p:sp>
        <p:nvSpPr>
          <p:cNvPr id="2" name="Title 1"/>
          <p:cNvSpPr>
            <a:spLocks noGrp="1"/>
          </p:cNvSpPr>
          <p:nvPr>
            <p:ph type="title"/>
          </p:nvPr>
        </p:nvSpPr>
        <p:spPr>
          <a:xfrm>
            <a:off x="2133600" y="1297632"/>
            <a:ext cx="5029200" cy="3426768"/>
          </a:xfrm>
        </p:spPr>
        <p:txBody>
          <a:bodyPr>
            <a:noAutofit/>
          </a:bodyPr>
          <a:lstStyle/>
          <a:p>
            <a:pPr algn="l"/>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Phan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biểu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kỉ</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XX.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cổ</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nhằm</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đào</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tài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TextBox 6"/>
          <p:cNvSpPr txBox="1"/>
          <p:nvPr/>
        </p:nvSpPr>
        <p:spPr>
          <a:xfrm>
            <a:off x="2133600" y="1066800"/>
            <a:ext cx="1447800" cy="461665"/>
          </a:xfrm>
          <a:prstGeom prst="rect">
            <a:avLst/>
          </a:prstGeom>
          <a:noFill/>
        </p:spPr>
        <p:txBody>
          <a:bodyPr wrap="square" rtlCol="0">
            <a:spAutoFit/>
          </a:bodyPr>
          <a:lstStyle/>
          <a:p>
            <a:r>
              <a:rPr lang="en-US" sz="2400" b="1" i="1" u="sng" dirty="0" err="1">
                <a:solidFill>
                  <a:srgbClr val="0000FF"/>
                </a:solidFill>
                <a:latin typeface="Times New Roman" panose="02020603050405020304" pitchFamily="18" charset="0"/>
                <a:cs typeface="Times New Roman" panose="02020603050405020304" pitchFamily="18" charset="0"/>
              </a:rPr>
              <a:t>Bài</a:t>
            </a:r>
            <a:r>
              <a:rPr lang="en-US" sz="2400" b="1" i="1" u="sng" dirty="0">
                <a:solidFill>
                  <a:srgbClr val="0000FF"/>
                </a:solidFill>
                <a:latin typeface="Times New Roman" panose="02020603050405020304" pitchFamily="18" charset="0"/>
                <a:cs typeface="Times New Roman" panose="02020603050405020304" pitchFamily="18" charset="0"/>
              </a:rPr>
              <a:t> </a:t>
            </a:r>
            <a:r>
              <a:rPr lang="en-US" sz="2400" b="1" i="1" u="sng" dirty="0" err="1">
                <a:solidFill>
                  <a:srgbClr val="0000FF"/>
                </a:solidFill>
                <a:latin typeface="Times New Roman" panose="02020603050405020304" pitchFamily="18" charset="0"/>
                <a:cs typeface="Times New Roman" panose="02020603050405020304" pitchFamily="18" charset="0"/>
              </a:rPr>
              <a:t>học</a:t>
            </a:r>
            <a:r>
              <a:rPr lang="en-US" sz="2400" b="1" i="1" u="sng"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3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372600" cy="6934200"/>
          </a:xfrm>
        </p:spPr>
      </p:pic>
      <p:graphicFrame>
        <p:nvGraphicFramePr>
          <p:cNvPr id="15" name="Diagram 14"/>
          <p:cNvGraphicFramePr/>
          <p:nvPr>
            <p:extLst>
              <p:ext uri="{D42A27DB-BD31-4B8C-83A1-F6EECF244321}">
                <p14:modId xmlns:p14="http://schemas.microsoft.com/office/powerpoint/2010/main" val="846813645"/>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b="1"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b="1"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b="1"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b="1"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b="1"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rã</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endParaRPr>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tài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Phan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sang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c</a:t>
            </a:r>
          </a:p>
        </p:txBody>
      </p:sp>
      <p:sp>
        <p:nvSpPr>
          <p:cNvPr id="29" name="Rectangle 28"/>
          <p:cNvSpPr/>
          <p:nvPr/>
        </p:nvSpPr>
        <p:spPr>
          <a:xfrm>
            <a:off x="5001986" y="4953000"/>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Giúp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khơi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dậy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a:t>
            </a:r>
          </a:p>
        </p:txBody>
      </p:sp>
      <p:sp>
        <p:nvSpPr>
          <p:cNvPr id="31" name="8-Point Star 30"/>
          <p:cNvSpPr/>
          <p:nvPr/>
        </p:nvSpPr>
        <p:spPr>
          <a:xfrm>
            <a:off x="4686300" y="4099572"/>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d</a:t>
            </a:r>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e</a:t>
            </a:r>
          </a:p>
        </p:txBody>
      </p:sp>
      <p:sp>
        <p:nvSpPr>
          <p:cNvPr id="26" name="TextBox 25"/>
          <p:cNvSpPr txBox="1"/>
          <p:nvPr/>
        </p:nvSpPr>
        <p:spPr>
          <a:xfrm>
            <a:off x="457200" y="304799"/>
            <a:ext cx="8686800" cy="584775"/>
          </a:xfrm>
          <a:prstGeom prst="rect">
            <a:avLst/>
          </a:prstGeom>
          <a:noFill/>
        </p:spPr>
        <p:txBody>
          <a:bodyPr wrap="square" rtlCol="0">
            <a:spAutoFit/>
          </a:bodyPr>
          <a:lstStyle/>
          <a:p>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32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ối</a:t>
            </a:r>
            <a:r>
              <a:rPr lang="en-US" sz="32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a:t>
            </a:r>
            <a:r>
              <a:rPr lang="en-US" sz="32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dung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ở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endPar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a:t>
            </a: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1962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6">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7">
                                            <p:txEl>
                                              <p:pRg st="0" end="0"/>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8">
                                            <p:txEl>
                                              <p:pRg st="0" end="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p:cTn id="4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9">
                                            <p:txEl>
                                              <p:pRg st="0" end="0"/>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 calcmode="lin" valueType="num">
                                      <p:cBhvr>
                                        <p:cTn id="4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 calcmode="lin" valueType="num">
                                      <p:cBhvr>
                                        <p:cTn id="5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4">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P spid="26"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372600" cy="6934200"/>
          </a:xfrm>
        </p:spPr>
      </p:pic>
      <p:graphicFrame>
        <p:nvGraphicFramePr>
          <p:cNvPr id="15" name="Diagram 14"/>
          <p:cNvGraphicFramePr/>
          <p:nvPr>
            <p:extLst>
              <p:ext uri="{D42A27DB-BD31-4B8C-83A1-F6EECF244321}">
                <p14:modId xmlns:p14="http://schemas.microsoft.com/office/powerpoint/2010/main" val="2017941942"/>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b="1"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b="1"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b="1"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b="1"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b="1"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rã</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endParaRPr>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tài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Phan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sang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c</a:t>
            </a:r>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Giúp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khơi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dậy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a:t>
            </a:r>
          </a:p>
        </p:txBody>
      </p:sp>
      <p:sp>
        <p:nvSpPr>
          <p:cNvPr id="31" name="8-Point Star 30"/>
          <p:cNvSpPr/>
          <p:nvPr/>
        </p:nvSpPr>
        <p:spPr>
          <a:xfrm>
            <a:off x="4686300" y="4093343"/>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d</a:t>
            </a:r>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e</a:t>
            </a: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a:t>
            </a: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B</a:t>
            </a:r>
          </a:p>
        </p:txBody>
      </p:sp>
      <p:sp>
        <p:nvSpPr>
          <p:cNvPr id="36" name="TextBox 35"/>
          <p:cNvSpPr txBox="1"/>
          <p:nvPr/>
        </p:nvSpPr>
        <p:spPr>
          <a:xfrm>
            <a:off x="838954" y="304799"/>
            <a:ext cx="8686800" cy="584775"/>
          </a:xfrm>
          <a:prstGeom prst="rect">
            <a:avLst/>
          </a:prstGeom>
          <a:noFill/>
        </p:spPr>
        <p:txBody>
          <a:bodyPr wrap="square" rtlCol="0">
            <a:spAutoFit/>
          </a:bodyPr>
          <a:lstStyle/>
          <a:p>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32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ối</a:t>
            </a:r>
            <a:r>
              <a:rPr lang="en-US" sz="32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a:t>
            </a:r>
            <a:r>
              <a:rPr lang="en-US" sz="32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dung </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ở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endPar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3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111E-6 L 0.00834 0.24444 " pathEditMode="relative" rAng="0" ptsTypes="AA">
                                      <p:cBhvr>
                                        <p:cTn id="6" dur="1000" fill="hold"/>
                                        <p:tgtEl>
                                          <p:spTgt spid="24"/>
                                        </p:tgtEl>
                                        <p:attrNameLst>
                                          <p:attrName>ppt_x</p:attrName>
                                          <p:attrName>ppt_y</p:attrName>
                                        </p:attrNameLst>
                                      </p:cBhvr>
                                      <p:rCtr x="417" y="12222"/>
                                    </p:animMotion>
                                  </p:childTnLst>
                                </p:cTn>
                              </p:par>
                              <p:par>
                                <p:cTn id="7" presetID="42" presetClass="path" presetSubtype="0" accel="50000" decel="50000" fill="hold" grpId="0" nodeType="withEffect">
                                  <p:stCondLst>
                                    <p:cond delay="0"/>
                                  </p:stCondLst>
                                  <p:childTnLst>
                                    <p:animMotion origin="layout" path="M 3.33333E-6 0 L 0.00833 0.24838 " pathEditMode="relative" rAng="0" ptsTypes="AA">
                                      <p:cBhvr>
                                        <p:cTn id="8" dur="1000" fill="hold"/>
                                        <p:tgtEl>
                                          <p:spTgt spid="27"/>
                                        </p:tgtEl>
                                        <p:attrNameLst>
                                          <p:attrName>ppt_x</p:attrName>
                                          <p:attrName>ppt_y</p:attrName>
                                        </p:attrNameLst>
                                      </p:cBhvr>
                                      <p:rCtr x="417" y="12407"/>
                                    </p:animMotion>
                                  </p:childTnLst>
                                </p:cTn>
                              </p:par>
                              <p:par>
                                <p:cTn id="9" presetID="42" presetClass="path" presetSubtype="0" accel="50000" decel="50000" fill="hold" grpId="0" nodeType="withEffect">
                                  <p:stCondLst>
                                    <p:cond delay="0"/>
                                  </p:stCondLst>
                                  <p:childTnLst>
                                    <p:animMotion origin="layout" path="M 0.00417 -0.01828 L 0.00417 0.23172 " pathEditMode="relative" rAng="0" ptsTypes="AA">
                                      <p:cBhvr>
                                        <p:cTn id="10" dur="1000" fill="hold"/>
                                        <p:tgtEl>
                                          <p:spTgt spid="21"/>
                                        </p:tgtEl>
                                        <p:attrNameLst>
                                          <p:attrName>ppt_x</p:attrName>
                                          <p:attrName>ppt_y</p:attrName>
                                        </p:attrNameLst>
                                      </p:cBhvr>
                                      <p:rCtr x="0" y="12500"/>
                                    </p:animMotion>
                                  </p:childTnLst>
                                </p:cTn>
                              </p:par>
                              <p:par>
                                <p:cTn id="11" presetID="42" presetClass="path" presetSubtype="0" accel="50000" decel="50000" fill="hold" grpId="0" nodeType="withEffect">
                                  <p:stCondLst>
                                    <p:cond delay="0"/>
                                  </p:stCondLst>
                                  <p:childTnLst>
                                    <p:animMotion origin="layout" path="M 3.33333E-6 -0.01828 L 3.33333E-6 0.23172 " pathEditMode="relative" rAng="0" ptsTypes="AA">
                                      <p:cBhvr>
                                        <p:cTn id="12" dur="1000" fill="hold"/>
                                        <p:tgtEl>
                                          <p:spTgt spid="23"/>
                                        </p:tgtEl>
                                        <p:attrNameLst>
                                          <p:attrName>ppt_x</p:attrName>
                                          <p:attrName>ppt_y</p:attrName>
                                        </p:attrNameLst>
                                      </p:cBhvr>
                                      <p:rCtr x="0" y="12500"/>
                                    </p:animMotion>
                                  </p:childTnLst>
                                </p:cTn>
                              </p:par>
                              <p:par>
                                <p:cTn id="13" presetID="64" presetClass="path" presetSubtype="0" accel="50000" decel="50000" fill="hold" grpId="0" nodeType="withEffect">
                                  <p:stCondLst>
                                    <p:cond delay="0"/>
                                  </p:stCondLst>
                                  <p:childTnLst>
                                    <p:animMotion origin="layout" path="M 3.33333E-6 -1.11111E-6 L 3.33333E-6 -0.46111 " pathEditMode="relative" rAng="0" ptsTypes="AA">
                                      <p:cBhvr>
                                        <p:cTn id="14" dur="1000" fill="hold"/>
                                        <p:tgtEl>
                                          <p:spTgt spid="29"/>
                                        </p:tgtEl>
                                        <p:attrNameLst>
                                          <p:attrName>ppt_x</p:attrName>
                                          <p:attrName>ppt_y</p:attrName>
                                        </p:attrNameLst>
                                      </p:cBhvr>
                                      <p:rCtr x="0" y="-23056"/>
                                    </p:animMotion>
                                  </p:childTnLst>
                                </p:cTn>
                              </p:par>
                              <p:par>
                                <p:cTn id="15" presetID="64" presetClass="path" presetSubtype="0" accel="50000" decel="50000" fill="hold" grpId="0" nodeType="withEffect">
                                  <p:stCondLst>
                                    <p:cond delay="0"/>
                                  </p:stCondLst>
                                  <p:childTnLst>
                                    <p:animMotion origin="layout" path="M -0.00364 0.01273 L -0.00364 -0.45556 " pathEditMode="relative" rAng="0" ptsTypes="AA">
                                      <p:cBhvr>
                                        <p:cTn id="16" dur="1000" fill="hold"/>
                                        <p:tgtEl>
                                          <p:spTgt spid="32"/>
                                        </p:tgtEl>
                                        <p:attrNameLst>
                                          <p:attrName>ppt_x</p:attrName>
                                          <p:attrName>ppt_y</p:attrName>
                                        </p:attrNameLst>
                                      </p:cBhvr>
                                      <p:rCtr x="0" y="-23426"/>
                                    </p:animMotion>
                                  </p:childTnLst>
                                </p:cTn>
                              </p:par>
                              <p:par>
                                <p:cTn id="17" presetID="64" presetClass="path" presetSubtype="0" accel="50000" decel="50000" fill="hold" grpId="0" nodeType="withEffect">
                                  <p:stCondLst>
                                    <p:cond delay="0"/>
                                  </p:stCondLst>
                                  <p:childTnLst>
                                    <p:animMotion origin="layout" path="M 3.33333E-6 2.22222E-6 L 3.33333E-6 -0.12778 " pathEditMode="relative" rAng="0" ptsTypes="AA">
                                      <p:cBhvr>
                                        <p:cTn id="18" dur="1000" fill="hold"/>
                                        <p:tgtEl>
                                          <p:spTgt spid="25"/>
                                        </p:tgtEl>
                                        <p:attrNameLst>
                                          <p:attrName>ppt_x</p:attrName>
                                          <p:attrName>ppt_y</p:attrName>
                                        </p:attrNameLst>
                                      </p:cBhvr>
                                      <p:rCtr x="0" y="-6389"/>
                                    </p:animMotion>
                                  </p:childTnLst>
                                </p:cTn>
                              </p:par>
                              <p:par>
                                <p:cTn id="19" presetID="64" presetClass="path" presetSubtype="0" accel="50000" decel="50000" fill="hold" grpId="0" nodeType="withEffect">
                                  <p:stCondLst>
                                    <p:cond delay="0"/>
                                  </p:stCondLst>
                                  <p:childTnLst>
                                    <p:animMotion origin="layout" path="M 3.33333E-6 2.22222E-6 L 3.33333E-6 -0.12778 " pathEditMode="relative" rAng="0" ptsTypes="AA">
                                      <p:cBhvr>
                                        <p:cTn id="20" dur="1000" fill="hold"/>
                                        <p:tgtEl>
                                          <p:spTgt spid="28"/>
                                        </p:tgtEl>
                                        <p:attrNameLst>
                                          <p:attrName>ppt_x</p:attrName>
                                          <p:attrName>ppt_y</p:attrName>
                                        </p:attrNameLst>
                                      </p:cBhvr>
                                      <p:rCtr x="0" y="-6389"/>
                                    </p:animMotion>
                                  </p:childTnLst>
                                </p:cTn>
                              </p:par>
                              <p:par>
                                <p:cTn id="21" presetID="42" presetClass="path" presetSubtype="0" accel="50000" decel="50000" fill="hold" grpId="0" nodeType="withEffect">
                                  <p:stCondLst>
                                    <p:cond delay="0"/>
                                  </p:stCondLst>
                                  <p:childTnLst>
                                    <p:animMotion origin="layout" path="M -3.33333E-6 1.11111E-6 L -3.33333E-6 0.12778 " pathEditMode="relative" rAng="0" ptsTypes="AA">
                                      <p:cBhvr>
                                        <p:cTn id="22" dur="1000" fill="hold"/>
                                        <p:tgtEl>
                                          <p:spTgt spid="30"/>
                                        </p:tgtEl>
                                        <p:attrNameLst>
                                          <p:attrName>ppt_x</p:attrName>
                                          <p:attrName>ppt_y</p:attrName>
                                        </p:attrNameLst>
                                      </p:cBhvr>
                                      <p:rCtr x="0" y="6389"/>
                                    </p:animMotion>
                                  </p:childTnLst>
                                </p:cTn>
                              </p:par>
                              <p:par>
                                <p:cTn id="23" presetID="42" presetClass="path" presetSubtype="0" accel="50000" decel="50000" fill="hold" grpId="0" nodeType="withEffect">
                                  <p:stCondLst>
                                    <p:cond delay="0"/>
                                  </p:stCondLst>
                                  <p:childTnLst>
                                    <p:animMotion origin="layout" path="M 3.33333E-6 -3.33333E-6 L 3.33333E-6 0.1294 " pathEditMode="relative" rAng="0" ptsTypes="AA">
                                      <p:cBhvr>
                                        <p:cTn id="24" dur="1000" fill="hold"/>
                                        <p:tgtEl>
                                          <p:spTgt spid="31"/>
                                        </p:tgtEl>
                                        <p:attrNameLst>
                                          <p:attrName>ppt_x</p:attrName>
                                          <p:attrName>ppt_y</p:attrName>
                                        </p:attrNameLst>
                                      </p:cBhvr>
                                      <p:rCtr x="0" y="6458"/>
                                    </p:animMotion>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 calcmode="lin" valueType="num">
                                      <p:cBhvr>
                                        <p:cTn id="31" dur="1000" fill="hold"/>
                                        <p:tgtEl>
                                          <p:spTgt spid="36"/>
                                        </p:tgtEl>
                                        <p:attrNameLst>
                                          <p:attrName>style.rotation</p:attrName>
                                        </p:attrNameLst>
                                      </p:cBhvr>
                                      <p:tavLst>
                                        <p:tav tm="0">
                                          <p:val>
                                            <p:fltVal val="90"/>
                                          </p:val>
                                        </p:tav>
                                        <p:tav tm="100000">
                                          <p:val>
                                            <p:fltVal val="0"/>
                                          </p:val>
                                        </p:tav>
                                      </p:tavLst>
                                    </p:anim>
                                    <p:animEffect transition="in" filter="fade">
                                      <p:cBhvr>
                                        <p:cTn id="3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alentine 06 0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8436" name="WordArt 7"/>
          <p:cNvSpPr>
            <a:spLocks noChangeArrowheads="1" noChangeShapeType="1" noTextEdit="1"/>
          </p:cNvSpPr>
          <p:nvPr/>
        </p:nvSpPr>
        <p:spPr bwMode="auto">
          <a:xfrm>
            <a:off x="2667000" y="1600200"/>
            <a:ext cx="6019800" cy="33528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smtClean="0">
                <a:ln w="9525">
                  <a:round/>
                  <a:headEnd/>
                  <a:tailEnd/>
                </a:ln>
                <a:solidFill>
                  <a:srgbClr val="0000FF"/>
                </a:solidFill>
                <a:latin typeface="Times New Roman"/>
                <a:cs typeface="Times New Roman"/>
              </a:rPr>
              <a:t>CHÀO CÁC EM !</a:t>
            </a:r>
          </a:p>
        </p:txBody>
      </p:sp>
      <p:sp>
        <p:nvSpPr>
          <p:cNvPr id="18437" name="Rectangle 15"/>
          <p:cNvSpPr>
            <a:spLocks noChangeArrowheads="1"/>
          </p:cNvSpPr>
          <p:nvPr/>
        </p:nvSpPr>
        <p:spPr bwMode="auto">
          <a:xfrm>
            <a:off x="17463" y="-7938"/>
            <a:ext cx="9144000" cy="6858001"/>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vi-VN" altLang="en-US" smtClean="0">
              <a:solidFill>
                <a:srgbClr val="000000"/>
              </a:solidFill>
              <a:cs typeface="Arial" charset="0"/>
            </a:endParaRPr>
          </a:p>
        </p:txBody>
      </p:sp>
    </p:spTree>
    <p:extLst>
      <p:ext uri="{BB962C8B-B14F-4D97-AF65-F5344CB8AC3E}">
        <p14:creationId xmlns:p14="http://schemas.microsoft.com/office/powerpoint/2010/main" val="31101157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8" name="Text Box 396">
            <a:extLst>
              <a:ext uri="{FF2B5EF4-FFF2-40B4-BE49-F238E27FC236}">
                <a16:creationId xmlns="" xmlns:a16="http://schemas.microsoft.com/office/drawing/2014/main" id="{322C9C91-13B3-4CE7-BC92-0767A33077C6}"/>
              </a:ext>
            </a:extLst>
          </p:cNvPr>
          <p:cNvSpPr txBox="1">
            <a:spLocks noChangeArrowheads="1"/>
          </p:cNvSpPr>
          <p:nvPr/>
        </p:nvSpPr>
        <p:spPr bwMode="auto">
          <a:xfrm>
            <a:off x="2514600" y="450850"/>
            <a:ext cx="4038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b="1" dirty="0" err="1">
                <a:solidFill>
                  <a:srgbClr val="FF0000"/>
                </a:solidFill>
                <a:latin typeface="Times New Roman" panose="02020603050405020304" pitchFamily="18" charset="0"/>
                <a:cs typeface="Times New Roman" panose="02020603050405020304" pitchFamily="18" charset="0"/>
              </a:rPr>
              <a:t>Lịch</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sư</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13709" name="WordArt 397" descr="16752_136[1]">
            <a:extLst>
              <a:ext uri="{FF2B5EF4-FFF2-40B4-BE49-F238E27FC236}">
                <a16:creationId xmlns="" xmlns:a16="http://schemas.microsoft.com/office/drawing/2014/main" id="{7E159233-F79D-4E76-9E87-E085BC90A6BF}"/>
              </a:ext>
            </a:extLst>
          </p:cNvPr>
          <p:cNvSpPr>
            <a:spLocks noChangeArrowheads="1" noChangeShapeType="1" noTextEdit="1"/>
          </p:cNvSpPr>
          <p:nvPr/>
        </p:nvSpPr>
        <p:spPr bwMode="auto">
          <a:xfrm>
            <a:off x="1143000" y="1489075"/>
            <a:ext cx="7086600" cy="1752600"/>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type="none" w="sm" len="sm"/>
                  <a:tailEnd type="none" w="sm" len="sm"/>
                </a:ln>
                <a:effectLst>
                  <a:outerShdw dist="45791" dir="2021404" algn="ctr" rotWithShape="0">
                    <a:srgbClr val="9999FF"/>
                  </a:outerShdw>
                </a:effectLst>
                <a:latin typeface="Times New Roman" panose="02020603050405020304" pitchFamily="18" charset="0"/>
                <a:cs typeface="Times New Roman" panose="02020603050405020304" pitchFamily="18" charset="0"/>
              </a:rPr>
              <a:t>PHAN BỘI CHÂU</a:t>
            </a:r>
          </a:p>
          <a:p>
            <a:pPr algn="ctr"/>
            <a:r>
              <a:rPr lang="en-US" sz="3600" b="1" kern="10" dirty="0">
                <a:ln w="12700">
                  <a:solidFill>
                    <a:srgbClr val="3333CC"/>
                  </a:solidFill>
                  <a:round/>
                  <a:headEnd type="none" w="sm" len="sm"/>
                  <a:tailEnd type="none" w="sm" len="sm"/>
                </a:ln>
                <a:effectLst>
                  <a:outerShdw dist="45791" dir="2021404" algn="ctr" rotWithShape="0">
                    <a:srgbClr val="9999FF"/>
                  </a:outerShdw>
                </a:effectLst>
                <a:latin typeface="Times New Roman" panose="02020603050405020304" pitchFamily="18" charset="0"/>
                <a:cs typeface="Times New Roman" panose="02020603050405020304" pitchFamily="18" charset="0"/>
              </a:rPr>
              <a:t>VÀ PHONG TRÀO ĐÔNG DU</a:t>
            </a:r>
          </a:p>
        </p:txBody>
      </p:sp>
      <p:pic>
        <p:nvPicPr>
          <p:cNvPr id="13713" name="Picture 7" descr="Book-03-june">
            <a:extLst>
              <a:ext uri="{FF2B5EF4-FFF2-40B4-BE49-F238E27FC236}">
                <a16:creationId xmlns="" xmlns:a16="http://schemas.microsoft.com/office/drawing/2014/main" id="{227100A6-60C2-4EF5-B380-2DE437A1DD4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0"/>
            <a:ext cx="41910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14" name="WordArt 402">
            <a:extLst>
              <a:ext uri="{FF2B5EF4-FFF2-40B4-BE49-F238E27FC236}">
                <a16:creationId xmlns="" xmlns:a16="http://schemas.microsoft.com/office/drawing/2014/main" id="{9AE844C1-E09A-45B8-954E-BDB2A6A662BA}"/>
              </a:ext>
            </a:extLst>
          </p:cNvPr>
          <p:cNvSpPr>
            <a:spLocks noChangeArrowheads="1" noChangeShapeType="1" noTextEdit="1"/>
          </p:cNvSpPr>
          <p:nvPr/>
        </p:nvSpPr>
        <p:spPr bwMode="auto">
          <a:xfrm>
            <a:off x="3733800" y="4953000"/>
            <a:ext cx="2492375" cy="588963"/>
          </a:xfrm>
          <a:prstGeom prst="rect">
            <a:avLst/>
          </a:prstGeom>
        </p:spPr>
        <p:txBody>
          <a:bodyPr wrap="none" fromWordArt="1">
            <a:prstTxWarp prst="textPlain">
              <a:avLst>
                <a:gd name="adj" fmla="val 50000"/>
              </a:avLst>
            </a:prstTxWarp>
          </a:bodyPr>
          <a:lstStyle/>
          <a:p>
            <a:pPr algn="ctr"/>
            <a:r>
              <a:rPr lang="en-US" sz="3600" kern="10" dirty="0">
                <a:ln w="9525">
                  <a:solidFill>
                    <a:srgbClr val="0000CC"/>
                  </a:solidFill>
                  <a:round/>
                  <a:headEnd/>
                  <a:tailEnd/>
                </a:ln>
                <a:solidFill>
                  <a:srgbClr val="385723"/>
                </a:solidFill>
                <a:effectLst>
                  <a:prstShdw prst="shdw16">
                    <a:srgbClr val="C7DFD3">
                      <a:alpha val="50000"/>
                    </a:srgbClr>
                  </a:prstShdw>
                </a:effectLst>
                <a:latin typeface="Times New Roman" panose="02020603050405020304" pitchFamily="18" charset="0"/>
                <a:cs typeface="Times New Roman" panose="02020603050405020304" pitchFamily="18" charset="0"/>
              </a:rPr>
              <a:t>SGK 12/13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708"/>
                                        </p:tgtEl>
                                        <p:attrNameLst>
                                          <p:attrName>style.visibility</p:attrName>
                                        </p:attrNameLst>
                                      </p:cBhvr>
                                      <p:to>
                                        <p:strVal val="visible"/>
                                      </p:to>
                                    </p:set>
                                    <p:anim calcmode="lin" valueType="num">
                                      <p:cBhvr>
                                        <p:cTn id="7" dur="1000" fill="hold"/>
                                        <p:tgtEl>
                                          <p:spTgt spid="13708"/>
                                        </p:tgtEl>
                                        <p:attrNameLst>
                                          <p:attrName>ppt_x</p:attrName>
                                        </p:attrNameLst>
                                      </p:cBhvr>
                                      <p:tavLst>
                                        <p:tav tm="0">
                                          <p:val>
                                            <p:strVal val="#ppt_x-.2"/>
                                          </p:val>
                                        </p:tav>
                                        <p:tav tm="100000">
                                          <p:val>
                                            <p:strVal val="#ppt_x"/>
                                          </p:val>
                                        </p:tav>
                                      </p:tavLst>
                                    </p:anim>
                                    <p:anim calcmode="lin" valueType="num">
                                      <p:cBhvr>
                                        <p:cTn id="8" dur="1000" fill="hold"/>
                                        <p:tgtEl>
                                          <p:spTgt spid="137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3709"/>
                                        </p:tgtEl>
                                        <p:attrNameLst>
                                          <p:attrName>style.visibility</p:attrName>
                                        </p:attrNameLst>
                                      </p:cBhvr>
                                      <p:to>
                                        <p:strVal val="visible"/>
                                      </p:to>
                                    </p:set>
                                    <p:animEffect transition="in" filter="dissolve">
                                      <p:cBhvr>
                                        <p:cTn id="14" dur="500"/>
                                        <p:tgtEl>
                                          <p:spTgt spid="13709"/>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13713"/>
                                        </p:tgtEl>
                                        <p:attrNameLst>
                                          <p:attrName>style.visibility</p:attrName>
                                        </p:attrNameLst>
                                      </p:cBhvr>
                                      <p:to>
                                        <p:strVal val="visible"/>
                                      </p:to>
                                    </p:set>
                                    <p:animEffect transition="in" filter="fade">
                                      <p:cBhvr>
                                        <p:cTn id="18" dur="2000"/>
                                        <p:tgtEl>
                                          <p:spTgt spid="13713"/>
                                        </p:tgtEl>
                                      </p:cBhvr>
                                    </p:animEffect>
                                  </p:childTnLst>
                                </p:cTn>
                              </p:par>
                            </p:childTnLst>
                          </p:cTn>
                        </p:par>
                        <p:par>
                          <p:cTn id="19" fill="hold" nodeType="afterGroup">
                            <p:stCondLst>
                              <p:cond delay="2500"/>
                            </p:stCondLst>
                            <p:childTnLst>
                              <p:par>
                                <p:cTn id="20" presetID="10" presetClass="entr" presetSubtype="0" fill="hold" nodeType="afterEffect">
                                  <p:stCondLst>
                                    <p:cond delay="0"/>
                                  </p:stCondLst>
                                  <p:childTnLst>
                                    <p:set>
                                      <p:cBhvr>
                                        <p:cTn id="21" dur="1" fill="hold">
                                          <p:stCondLst>
                                            <p:cond delay="0"/>
                                          </p:stCondLst>
                                        </p:cTn>
                                        <p:tgtEl>
                                          <p:spTgt spid="13714"/>
                                        </p:tgtEl>
                                        <p:attrNameLst>
                                          <p:attrName>style.visibility</p:attrName>
                                        </p:attrNameLst>
                                      </p:cBhvr>
                                      <p:to>
                                        <p:strVal val="visible"/>
                                      </p:to>
                                    </p:set>
                                    <p:animEffect transition="in" filter="fade">
                                      <p:cBhvr>
                                        <p:cTn id="22" dur="2000"/>
                                        <p:tgtEl>
                                          <p:spTgt spid="13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4"/>
          <p:cNvSpPr>
            <a:spLocks noGrp="1"/>
          </p:cNvSpPr>
          <p:nvPr>
            <p:ph type="subTitle" idx="1"/>
          </p:nvPr>
        </p:nvSpPr>
        <p:spPr/>
        <p:txBody>
          <a:bodyPr/>
          <a:lstStyle/>
          <a:p>
            <a:endParaRPr lang="en-US"/>
          </a:p>
        </p:txBody>
      </p:sp>
      <p:sp>
        <p:nvSpPr>
          <p:cNvPr id="8" name="Cloud Callout 7"/>
          <p:cNvSpPr/>
          <p:nvPr/>
        </p:nvSpPr>
        <p:spPr>
          <a:xfrm>
            <a:off x="1905000" y="1436914"/>
            <a:ext cx="5562600" cy="3124200"/>
          </a:xfrm>
          <a:prstGeom prst="cloudCallout">
            <a:avLst>
              <a:gd name="adj1" fmla="val -47568"/>
              <a:gd name="adj2" fmla="val 760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3600" b="1" i="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3600" b="1" i="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lịch</a:t>
            </a:r>
            <a:r>
              <a:rPr lang="en-US" sz="3600" b="1" i="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3600" b="1" i="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0" name="AutoShape 2"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8" y="1477382"/>
            <a:ext cx="3121025" cy="42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60578" y="5947682"/>
            <a:ext cx="3135766" cy="461665"/>
          </a:xfrm>
          <a:prstGeom prst="rect">
            <a:avLst/>
          </a:prstGeom>
          <a:noFill/>
        </p:spPr>
        <p:txBody>
          <a:bodyPr wrap="square" rtlCol="0">
            <a:spAutoFit/>
          </a:bodyPr>
          <a:lstStyle/>
          <a:p>
            <a:pPr algn="ctr"/>
            <a:r>
              <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a:t>
            </a:r>
          </a:p>
        </p:txBody>
      </p:sp>
      <p:sp>
        <p:nvSpPr>
          <p:cNvPr id="15" name="Rectangle 14"/>
          <p:cNvSpPr/>
          <p:nvPr/>
        </p:nvSpPr>
        <p:spPr>
          <a:xfrm>
            <a:off x="2362201" y="465137"/>
            <a:ext cx="4419600" cy="5289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VÀI NÉT VỀ PHAN BỘI CHÂU</a:t>
            </a:r>
          </a:p>
        </p:txBody>
      </p:sp>
      <p:graphicFrame>
        <p:nvGraphicFramePr>
          <p:cNvPr id="17" name="Diagram 16"/>
          <p:cNvGraphicFramePr/>
          <p:nvPr>
            <p:extLst>
              <p:ext uri="{D42A27DB-BD31-4B8C-83A1-F6EECF244321}">
                <p14:modId xmlns:p14="http://schemas.microsoft.com/office/powerpoint/2010/main" val="3912954754"/>
              </p:ext>
            </p:extLst>
          </p:nvPr>
        </p:nvGraphicFramePr>
        <p:xfrm>
          <a:off x="3733800" y="1711296"/>
          <a:ext cx="5143500" cy="4178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p:cNvSpPr/>
          <p:nvPr/>
        </p:nvSpPr>
        <p:spPr>
          <a:xfrm>
            <a:off x="4953000" y="1828800"/>
            <a:ext cx="3810000" cy="7130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p:txBody>
      </p:sp>
      <p:sp>
        <p:nvSpPr>
          <p:cNvPr id="23" name="Rectangle 22"/>
          <p:cNvSpPr/>
          <p:nvPr/>
        </p:nvSpPr>
        <p:spPr>
          <a:xfrm>
            <a:off x="4953000" y="4482466"/>
            <a:ext cx="3810000" cy="7130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An</a:t>
            </a:r>
          </a:p>
        </p:txBody>
      </p:sp>
      <p:sp>
        <p:nvSpPr>
          <p:cNvPr id="24" name="Rectangle 23"/>
          <p:cNvSpPr/>
          <p:nvPr/>
        </p:nvSpPr>
        <p:spPr>
          <a:xfrm>
            <a:off x="4953000" y="3179035"/>
            <a:ext cx="3810000" cy="7130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1867</a:t>
            </a:r>
          </a:p>
        </p:txBody>
      </p:sp>
    </p:spTree>
    <p:extLst>
      <p:ext uri="{BB962C8B-B14F-4D97-AF65-F5344CB8AC3E}">
        <p14:creationId xmlns:p14="http://schemas.microsoft.com/office/powerpoint/2010/main" val="24961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barn(inVertical)">
                                      <p:cBhvr>
                                        <p:cTn id="12" dur="500"/>
                                        <p:tgtEl>
                                          <p:spTgt spid="10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xit" presetSubtype="21" fill="hold" grpId="1" nodeType="withEffect">
                                  <p:stCondLst>
                                    <p:cond delay="0"/>
                                  </p:stCondLst>
                                  <p:childTnLst>
                                    <p:animEffect transition="out" filter="barn(inVertic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randombar(horizontal)">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p:bldP spid="15" grpId="0" animBg="1"/>
      <p:bldGraphic spid="17" grpId="0">
        <p:bldAsOne/>
      </p:bldGraphic>
      <p:bldP spid="21"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 xmlns:a16="http://schemas.microsoft.com/office/drawing/2014/main" id="{C5D653BD-6568-41A7-BC06-13E8737DD844}"/>
              </a:ext>
            </a:extLst>
          </p:cNvPr>
          <p:cNvSpPr txBox="1">
            <a:spLocks noChangeArrowheads="1"/>
          </p:cNvSpPr>
          <p:nvPr/>
        </p:nvSpPr>
        <p:spPr bwMode="auto">
          <a:xfrm>
            <a:off x="4800600" y="0"/>
            <a:ext cx="3429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u="sng"/>
              <a:t>Lịch sử:</a:t>
            </a:r>
          </a:p>
          <a:p>
            <a:pPr eaLnBrk="1" hangingPunct="1">
              <a:spcBef>
                <a:spcPct val="50000"/>
              </a:spcBef>
            </a:pPr>
            <a:endParaRPr lang="en-US" altLang="en-US" sz="2400" u="sng"/>
          </a:p>
        </p:txBody>
      </p:sp>
      <p:sp>
        <p:nvSpPr>
          <p:cNvPr id="9219" name="WordArt 6">
            <a:extLst>
              <a:ext uri="{FF2B5EF4-FFF2-40B4-BE49-F238E27FC236}">
                <a16:creationId xmlns="" xmlns:a16="http://schemas.microsoft.com/office/drawing/2014/main" id="{9DFF7111-0567-4F30-A5B0-AC1A4A976911}"/>
              </a:ext>
            </a:extLst>
          </p:cNvPr>
          <p:cNvSpPr>
            <a:spLocks noChangeArrowheads="1" noChangeShapeType="1" noTextEdit="1"/>
          </p:cNvSpPr>
          <p:nvPr/>
        </p:nvSpPr>
        <p:spPr bwMode="auto">
          <a:xfrm>
            <a:off x="6248400" y="114300"/>
            <a:ext cx="26670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99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PHAN BỘI CHÂU VÀ PHONG TRÀO ĐÔNG DU</a:t>
            </a:r>
          </a:p>
        </p:txBody>
      </p:sp>
      <p:sp>
        <p:nvSpPr>
          <p:cNvPr id="9220" name="Text Box 7">
            <a:extLst>
              <a:ext uri="{FF2B5EF4-FFF2-40B4-BE49-F238E27FC236}">
                <a16:creationId xmlns="" xmlns:a16="http://schemas.microsoft.com/office/drawing/2014/main" id="{6B3EAACC-1CDC-4030-8DC6-02EAAF5E71A6}"/>
              </a:ext>
            </a:extLst>
          </p:cNvPr>
          <p:cNvSpPr txBox="1">
            <a:spLocks noChangeArrowheads="1"/>
          </p:cNvSpPr>
          <p:nvPr/>
        </p:nvSpPr>
        <p:spPr bwMode="auto">
          <a:xfrm>
            <a:off x="4953000" y="463550"/>
            <a:ext cx="4191000" cy="83185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Hoạt động 1: </a:t>
            </a:r>
            <a:r>
              <a:rPr lang="en-US" altLang="en-US" sz="2400">
                <a:solidFill>
                  <a:srgbClr val="660066"/>
                </a:solidFill>
              </a:rPr>
              <a:t>Tìm hiểu đôi nét về Phan Bội Châu.</a:t>
            </a:r>
          </a:p>
        </p:txBody>
      </p:sp>
      <p:sp>
        <p:nvSpPr>
          <p:cNvPr id="9221" name="AutoShape 9" descr="nhanguyen11">
            <a:extLst>
              <a:ext uri="{FF2B5EF4-FFF2-40B4-BE49-F238E27FC236}">
                <a16:creationId xmlns="" xmlns:a16="http://schemas.microsoft.com/office/drawing/2014/main" id="{D7B86254-53FF-4A02-B889-0CAB67A51156}"/>
              </a:ext>
            </a:extLst>
          </p:cNvPr>
          <p:cNvSpPr>
            <a:spLocks noChangeAspect="1" noChangeArrowheads="1"/>
          </p:cNvSpPr>
          <p:nvPr/>
        </p:nvSpPr>
        <p:spPr bwMode="auto">
          <a:xfrm>
            <a:off x="3433763" y="2000250"/>
            <a:ext cx="2276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2" name="AutoShape 11" descr="nhanguyen11">
            <a:extLst>
              <a:ext uri="{FF2B5EF4-FFF2-40B4-BE49-F238E27FC236}">
                <a16:creationId xmlns="" xmlns:a16="http://schemas.microsoft.com/office/drawing/2014/main" id="{FC898E69-5CFA-4179-B322-62CC7F1D757C}"/>
              </a:ext>
            </a:extLst>
          </p:cNvPr>
          <p:cNvSpPr>
            <a:spLocks noChangeAspect="1" noChangeArrowheads="1"/>
          </p:cNvSpPr>
          <p:nvPr/>
        </p:nvSpPr>
        <p:spPr bwMode="auto">
          <a:xfrm>
            <a:off x="3433763" y="2000250"/>
            <a:ext cx="2276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7" name="AutoShape 13" descr="nhanguyen11">
            <a:extLst>
              <a:ext uri="{FF2B5EF4-FFF2-40B4-BE49-F238E27FC236}">
                <a16:creationId xmlns="" xmlns:a16="http://schemas.microsoft.com/office/drawing/2014/main" id="{9DD3E855-56D0-451E-A265-F952E5B51237}"/>
              </a:ext>
            </a:extLst>
          </p:cNvPr>
          <p:cNvSpPr>
            <a:spLocks noChangeAspect="1" noChangeArrowheads="1"/>
          </p:cNvSpPr>
          <p:nvPr/>
        </p:nvSpPr>
        <p:spPr bwMode="auto">
          <a:xfrm>
            <a:off x="4953000" y="1371600"/>
            <a:ext cx="4495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00"/>
              <a:t>    Phan Bội Châu sinh năm 1867, trong một gia đình nhà Nho nghèo, tại làng Đan    Nhiệm, nay là xã Xuân Hòa, huyện   Nam Đàn, tỉnh Nghệ   An.</a:t>
            </a:r>
          </a:p>
        </p:txBody>
      </p:sp>
      <p:pic>
        <p:nvPicPr>
          <p:cNvPr id="41999" name="Picture 15" descr="220px-Phan_Boi_Chau_va_Cuong_De">
            <a:extLst>
              <a:ext uri="{FF2B5EF4-FFF2-40B4-BE49-F238E27FC236}">
                <a16:creationId xmlns="" xmlns:a16="http://schemas.microsoft.com/office/drawing/2014/main" id="{D0EF9BD6-4878-41A2-9C14-5348B30F4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909" t="27663" r="9091" b="19241"/>
          <a:stretch>
            <a:fillRect/>
          </a:stretch>
        </p:blipFill>
        <p:spPr bwMode="auto">
          <a:xfrm>
            <a:off x="57150" y="38100"/>
            <a:ext cx="4494213"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Text Box 16">
            <a:extLst>
              <a:ext uri="{FF2B5EF4-FFF2-40B4-BE49-F238E27FC236}">
                <a16:creationId xmlns="" xmlns:a16="http://schemas.microsoft.com/office/drawing/2014/main" id="{0E059E31-8291-43B5-A1C9-DC0E274D0352}"/>
              </a:ext>
            </a:extLst>
          </p:cNvPr>
          <p:cNvSpPr txBox="1">
            <a:spLocks noChangeArrowheads="1"/>
          </p:cNvSpPr>
          <p:nvPr/>
        </p:nvSpPr>
        <p:spPr bwMode="auto">
          <a:xfrm>
            <a:off x="4838700" y="3422650"/>
            <a:ext cx="44196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300"/>
              <a:t>    Ông nổi tiếng thông minh từ bé. Lớn lên trong cảnh đất nước bị thực dân Pháp đô hộ nên ngay từ thuở thiếu thời, ông đã sớm có lòng yêu nước nồng nàn.Ông luôn day dứt lo tìm con đường giải phóng dân tộc.</a:t>
            </a:r>
          </a:p>
        </p:txBody>
      </p:sp>
      <p:sp>
        <p:nvSpPr>
          <p:cNvPr id="9226" name="AutoShape 27" descr="Z">
            <a:extLst>
              <a:ext uri="{FF2B5EF4-FFF2-40B4-BE49-F238E27FC236}">
                <a16:creationId xmlns="" xmlns:a16="http://schemas.microsoft.com/office/drawing/2014/main" id="{31547B22-AAFC-410A-9F7E-734CEF97B230}"/>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42015" name="Picture 31" descr="BAN DO VIET NAM">
            <a:extLst>
              <a:ext uri="{FF2B5EF4-FFF2-40B4-BE49-F238E27FC236}">
                <a16:creationId xmlns="" xmlns:a16="http://schemas.microsoft.com/office/drawing/2014/main" id="{71D474C7-AC1B-4922-9322-2763DFF3B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3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6" name="Rectangle 32">
            <a:extLst>
              <a:ext uri="{FF2B5EF4-FFF2-40B4-BE49-F238E27FC236}">
                <a16:creationId xmlns="" xmlns:a16="http://schemas.microsoft.com/office/drawing/2014/main" id="{164DB5E6-641E-4544-8F4A-FC537105BA72}"/>
              </a:ext>
            </a:extLst>
          </p:cNvPr>
          <p:cNvSpPr>
            <a:spLocks noChangeArrowheads="1"/>
          </p:cNvSpPr>
          <p:nvPr/>
        </p:nvSpPr>
        <p:spPr bwMode="auto">
          <a:xfrm>
            <a:off x="4908550" y="5881688"/>
            <a:ext cx="43735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300"/>
              <a:t>  Phan Bội Châu mất năm 1940 </a:t>
            </a:r>
          </a:p>
          <a:p>
            <a:pPr eaLnBrk="1" hangingPunct="1">
              <a:spcBef>
                <a:spcPct val="50000"/>
              </a:spcBef>
            </a:pPr>
            <a:r>
              <a:rPr lang="en-US" altLang="en-US" sz="2300"/>
              <a:t>tại Huế.</a:t>
            </a:r>
          </a:p>
        </p:txBody>
      </p:sp>
      <p:pic>
        <p:nvPicPr>
          <p:cNvPr id="42017" name="Picture 33">
            <a:extLst>
              <a:ext uri="{FF2B5EF4-FFF2-40B4-BE49-F238E27FC236}">
                <a16:creationId xmlns="" xmlns:a16="http://schemas.microsoft.com/office/drawing/2014/main" id="{07F707B0-906C-4F44-9CCC-5031D3D18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500" t="34445" r="52499" b="4445"/>
          <a:stretch>
            <a:fillRect/>
          </a:stretch>
        </p:blipFill>
        <p:spPr bwMode="auto">
          <a:xfrm>
            <a:off x="0" y="0"/>
            <a:ext cx="4267200" cy="419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4">
            <a:extLst>
              <a:ext uri="{FF2B5EF4-FFF2-40B4-BE49-F238E27FC236}">
                <a16:creationId xmlns="" xmlns:a16="http://schemas.microsoft.com/office/drawing/2014/main" id="{F15E4F29-3DF2-4E6D-A7CB-BEC86DC28A75}"/>
              </a:ext>
            </a:extLst>
          </p:cNvPr>
          <p:cNvGrpSpPr>
            <a:grpSpLocks/>
          </p:cNvGrpSpPr>
          <p:nvPr/>
        </p:nvGrpSpPr>
        <p:grpSpPr bwMode="auto">
          <a:xfrm>
            <a:off x="1524000" y="762000"/>
            <a:ext cx="3352800" cy="3352800"/>
            <a:chOff x="288" y="1104"/>
            <a:chExt cx="2112" cy="2112"/>
          </a:xfrm>
        </p:grpSpPr>
        <p:pic>
          <p:nvPicPr>
            <p:cNvPr id="9237" name="Picture 35" descr="nam dan">
              <a:extLst>
                <a:ext uri="{FF2B5EF4-FFF2-40B4-BE49-F238E27FC236}">
                  <a16:creationId xmlns="" xmlns:a16="http://schemas.microsoft.com/office/drawing/2014/main" id="{C512A5AD-DC86-4A7A-814D-BDC37B1DE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1104"/>
              <a:ext cx="2112"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Text Box 36">
              <a:extLst>
                <a:ext uri="{FF2B5EF4-FFF2-40B4-BE49-F238E27FC236}">
                  <a16:creationId xmlns="" xmlns:a16="http://schemas.microsoft.com/office/drawing/2014/main" id="{E27BD393-0D70-46CC-80BE-3E3EDE9CFF4E}"/>
                </a:ext>
              </a:extLst>
            </p:cNvPr>
            <p:cNvSpPr txBox="1">
              <a:spLocks noChangeArrowheads="1"/>
            </p:cNvSpPr>
            <p:nvPr/>
          </p:nvSpPr>
          <p:spPr bwMode="auto">
            <a:xfrm>
              <a:off x="1896" y="2656"/>
              <a:ext cx="2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700" b="1"/>
                <a:t>NAM ĐÀN</a:t>
              </a:r>
            </a:p>
          </p:txBody>
        </p:sp>
      </p:grpSp>
      <p:pic>
        <p:nvPicPr>
          <p:cNvPr id="42022" name="Picture 38" descr="1">
            <a:extLst>
              <a:ext uri="{FF2B5EF4-FFF2-40B4-BE49-F238E27FC236}">
                <a16:creationId xmlns="" xmlns:a16="http://schemas.microsoft.com/office/drawing/2014/main" id="{251BAC27-D482-4099-A1F8-5BEB96E1F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24200"/>
            <a:ext cx="48768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39" descr="XA HOI VN">
            <a:extLst>
              <a:ext uri="{FF2B5EF4-FFF2-40B4-BE49-F238E27FC236}">
                <a16:creationId xmlns="" xmlns:a16="http://schemas.microsoft.com/office/drawing/2014/main" id="{C8612369-AAD1-42C3-AA0A-B94BBBAA4D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8768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2">
            <a:extLst>
              <a:ext uri="{FF2B5EF4-FFF2-40B4-BE49-F238E27FC236}">
                <a16:creationId xmlns="" xmlns:a16="http://schemas.microsoft.com/office/drawing/2014/main" id="{1904A763-204B-4AAB-BC03-FF997795DE84}"/>
              </a:ext>
            </a:extLst>
          </p:cNvPr>
          <p:cNvGrpSpPr>
            <a:grpSpLocks/>
          </p:cNvGrpSpPr>
          <p:nvPr/>
        </p:nvGrpSpPr>
        <p:grpSpPr bwMode="auto">
          <a:xfrm>
            <a:off x="4763" y="38100"/>
            <a:ext cx="9144000" cy="6858000"/>
            <a:chOff x="0" y="-12"/>
            <a:chExt cx="5760" cy="4320"/>
          </a:xfrm>
        </p:grpSpPr>
        <p:pic>
          <p:nvPicPr>
            <p:cNvPr id="9235" name="Picture 40" descr="nha">
              <a:extLst>
                <a:ext uri="{FF2B5EF4-FFF2-40B4-BE49-F238E27FC236}">
                  <a16:creationId xmlns="" xmlns:a16="http://schemas.microsoft.com/office/drawing/2014/main" id="{3FA4A3D8-3B13-40AC-A7F6-67FAD8FFAF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2"/>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Text Box 41">
              <a:extLst>
                <a:ext uri="{FF2B5EF4-FFF2-40B4-BE49-F238E27FC236}">
                  <a16:creationId xmlns="" xmlns:a16="http://schemas.microsoft.com/office/drawing/2014/main" id="{9BA8D6F9-5455-434E-B062-CA555C6961C8}"/>
                </a:ext>
              </a:extLst>
            </p:cNvPr>
            <p:cNvSpPr txBox="1">
              <a:spLocks noChangeArrowheads="1"/>
            </p:cNvSpPr>
            <p:nvPr/>
          </p:nvSpPr>
          <p:spPr bwMode="auto">
            <a:xfrm>
              <a:off x="717" y="3996"/>
              <a:ext cx="475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NƠI Ở CUỐI ĐỜI CỦA PHAN BỘI CHÂU TẠI HUẾ</a:t>
              </a:r>
            </a:p>
          </p:txBody>
        </p:sp>
      </p:grpSp>
      <p:pic>
        <p:nvPicPr>
          <p:cNvPr id="42027" name="Picture 43" descr="phan boi chau">
            <a:extLst>
              <a:ext uri="{FF2B5EF4-FFF2-40B4-BE49-F238E27FC236}">
                <a16:creationId xmlns="" xmlns:a16="http://schemas.microsoft.com/office/drawing/2014/main" id="{0CA67F3A-13AB-4CEF-8379-10D250EFA6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6513"/>
            <a:ext cx="2306637"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99"/>
                                        </p:tgtEl>
                                        <p:attrNameLst>
                                          <p:attrName>style.visibility</p:attrName>
                                        </p:attrNameLst>
                                      </p:cBhvr>
                                      <p:to>
                                        <p:strVal val="visible"/>
                                      </p:to>
                                    </p:set>
                                    <p:animEffect transition="in" filter="blinds(horizontal)">
                                      <p:cBhvr>
                                        <p:cTn id="7" dur="500"/>
                                        <p:tgtEl>
                                          <p:spTgt spid="41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1997"/>
                                        </p:tgtEl>
                                        <p:attrNameLst>
                                          <p:attrName>style.visibility</p:attrName>
                                        </p:attrNameLst>
                                      </p:cBhvr>
                                      <p:to>
                                        <p:strVal val="visible"/>
                                      </p:to>
                                    </p:set>
                                    <p:animEffect transition="in" filter="fade">
                                      <p:cBhvr>
                                        <p:cTn id="12" dur="770" decel="100000"/>
                                        <p:tgtEl>
                                          <p:spTgt spid="41997"/>
                                        </p:tgtEl>
                                      </p:cBhvr>
                                    </p:animEffect>
                                    <p:animScale>
                                      <p:cBhvr>
                                        <p:cTn id="13" dur="770" decel="100000"/>
                                        <p:tgtEl>
                                          <p:spTgt spid="41997"/>
                                        </p:tgtEl>
                                      </p:cBhvr>
                                      <p:from x="10000" y="10000"/>
                                      <p:to x="200000" y="450000"/>
                                    </p:animScale>
                                    <p:animScale>
                                      <p:cBhvr>
                                        <p:cTn id="14" dur="1230" accel="100000" fill="hold">
                                          <p:stCondLst>
                                            <p:cond delay="770"/>
                                          </p:stCondLst>
                                        </p:cTn>
                                        <p:tgtEl>
                                          <p:spTgt spid="41997"/>
                                        </p:tgtEl>
                                      </p:cBhvr>
                                      <p:from x="200000" y="450000"/>
                                      <p:to x="100000" y="100000"/>
                                    </p:animScale>
                                    <p:set>
                                      <p:cBhvr>
                                        <p:cTn id="15" dur="770" fill="hold"/>
                                        <p:tgtEl>
                                          <p:spTgt spid="41997"/>
                                        </p:tgtEl>
                                        <p:attrNameLst>
                                          <p:attrName>ppt_x</p:attrName>
                                        </p:attrNameLst>
                                      </p:cBhvr>
                                      <p:to>
                                        <p:strVal val="(0.5)"/>
                                      </p:to>
                                    </p:set>
                                    <p:anim from="(0.5)" to="(#ppt_x)" calcmode="lin" valueType="num">
                                      <p:cBhvr>
                                        <p:cTn id="16" dur="1230" accel="100000" fill="hold">
                                          <p:stCondLst>
                                            <p:cond delay="770"/>
                                          </p:stCondLst>
                                        </p:cTn>
                                        <p:tgtEl>
                                          <p:spTgt spid="41997"/>
                                        </p:tgtEl>
                                        <p:attrNameLst>
                                          <p:attrName>ppt_x</p:attrName>
                                        </p:attrNameLst>
                                      </p:cBhvr>
                                    </p:anim>
                                    <p:set>
                                      <p:cBhvr>
                                        <p:cTn id="17" dur="770" fill="hold"/>
                                        <p:tgtEl>
                                          <p:spTgt spid="41997"/>
                                        </p:tgtEl>
                                        <p:attrNameLst>
                                          <p:attrName>ppt_y</p:attrName>
                                        </p:attrNameLst>
                                      </p:cBhvr>
                                      <p:to>
                                        <p:strVal val="(#ppt_y+0.4)"/>
                                      </p:to>
                                    </p:set>
                                    <p:anim from="(#ppt_y+0.4)" to="(#ppt_y)" calcmode="lin" valueType="num">
                                      <p:cBhvr>
                                        <p:cTn id="18" dur="1230" accel="100000" fill="hold">
                                          <p:stCondLst>
                                            <p:cond delay="770"/>
                                          </p:stCondLst>
                                        </p:cTn>
                                        <p:tgtEl>
                                          <p:spTgt spid="41997"/>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2015"/>
                                        </p:tgtEl>
                                        <p:attrNameLst>
                                          <p:attrName>style.visibility</p:attrName>
                                        </p:attrNameLst>
                                      </p:cBhvr>
                                      <p:to>
                                        <p:strVal val="visible"/>
                                      </p:to>
                                    </p:set>
                                    <p:animEffect transition="in" filter="fade">
                                      <p:cBhvr>
                                        <p:cTn id="23" dur="2000"/>
                                        <p:tgtEl>
                                          <p:spTgt spid="420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42017"/>
                                        </p:tgtEl>
                                        <p:attrNameLst>
                                          <p:attrName>style.visibility</p:attrName>
                                        </p:attrNameLst>
                                      </p:cBhvr>
                                      <p:to>
                                        <p:strVal val="visible"/>
                                      </p:to>
                                    </p:set>
                                    <p:anim calcmode="lin" valueType="num">
                                      <p:cBhvr>
                                        <p:cTn id="28" dur="2000" fill="hold"/>
                                        <p:tgtEl>
                                          <p:spTgt spid="42017"/>
                                        </p:tgtEl>
                                        <p:attrNameLst>
                                          <p:attrName>ppt_w</p:attrName>
                                        </p:attrNameLst>
                                      </p:cBhvr>
                                      <p:tavLst>
                                        <p:tav tm="0">
                                          <p:val>
                                            <p:fltVal val="0"/>
                                          </p:val>
                                        </p:tav>
                                        <p:tav tm="100000">
                                          <p:val>
                                            <p:strVal val="#ppt_w"/>
                                          </p:val>
                                        </p:tav>
                                      </p:tavLst>
                                    </p:anim>
                                    <p:anim calcmode="lin" valueType="num">
                                      <p:cBhvr>
                                        <p:cTn id="29" dur="2000" fill="hold"/>
                                        <p:tgtEl>
                                          <p:spTgt spid="4201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000" fill="hold"/>
                                        <p:tgtEl>
                                          <p:spTgt spid="2"/>
                                        </p:tgtEl>
                                        <p:attrNameLst>
                                          <p:attrName>ppt_w</p:attrName>
                                        </p:attrNameLst>
                                      </p:cBhvr>
                                      <p:tavLst>
                                        <p:tav tm="0">
                                          <p:val>
                                            <p:fltVal val="0"/>
                                          </p:val>
                                        </p:tav>
                                        <p:tav tm="100000">
                                          <p:val>
                                            <p:strVal val="#ppt_w"/>
                                          </p:val>
                                        </p:tav>
                                      </p:tavLst>
                                    </p:anim>
                                    <p:anim calcmode="lin" valueType="num">
                                      <p:cBhvr>
                                        <p:cTn id="35"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xit" presetSubtype="0" fill="hold" nodeType="clickEffect">
                                  <p:stCondLst>
                                    <p:cond delay="0"/>
                                  </p:stCondLst>
                                  <p:childTnLst>
                                    <p:anim calcmode="lin" valueType="num">
                                      <p:cBhvr>
                                        <p:cTn id="39" dur="1000"/>
                                        <p:tgtEl>
                                          <p:spTgt spid="2"/>
                                        </p:tgtEl>
                                        <p:attrNameLst>
                                          <p:attrName>ppt_x</p:attrName>
                                        </p:attrNameLst>
                                      </p:cBhvr>
                                      <p:tavLst>
                                        <p:tav tm="0">
                                          <p:val>
                                            <p:strVal val="ppt_x"/>
                                          </p:val>
                                        </p:tav>
                                        <p:tav tm="100000">
                                          <p:val>
                                            <p:strVal val="ppt_x-.2"/>
                                          </p:val>
                                        </p:tav>
                                      </p:tavLst>
                                    </p:anim>
                                    <p:anim calcmode="lin" valueType="num">
                                      <p:cBhvr>
                                        <p:cTn id="40" dur="1000"/>
                                        <p:tgtEl>
                                          <p:spTgt spid="2"/>
                                        </p:tgtEl>
                                        <p:attrNameLst>
                                          <p:attrName>ppt_y</p:attrName>
                                        </p:attrNameLst>
                                      </p:cBhvr>
                                      <p:tavLst>
                                        <p:tav tm="0">
                                          <p:val>
                                            <p:strVal val="ppt_y"/>
                                          </p:val>
                                        </p:tav>
                                        <p:tav tm="100000">
                                          <p:val>
                                            <p:strVal val="ppt_y"/>
                                          </p:val>
                                        </p:tav>
                                      </p:tavLst>
                                    </p:anim>
                                    <p:animEffect transition="out" filter="fade">
                                      <p:cBhvr>
                                        <p:cTn id="41" dur="1000"/>
                                        <p:tgtEl>
                                          <p:spTgt spid="2"/>
                                        </p:tgtEl>
                                      </p:cBhvr>
                                    </p:animEffect>
                                    <p:set>
                                      <p:cBhvr>
                                        <p:cTn id="42" dur="1" fill="hold">
                                          <p:stCondLst>
                                            <p:cond delay="999"/>
                                          </p:stCondLst>
                                        </p:cTn>
                                        <p:tgtEl>
                                          <p:spTgt spid="2"/>
                                        </p:tgtEl>
                                        <p:attrNameLst>
                                          <p:attrName>style.visibility</p:attrName>
                                        </p:attrNameLst>
                                      </p:cBhvr>
                                      <p:to>
                                        <p:strVal val="hidden"/>
                                      </p:to>
                                    </p:set>
                                  </p:childTnLst>
                                </p:cTn>
                              </p:par>
                              <p:par>
                                <p:cTn id="43" presetID="29" presetClass="exit" presetSubtype="0" fill="hold" nodeType="withEffect">
                                  <p:stCondLst>
                                    <p:cond delay="0"/>
                                  </p:stCondLst>
                                  <p:childTnLst>
                                    <p:anim calcmode="lin" valueType="num">
                                      <p:cBhvr>
                                        <p:cTn id="44" dur="1000"/>
                                        <p:tgtEl>
                                          <p:spTgt spid="42017"/>
                                        </p:tgtEl>
                                        <p:attrNameLst>
                                          <p:attrName>ppt_x</p:attrName>
                                        </p:attrNameLst>
                                      </p:cBhvr>
                                      <p:tavLst>
                                        <p:tav tm="0">
                                          <p:val>
                                            <p:strVal val="ppt_x"/>
                                          </p:val>
                                        </p:tav>
                                        <p:tav tm="100000">
                                          <p:val>
                                            <p:strVal val="ppt_x-.2"/>
                                          </p:val>
                                        </p:tav>
                                      </p:tavLst>
                                    </p:anim>
                                    <p:anim calcmode="lin" valueType="num">
                                      <p:cBhvr>
                                        <p:cTn id="45" dur="1000"/>
                                        <p:tgtEl>
                                          <p:spTgt spid="42017"/>
                                        </p:tgtEl>
                                        <p:attrNameLst>
                                          <p:attrName>ppt_y</p:attrName>
                                        </p:attrNameLst>
                                      </p:cBhvr>
                                      <p:tavLst>
                                        <p:tav tm="0">
                                          <p:val>
                                            <p:strVal val="ppt_y"/>
                                          </p:val>
                                        </p:tav>
                                        <p:tav tm="100000">
                                          <p:val>
                                            <p:strVal val="ppt_y"/>
                                          </p:val>
                                        </p:tav>
                                      </p:tavLst>
                                    </p:anim>
                                    <p:animEffect transition="out" filter="fade">
                                      <p:cBhvr>
                                        <p:cTn id="46" dur="1000"/>
                                        <p:tgtEl>
                                          <p:spTgt spid="42017"/>
                                        </p:tgtEl>
                                      </p:cBhvr>
                                    </p:animEffect>
                                    <p:set>
                                      <p:cBhvr>
                                        <p:cTn id="47" dur="1" fill="hold">
                                          <p:stCondLst>
                                            <p:cond delay="999"/>
                                          </p:stCondLst>
                                        </p:cTn>
                                        <p:tgtEl>
                                          <p:spTgt spid="42017"/>
                                        </p:tgtEl>
                                        <p:attrNameLst>
                                          <p:attrName>style.visibility</p:attrName>
                                        </p:attrNameLst>
                                      </p:cBhvr>
                                      <p:to>
                                        <p:strVal val="hidden"/>
                                      </p:to>
                                    </p:set>
                                  </p:childTnLst>
                                </p:cTn>
                              </p:par>
                              <p:par>
                                <p:cTn id="48" presetID="29" presetClass="exit" presetSubtype="0" fill="hold" nodeType="withEffect">
                                  <p:stCondLst>
                                    <p:cond delay="0"/>
                                  </p:stCondLst>
                                  <p:childTnLst>
                                    <p:anim calcmode="lin" valueType="num">
                                      <p:cBhvr>
                                        <p:cTn id="49" dur="1000"/>
                                        <p:tgtEl>
                                          <p:spTgt spid="42015"/>
                                        </p:tgtEl>
                                        <p:attrNameLst>
                                          <p:attrName>ppt_x</p:attrName>
                                        </p:attrNameLst>
                                      </p:cBhvr>
                                      <p:tavLst>
                                        <p:tav tm="0">
                                          <p:val>
                                            <p:strVal val="ppt_x"/>
                                          </p:val>
                                        </p:tav>
                                        <p:tav tm="100000">
                                          <p:val>
                                            <p:strVal val="ppt_x-.2"/>
                                          </p:val>
                                        </p:tav>
                                      </p:tavLst>
                                    </p:anim>
                                    <p:anim calcmode="lin" valueType="num">
                                      <p:cBhvr>
                                        <p:cTn id="50" dur="1000"/>
                                        <p:tgtEl>
                                          <p:spTgt spid="42015"/>
                                        </p:tgtEl>
                                        <p:attrNameLst>
                                          <p:attrName>ppt_y</p:attrName>
                                        </p:attrNameLst>
                                      </p:cBhvr>
                                      <p:tavLst>
                                        <p:tav tm="0">
                                          <p:val>
                                            <p:strVal val="ppt_y"/>
                                          </p:val>
                                        </p:tav>
                                        <p:tav tm="100000">
                                          <p:val>
                                            <p:strVal val="ppt_y"/>
                                          </p:val>
                                        </p:tav>
                                      </p:tavLst>
                                    </p:anim>
                                    <p:animEffect transition="out" filter="fade">
                                      <p:cBhvr>
                                        <p:cTn id="51" dur="1000"/>
                                        <p:tgtEl>
                                          <p:spTgt spid="42015"/>
                                        </p:tgtEl>
                                      </p:cBhvr>
                                    </p:animEffect>
                                    <p:set>
                                      <p:cBhvr>
                                        <p:cTn id="52" dur="1" fill="hold">
                                          <p:stCondLst>
                                            <p:cond delay="999"/>
                                          </p:stCondLst>
                                        </p:cTn>
                                        <p:tgtEl>
                                          <p:spTgt spid="42015"/>
                                        </p:tgtEl>
                                        <p:attrNameLst>
                                          <p:attrName>style.visibility</p:attrName>
                                        </p:attrNameLst>
                                      </p:cBhvr>
                                      <p:to>
                                        <p:strVal val="hidden"/>
                                      </p:to>
                                    </p:set>
                                  </p:childTnLst>
                                </p:cTn>
                              </p:par>
                              <p:par>
                                <p:cTn id="53" presetID="29" presetClass="exit" presetSubtype="0" fill="hold" nodeType="withEffect">
                                  <p:stCondLst>
                                    <p:cond delay="0"/>
                                  </p:stCondLst>
                                  <p:childTnLst>
                                    <p:anim calcmode="lin" valueType="num">
                                      <p:cBhvr>
                                        <p:cTn id="54" dur="1000"/>
                                        <p:tgtEl>
                                          <p:spTgt spid="41999"/>
                                        </p:tgtEl>
                                        <p:attrNameLst>
                                          <p:attrName>ppt_x</p:attrName>
                                        </p:attrNameLst>
                                      </p:cBhvr>
                                      <p:tavLst>
                                        <p:tav tm="0">
                                          <p:val>
                                            <p:strVal val="ppt_x"/>
                                          </p:val>
                                        </p:tav>
                                        <p:tav tm="100000">
                                          <p:val>
                                            <p:strVal val="ppt_x-.2"/>
                                          </p:val>
                                        </p:tav>
                                      </p:tavLst>
                                    </p:anim>
                                    <p:anim calcmode="lin" valueType="num">
                                      <p:cBhvr>
                                        <p:cTn id="55" dur="1000"/>
                                        <p:tgtEl>
                                          <p:spTgt spid="41999"/>
                                        </p:tgtEl>
                                        <p:attrNameLst>
                                          <p:attrName>ppt_y</p:attrName>
                                        </p:attrNameLst>
                                      </p:cBhvr>
                                      <p:tavLst>
                                        <p:tav tm="0">
                                          <p:val>
                                            <p:strVal val="ppt_y"/>
                                          </p:val>
                                        </p:tav>
                                        <p:tav tm="100000">
                                          <p:val>
                                            <p:strVal val="ppt_y"/>
                                          </p:val>
                                        </p:tav>
                                      </p:tavLst>
                                    </p:anim>
                                    <p:animEffect transition="out" filter="fade">
                                      <p:cBhvr>
                                        <p:cTn id="56" dur="1000"/>
                                        <p:tgtEl>
                                          <p:spTgt spid="41999"/>
                                        </p:tgtEl>
                                      </p:cBhvr>
                                    </p:animEffect>
                                    <p:set>
                                      <p:cBhvr>
                                        <p:cTn id="57" dur="1" fill="hold">
                                          <p:stCondLst>
                                            <p:cond delay="999"/>
                                          </p:stCondLst>
                                        </p:cTn>
                                        <p:tgtEl>
                                          <p:spTgt spid="41999"/>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42000"/>
                                        </p:tgtEl>
                                        <p:attrNameLst>
                                          <p:attrName>style.visibility</p:attrName>
                                        </p:attrNameLst>
                                      </p:cBhvr>
                                      <p:to>
                                        <p:strVal val="visible"/>
                                      </p:to>
                                    </p:set>
                                    <p:animEffect transition="in" filter="fade">
                                      <p:cBhvr>
                                        <p:cTn id="62" dur="770" decel="100000"/>
                                        <p:tgtEl>
                                          <p:spTgt spid="42000"/>
                                        </p:tgtEl>
                                      </p:cBhvr>
                                    </p:animEffect>
                                    <p:animScale>
                                      <p:cBhvr>
                                        <p:cTn id="63" dur="770" decel="100000"/>
                                        <p:tgtEl>
                                          <p:spTgt spid="42000"/>
                                        </p:tgtEl>
                                      </p:cBhvr>
                                      <p:from x="10000" y="10000"/>
                                      <p:to x="200000" y="450000"/>
                                    </p:animScale>
                                    <p:animScale>
                                      <p:cBhvr>
                                        <p:cTn id="64" dur="1230" accel="100000" fill="hold">
                                          <p:stCondLst>
                                            <p:cond delay="770"/>
                                          </p:stCondLst>
                                        </p:cTn>
                                        <p:tgtEl>
                                          <p:spTgt spid="42000"/>
                                        </p:tgtEl>
                                      </p:cBhvr>
                                      <p:from x="200000" y="450000"/>
                                      <p:to x="100000" y="100000"/>
                                    </p:animScale>
                                    <p:set>
                                      <p:cBhvr>
                                        <p:cTn id="65" dur="770" fill="hold"/>
                                        <p:tgtEl>
                                          <p:spTgt spid="42000"/>
                                        </p:tgtEl>
                                        <p:attrNameLst>
                                          <p:attrName>ppt_x</p:attrName>
                                        </p:attrNameLst>
                                      </p:cBhvr>
                                      <p:to>
                                        <p:strVal val="(0.5)"/>
                                      </p:to>
                                    </p:set>
                                    <p:anim from="(0.5)" to="(#ppt_x)" calcmode="lin" valueType="num">
                                      <p:cBhvr>
                                        <p:cTn id="66" dur="1230" accel="100000" fill="hold">
                                          <p:stCondLst>
                                            <p:cond delay="770"/>
                                          </p:stCondLst>
                                        </p:cTn>
                                        <p:tgtEl>
                                          <p:spTgt spid="42000"/>
                                        </p:tgtEl>
                                        <p:attrNameLst>
                                          <p:attrName>ppt_x</p:attrName>
                                        </p:attrNameLst>
                                      </p:cBhvr>
                                    </p:anim>
                                    <p:set>
                                      <p:cBhvr>
                                        <p:cTn id="67" dur="770" fill="hold"/>
                                        <p:tgtEl>
                                          <p:spTgt spid="42000"/>
                                        </p:tgtEl>
                                        <p:attrNameLst>
                                          <p:attrName>ppt_y</p:attrName>
                                        </p:attrNameLst>
                                      </p:cBhvr>
                                      <p:to>
                                        <p:strVal val="(#ppt_y+0.4)"/>
                                      </p:to>
                                    </p:set>
                                    <p:anim from="(#ppt_y+0.4)" to="(#ppt_y)" calcmode="lin" valueType="num">
                                      <p:cBhvr>
                                        <p:cTn id="68" dur="1230" accel="100000" fill="hold">
                                          <p:stCondLst>
                                            <p:cond delay="770"/>
                                          </p:stCondLst>
                                        </p:cTn>
                                        <p:tgtEl>
                                          <p:spTgt spid="42000"/>
                                        </p:tgtEl>
                                        <p:attrNameLst>
                                          <p:attrName>ppt_y</p:attrName>
                                        </p:attrNameLst>
                                      </p:cBhvr>
                                    </p:anim>
                                  </p:childTnLst>
                                </p:cTn>
                              </p:par>
                            </p:childTnLst>
                          </p:cTn>
                        </p:par>
                        <p:par>
                          <p:cTn id="69" fill="hold" nodeType="afterGroup">
                            <p:stCondLst>
                              <p:cond delay="2000"/>
                            </p:stCondLst>
                            <p:childTnLst>
                              <p:par>
                                <p:cTn id="70" presetID="53" presetClass="entr" presetSubtype="0" fill="hold" nodeType="afterEffect">
                                  <p:stCondLst>
                                    <p:cond delay="0"/>
                                  </p:stCondLst>
                                  <p:childTnLst>
                                    <p:set>
                                      <p:cBhvr>
                                        <p:cTn id="71" dur="1" fill="hold">
                                          <p:stCondLst>
                                            <p:cond delay="0"/>
                                          </p:stCondLst>
                                        </p:cTn>
                                        <p:tgtEl>
                                          <p:spTgt spid="42023"/>
                                        </p:tgtEl>
                                        <p:attrNameLst>
                                          <p:attrName>style.visibility</p:attrName>
                                        </p:attrNameLst>
                                      </p:cBhvr>
                                      <p:to>
                                        <p:strVal val="visible"/>
                                      </p:to>
                                    </p:set>
                                    <p:anim calcmode="lin" valueType="num">
                                      <p:cBhvr>
                                        <p:cTn id="72" dur="500" fill="hold"/>
                                        <p:tgtEl>
                                          <p:spTgt spid="42023"/>
                                        </p:tgtEl>
                                        <p:attrNameLst>
                                          <p:attrName>ppt_w</p:attrName>
                                        </p:attrNameLst>
                                      </p:cBhvr>
                                      <p:tavLst>
                                        <p:tav tm="0">
                                          <p:val>
                                            <p:fltVal val="0"/>
                                          </p:val>
                                        </p:tav>
                                        <p:tav tm="100000">
                                          <p:val>
                                            <p:strVal val="#ppt_w"/>
                                          </p:val>
                                        </p:tav>
                                      </p:tavLst>
                                    </p:anim>
                                    <p:anim calcmode="lin" valueType="num">
                                      <p:cBhvr>
                                        <p:cTn id="73" dur="500" fill="hold"/>
                                        <p:tgtEl>
                                          <p:spTgt spid="42023"/>
                                        </p:tgtEl>
                                        <p:attrNameLst>
                                          <p:attrName>ppt_h</p:attrName>
                                        </p:attrNameLst>
                                      </p:cBhvr>
                                      <p:tavLst>
                                        <p:tav tm="0">
                                          <p:val>
                                            <p:fltVal val="0"/>
                                          </p:val>
                                        </p:tav>
                                        <p:tav tm="100000">
                                          <p:val>
                                            <p:strVal val="#ppt_h"/>
                                          </p:val>
                                        </p:tav>
                                      </p:tavLst>
                                    </p:anim>
                                    <p:animEffect transition="in" filter="fade">
                                      <p:cBhvr>
                                        <p:cTn id="74" dur="500"/>
                                        <p:tgtEl>
                                          <p:spTgt spid="42023"/>
                                        </p:tgtEl>
                                      </p:cBhvr>
                                    </p:animEffect>
                                  </p:childTnLst>
                                </p:cTn>
                              </p:par>
                            </p:childTnLst>
                          </p:cTn>
                        </p:par>
                        <p:par>
                          <p:cTn id="75" fill="hold" nodeType="afterGroup">
                            <p:stCondLst>
                              <p:cond delay="2500"/>
                            </p:stCondLst>
                            <p:childTnLst>
                              <p:par>
                                <p:cTn id="76" presetID="53" presetClass="entr" presetSubtype="0" fill="hold" nodeType="afterEffect">
                                  <p:stCondLst>
                                    <p:cond delay="0"/>
                                  </p:stCondLst>
                                  <p:childTnLst>
                                    <p:set>
                                      <p:cBhvr>
                                        <p:cTn id="77" dur="1" fill="hold">
                                          <p:stCondLst>
                                            <p:cond delay="0"/>
                                          </p:stCondLst>
                                        </p:cTn>
                                        <p:tgtEl>
                                          <p:spTgt spid="42022"/>
                                        </p:tgtEl>
                                        <p:attrNameLst>
                                          <p:attrName>style.visibility</p:attrName>
                                        </p:attrNameLst>
                                      </p:cBhvr>
                                      <p:to>
                                        <p:strVal val="visible"/>
                                      </p:to>
                                    </p:set>
                                    <p:anim calcmode="lin" valueType="num">
                                      <p:cBhvr>
                                        <p:cTn id="78" dur="500" fill="hold"/>
                                        <p:tgtEl>
                                          <p:spTgt spid="42022"/>
                                        </p:tgtEl>
                                        <p:attrNameLst>
                                          <p:attrName>ppt_w</p:attrName>
                                        </p:attrNameLst>
                                      </p:cBhvr>
                                      <p:tavLst>
                                        <p:tav tm="0">
                                          <p:val>
                                            <p:fltVal val="0"/>
                                          </p:val>
                                        </p:tav>
                                        <p:tav tm="100000">
                                          <p:val>
                                            <p:strVal val="#ppt_w"/>
                                          </p:val>
                                        </p:tav>
                                      </p:tavLst>
                                    </p:anim>
                                    <p:anim calcmode="lin" valueType="num">
                                      <p:cBhvr>
                                        <p:cTn id="79" dur="500" fill="hold"/>
                                        <p:tgtEl>
                                          <p:spTgt spid="42022"/>
                                        </p:tgtEl>
                                        <p:attrNameLst>
                                          <p:attrName>ppt_h</p:attrName>
                                        </p:attrNameLst>
                                      </p:cBhvr>
                                      <p:tavLst>
                                        <p:tav tm="0">
                                          <p:val>
                                            <p:fltVal val="0"/>
                                          </p:val>
                                        </p:tav>
                                        <p:tav tm="100000">
                                          <p:val>
                                            <p:strVal val="#ppt_h"/>
                                          </p:val>
                                        </p:tav>
                                      </p:tavLst>
                                    </p:anim>
                                    <p:animEffect transition="in" filter="fade">
                                      <p:cBhvr>
                                        <p:cTn id="80" dur="500"/>
                                        <p:tgtEl>
                                          <p:spTgt spid="4202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2000"/>
                                        <p:tgtEl>
                                          <p:spTgt spid="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42016"/>
                                        </p:tgtEl>
                                        <p:attrNameLst>
                                          <p:attrName>style.visibility</p:attrName>
                                        </p:attrNameLst>
                                      </p:cBhvr>
                                      <p:to>
                                        <p:strVal val="visible"/>
                                      </p:to>
                                    </p:set>
                                    <p:anim calcmode="lin" valueType="num">
                                      <p:cBhvr>
                                        <p:cTn id="90" dur="500" fill="hold"/>
                                        <p:tgtEl>
                                          <p:spTgt spid="42016"/>
                                        </p:tgtEl>
                                        <p:attrNameLst>
                                          <p:attrName>ppt_w</p:attrName>
                                        </p:attrNameLst>
                                      </p:cBhvr>
                                      <p:tavLst>
                                        <p:tav tm="0">
                                          <p:val>
                                            <p:fltVal val="0"/>
                                          </p:val>
                                        </p:tav>
                                        <p:tav tm="100000">
                                          <p:val>
                                            <p:strVal val="#ppt_w"/>
                                          </p:val>
                                        </p:tav>
                                      </p:tavLst>
                                    </p:anim>
                                    <p:anim calcmode="lin" valueType="num">
                                      <p:cBhvr>
                                        <p:cTn id="91" dur="500" fill="hold"/>
                                        <p:tgtEl>
                                          <p:spTgt spid="42016"/>
                                        </p:tgtEl>
                                        <p:attrNameLst>
                                          <p:attrName>ppt_h</p:attrName>
                                        </p:attrNameLst>
                                      </p:cBhvr>
                                      <p:tavLst>
                                        <p:tav tm="0">
                                          <p:val>
                                            <p:fltVal val="0"/>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xit" presetSubtype="4" fill="hold" nodeType="clickEffect">
                                  <p:stCondLst>
                                    <p:cond delay="0"/>
                                  </p:stCondLst>
                                  <p:childTnLst>
                                    <p:anim calcmode="lin" valueType="num">
                                      <p:cBhvr additive="base">
                                        <p:cTn id="95" dur="500"/>
                                        <p:tgtEl>
                                          <p:spTgt spid="3"/>
                                        </p:tgtEl>
                                        <p:attrNameLst>
                                          <p:attrName>ppt_x</p:attrName>
                                        </p:attrNameLst>
                                      </p:cBhvr>
                                      <p:tavLst>
                                        <p:tav tm="0">
                                          <p:val>
                                            <p:strVal val="ppt_x"/>
                                          </p:val>
                                        </p:tav>
                                        <p:tav tm="100000">
                                          <p:val>
                                            <p:strVal val="ppt_x"/>
                                          </p:val>
                                        </p:tav>
                                      </p:tavLst>
                                    </p:anim>
                                    <p:anim calcmode="lin" valueType="num">
                                      <p:cBhvr additive="base">
                                        <p:cTn id="96" dur="500"/>
                                        <p:tgtEl>
                                          <p:spTgt spid="3"/>
                                        </p:tgtEl>
                                        <p:attrNameLst>
                                          <p:attrName>ppt_y</p:attrName>
                                        </p:attrNameLst>
                                      </p:cBhvr>
                                      <p:tavLst>
                                        <p:tav tm="0">
                                          <p:val>
                                            <p:strVal val="ppt_y"/>
                                          </p:val>
                                        </p:tav>
                                        <p:tav tm="100000">
                                          <p:val>
                                            <p:strVal val="1+ppt_h/2"/>
                                          </p:val>
                                        </p:tav>
                                      </p:tavLst>
                                    </p:anim>
                                    <p:set>
                                      <p:cBhvr>
                                        <p:cTn id="97" dur="1" fill="hold">
                                          <p:stCondLst>
                                            <p:cond delay="499"/>
                                          </p:stCondLst>
                                        </p:cTn>
                                        <p:tgtEl>
                                          <p:spTgt spid="3"/>
                                        </p:tgtEl>
                                        <p:attrNameLst>
                                          <p:attrName>style.visibility</p:attrName>
                                        </p:attrNameLst>
                                      </p:cBhvr>
                                      <p:to>
                                        <p:strVal val="hidden"/>
                                      </p:to>
                                    </p:set>
                                  </p:childTnLst>
                                </p:cTn>
                              </p:par>
                            </p:childTnLst>
                          </p:cTn>
                        </p:par>
                        <p:par>
                          <p:cTn id="98" fill="hold" nodeType="afterGroup">
                            <p:stCondLst>
                              <p:cond delay="1000"/>
                            </p:stCondLst>
                            <p:childTnLst>
                              <p:par>
                                <p:cTn id="99" presetID="29" presetClass="exit" presetSubtype="0" fill="hold" nodeType="afterEffect">
                                  <p:stCondLst>
                                    <p:cond delay="0"/>
                                  </p:stCondLst>
                                  <p:childTnLst>
                                    <p:anim calcmode="lin" valueType="num">
                                      <p:cBhvr>
                                        <p:cTn id="100" dur="1000"/>
                                        <p:tgtEl>
                                          <p:spTgt spid="42023"/>
                                        </p:tgtEl>
                                        <p:attrNameLst>
                                          <p:attrName>ppt_x</p:attrName>
                                        </p:attrNameLst>
                                      </p:cBhvr>
                                      <p:tavLst>
                                        <p:tav tm="0">
                                          <p:val>
                                            <p:strVal val="ppt_x"/>
                                          </p:val>
                                        </p:tav>
                                        <p:tav tm="100000">
                                          <p:val>
                                            <p:strVal val="ppt_x-.2"/>
                                          </p:val>
                                        </p:tav>
                                      </p:tavLst>
                                    </p:anim>
                                    <p:anim calcmode="lin" valueType="num">
                                      <p:cBhvr>
                                        <p:cTn id="101" dur="1000"/>
                                        <p:tgtEl>
                                          <p:spTgt spid="42023"/>
                                        </p:tgtEl>
                                        <p:attrNameLst>
                                          <p:attrName>ppt_y</p:attrName>
                                        </p:attrNameLst>
                                      </p:cBhvr>
                                      <p:tavLst>
                                        <p:tav tm="0">
                                          <p:val>
                                            <p:strVal val="ppt_y"/>
                                          </p:val>
                                        </p:tav>
                                        <p:tav tm="100000">
                                          <p:val>
                                            <p:strVal val="ppt_y"/>
                                          </p:val>
                                        </p:tav>
                                      </p:tavLst>
                                    </p:anim>
                                    <p:animEffect transition="out" filter="fade">
                                      <p:cBhvr>
                                        <p:cTn id="102" dur="1000"/>
                                        <p:tgtEl>
                                          <p:spTgt spid="42023"/>
                                        </p:tgtEl>
                                      </p:cBhvr>
                                    </p:animEffect>
                                    <p:set>
                                      <p:cBhvr>
                                        <p:cTn id="103" dur="1" fill="hold">
                                          <p:stCondLst>
                                            <p:cond delay="999"/>
                                          </p:stCondLst>
                                        </p:cTn>
                                        <p:tgtEl>
                                          <p:spTgt spid="42023"/>
                                        </p:tgtEl>
                                        <p:attrNameLst>
                                          <p:attrName>style.visibility</p:attrName>
                                        </p:attrNameLst>
                                      </p:cBhvr>
                                      <p:to>
                                        <p:strVal val="hidden"/>
                                      </p:to>
                                    </p:set>
                                  </p:childTnLst>
                                </p:cTn>
                              </p:par>
                            </p:childTnLst>
                          </p:cTn>
                        </p:par>
                        <p:par>
                          <p:cTn id="104" fill="hold" nodeType="afterGroup">
                            <p:stCondLst>
                              <p:cond delay="2000"/>
                            </p:stCondLst>
                            <p:childTnLst>
                              <p:par>
                                <p:cTn id="105" presetID="29" presetClass="exit" presetSubtype="0" fill="hold" nodeType="afterEffect">
                                  <p:stCondLst>
                                    <p:cond delay="0"/>
                                  </p:stCondLst>
                                  <p:childTnLst>
                                    <p:anim calcmode="lin" valueType="num">
                                      <p:cBhvr>
                                        <p:cTn id="106" dur="1000"/>
                                        <p:tgtEl>
                                          <p:spTgt spid="42022"/>
                                        </p:tgtEl>
                                        <p:attrNameLst>
                                          <p:attrName>ppt_x</p:attrName>
                                        </p:attrNameLst>
                                      </p:cBhvr>
                                      <p:tavLst>
                                        <p:tav tm="0">
                                          <p:val>
                                            <p:strVal val="ppt_x"/>
                                          </p:val>
                                        </p:tav>
                                        <p:tav tm="100000">
                                          <p:val>
                                            <p:strVal val="ppt_x-.2"/>
                                          </p:val>
                                        </p:tav>
                                      </p:tavLst>
                                    </p:anim>
                                    <p:anim calcmode="lin" valueType="num">
                                      <p:cBhvr>
                                        <p:cTn id="107" dur="1000"/>
                                        <p:tgtEl>
                                          <p:spTgt spid="42022"/>
                                        </p:tgtEl>
                                        <p:attrNameLst>
                                          <p:attrName>ppt_y</p:attrName>
                                        </p:attrNameLst>
                                      </p:cBhvr>
                                      <p:tavLst>
                                        <p:tav tm="0">
                                          <p:val>
                                            <p:strVal val="ppt_y"/>
                                          </p:val>
                                        </p:tav>
                                        <p:tav tm="100000">
                                          <p:val>
                                            <p:strVal val="ppt_y"/>
                                          </p:val>
                                        </p:tav>
                                      </p:tavLst>
                                    </p:anim>
                                    <p:animEffect transition="out" filter="fade">
                                      <p:cBhvr>
                                        <p:cTn id="108" dur="1000"/>
                                        <p:tgtEl>
                                          <p:spTgt spid="42022"/>
                                        </p:tgtEl>
                                      </p:cBhvr>
                                    </p:animEffect>
                                    <p:set>
                                      <p:cBhvr>
                                        <p:cTn id="109" dur="1" fill="hold">
                                          <p:stCondLst>
                                            <p:cond delay="999"/>
                                          </p:stCondLst>
                                        </p:cTn>
                                        <p:tgtEl>
                                          <p:spTgt spid="42022"/>
                                        </p:tgtEl>
                                        <p:attrNameLst>
                                          <p:attrName>style.visibility</p:attrName>
                                        </p:attrNameLst>
                                      </p:cBhvr>
                                      <p:to>
                                        <p:strVal val="hidden"/>
                                      </p:to>
                                    </p:set>
                                  </p:childTnLst>
                                </p:cTn>
                              </p:par>
                            </p:childTnLst>
                          </p:cTn>
                        </p:par>
                        <p:par>
                          <p:cTn id="110" fill="hold" nodeType="afterGroup">
                            <p:stCondLst>
                              <p:cond delay="3000"/>
                            </p:stCondLst>
                            <p:childTnLst>
                              <p:par>
                                <p:cTn id="111" presetID="23" presetClass="entr" presetSubtype="16" fill="hold" nodeType="afterEffect">
                                  <p:stCondLst>
                                    <p:cond delay="0"/>
                                  </p:stCondLst>
                                  <p:childTnLst>
                                    <p:set>
                                      <p:cBhvr>
                                        <p:cTn id="112" dur="1" fill="hold">
                                          <p:stCondLst>
                                            <p:cond delay="0"/>
                                          </p:stCondLst>
                                        </p:cTn>
                                        <p:tgtEl>
                                          <p:spTgt spid="42027"/>
                                        </p:tgtEl>
                                        <p:attrNameLst>
                                          <p:attrName>style.visibility</p:attrName>
                                        </p:attrNameLst>
                                      </p:cBhvr>
                                      <p:to>
                                        <p:strVal val="visible"/>
                                      </p:to>
                                    </p:set>
                                    <p:anim calcmode="lin" valueType="num">
                                      <p:cBhvr>
                                        <p:cTn id="113" dur="500" fill="hold"/>
                                        <p:tgtEl>
                                          <p:spTgt spid="42027"/>
                                        </p:tgtEl>
                                        <p:attrNameLst>
                                          <p:attrName>ppt_w</p:attrName>
                                        </p:attrNameLst>
                                      </p:cBhvr>
                                      <p:tavLst>
                                        <p:tav tm="0">
                                          <p:val>
                                            <p:fltVal val="0"/>
                                          </p:val>
                                        </p:tav>
                                        <p:tav tm="100000">
                                          <p:val>
                                            <p:strVal val="#ppt_w"/>
                                          </p:val>
                                        </p:tav>
                                      </p:tavLst>
                                    </p:anim>
                                    <p:anim calcmode="lin" valueType="num">
                                      <p:cBhvr>
                                        <p:cTn id="114" dur="500" fill="hold"/>
                                        <p:tgtEl>
                                          <p:spTgt spid="42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42000" grpId="0"/>
      <p:bldP spid="420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657"/>
            <a:ext cx="9144000" cy="6858000"/>
          </a:xfrm>
        </p:spPr>
      </p:pic>
      <p:sp>
        <p:nvSpPr>
          <p:cNvPr id="2" name="Title 1"/>
          <p:cNvSpPr>
            <a:spLocks noGrp="1"/>
          </p:cNvSpPr>
          <p:nvPr>
            <p:ph type="title"/>
          </p:nvPr>
        </p:nvSpPr>
        <p:spPr>
          <a:xfrm>
            <a:off x="914400" y="1905000"/>
            <a:ext cx="7239000" cy="1676400"/>
          </a:xfrm>
        </p:spPr>
        <p:txBody>
          <a:bodyPr>
            <a:norm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 TRÀO ĐÔNG DU</a:t>
            </a:r>
          </a:p>
        </p:txBody>
      </p:sp>
    </p:spTree>
    <p:extLst>
      <p:ext uri="{BB962C8B-B14F-4D97-AF65-F5344CB8AC3E}">
        <p14:creationId xmlns:p14="http://schemas.microsoft.com/office/powerpoint/2010/main" val="4260168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5" name="Oval 4"/>
          <p:cNvSpPr/>
          <p:nvPr/>
        </p:nvSpPr>
        <p:spPr>
          <a:xfrm>
            <a:off x="4125686" y="4544786"/>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15" name="Curved Up Arrow 14"/>
          <p:cNvSpPr/>
          <p:nvPr/>
        </p:nvSpPr>
        <p:spPr>
          <a:xfrm rot="17888561">
            <a:off x="3740774" y="2650300"/>
            <a:ext cx="4076657" cy="819947"/>
          </a:xfrm>
          <a:prstGeom prst="curvedUpArrow">
            <a:avLst>
              <a:gd name="adj1" fmla="val 25000"/>
              <a:gd name="adj2" fmla="val 61445"/>
              <a:gd name="adj3" fmla="val 4148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6019800" y="979289"/>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3" name="TextBox 2"/>
          <p:cNvSpPr txBox="1"/>
          <p:nvPr/>
        </p:nvSpPr>
        <p:spPr>
          <a:xfrm>
            <a:off x="217714" y="76200"/>
            <a:ext cx="4659086"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b="1" dirty="0">
                <a:latin typeface="+mj-lt"/>
              </a:rPr>
              <a:t>Phong trào Đông </a:t>
            </a:r>
            <a:r>
              <a:rPr lang="en-US" sz="2400" b="1" dirty="0">
                <a:latin typeface="+mj-lt"/>
              </a:rPr>
              <a:t>d</a:t>
            </a:r>
            <a:r>
              <a:rPr lang="vi-VN" sz="2400" b="1" dirty="0" smtClean="0">
                <a:latin typeface="+mj-lt"/>
              </a:rPr>
              <a:t>u</a:t>
            </a:r>
            <a:r>
              <a:rPr lang="vi-VN" sz="2400" dirty="0">
                <a:latin typeface="+mj-lt"/>
              </a:rPr>
              <a:t> là một phong trào cách mạng ở </a:t>
            </a:r>
            <a:r>
              <a:rPr lang="vi-VN" sz="2400" b="1" dirty="0">
                <a:latin typeface="+mj-lt"/>
                <a:hlinkClick r:id="rId3" tooltip="Việt Nam"/>
              </a:rPr>
              <a:t>Việt Nam</a:t>
            </a:r>
            <a:r>
              <a:rPr lang="vi-VN" sz="2400" dirty="0">
                <a:latin typeface="+mj-lt"/>
              </a:rPr>
              <a:t> đầu </a:t>
            </a:r>
            <a:r>
              <a:rPr lang="vi-VN" sz="2400" b="1" dirty="0">
                <a:latin typeface="+mj-lt"/>
                <a:hlinkClick r:id="rId4" tooltip="Thế kỷ 20"/>
              </a:rPr>
              <a:t>thế kỷ </a:t>
            </a:r>
            <a:r>
              <a:rPr lang="en-US" sz="2400" b="1" u="sng" dirty="0">
                <a:solidFill>
                  <a:srgbClr val="0000FF"/>
                </a:solidFill>
                <a:latin typeface="+mj-lt"/>
              </a:rPr>
              <a:t>XX</a:t>
            </a:r>
            <a:r>
              <a:rPr lang="vi-VN" sz="2400" dirty="0">
                <a:latin typeface="+mj-lt"/>
              </a:rPr>
              <a:t>. Phong trào có mục đích kêu gọi thanh niên Việt Nam ra nước ngoài </a:t>
            </a:r>
            <a:r>
              <a:rPr lang="vi-VN" sz="2400" b="1" dirty="0">
                <a:latin typeface="+mj-lt"/>
              </a:rPr>
              <a:t>(</a:t>
            </a:r>
            <a:r>
              <a:rPr lang="vi-VN" sz="2400" b="1" dirty="0">
                <a:latin typeface="+mj-lt"/>
                <a:hlinkClick r:id="rId5" tooltip="Nhật Bản"/>
              </a:rPr>
              <a:t>Nhật Bản</a:t>
            </a:r>
            <a:r>
              <a:rPr lang="vi-VN" sz="2400" dirty="0">
                <a:latin typeface="+mj-lt"/>
              </a:rPr>
              <a:t>) học tập, chuẩn bị lực lượng chờ thời cơ cho việc</a:t>
            </a:r>
            <a:r>
              <a:rPr lang="en-US" sz="2400" dirty="0">
                <a:latin typeface="+mj-lt"/>
              </a:rPr>
              <a:t>  </a:t>
            </a:r>
            <a:r>
              <a:rPr lang="vi-VN" sz="2400" dirty="0">
                <a:latin typeface="+mj-lt"/>
              </a:rPr>
              <a:t>giành lại độc lập cho nước nhà</a:t>
            </a:r>
            <a:r>
              <a:rPr lang="en-US" sz="2400" dirty="0">
                <a:latin typeface="+mj-lt"/>
              </a:rPr>
              <a:t>.</a:t>
            </a:r>
          </a:p>
        </p:txBody>
      </p:sp>
    </p:spTree>
    <p:extLst>
      <p:ext uri="{BB962C8B-B14F-4D97-AF65-F5344CB8AC3E}">
        <p14:creationId xmlns:p14="http://schemas.microsoft.com/office/powerpoint/2010/main" val="1714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par>
                                <p:cTn id="10" presetID="2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6" presetClass="emph" presetSubtype="0" fill="hold" grpId="0" nodeType="with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14400" y="274638"/>
            <a:ext cx="7772400" cy="1143000"/>
          </a:xfrm>
        </p:spPr>
        <p:txBody>
          <a:bodyPr>
            <a:normAutofit/>
          </a:bodyPr>
          <a:lstStyle/>
          <a:p>
            <a:r>
              <a:rPr lang="en-US" sz="4000" dirty="0">
                <a:solidFill>
                  <a:srgbClr val="0000FF"/>
                </a:solidFill>
                <a:latin typeface="Times New Roman" panose="02020603050405020304" pitchFamily="18" charset="0"/>
                <a:cs typeface="Times New Roman" panose="02020603050405020304" pitchFamily="18" charset="0"/>
              </a:rPr>
              <a:t>PHONG TRÀO ĐÔNG DU</a:t>
            </a:r>
          </a:p>
        </p:txBody>
      </p:sp>
      <p:sp>
        <p:nvSpPr>
          <p:cNvPr id="3" name="Content Placeholder 2"/>
          <p:cNvSpPr>
            <a:spLocks noGrp="1"/>
          </p:cNvSpPr>
          <p:nvPr>
            <p:ph idx="1"/>
          </p:nvPr>
        </p:nvSpPr>
        <p:spPr>
          <a:xfrm>
            <a:off x="1143000" y="1295400"/>
            <a:ext cx="7543800" cy="4525963"/>
          </a:xfrm>
        </p:spPr>
        <p:txBody>
          <a:bodyPr/>
          <a:lstStyle/>
          <a:p>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spcBef>
                <a:spcPct val="50000"/>
              </a:spcBef>
              <a:buAutoNum type="arabicPeriod"/>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1904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diễn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spcBef>
                <a:spcPct val="5000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1905 Phan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Bội</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sang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những</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spcBef>
                <a:spcPct val="5000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Thanh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thê</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nào</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http://xn--tholun-cd8b7c.vn/publish/thumbnail/35783/181x0xdefault/upload/Colombo/35783/20141202/images%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62743"/>
            <a:ext cx="17240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0"/>
            <a:ext cx="9231086" cy="6858000"/>
          </a:xfrm>
          <a:prstGeom prst="rect">
            <a:avLst/>
          </a:prstGeom>
        </p:spPr>
      </p:pic>
      <p:sp>
        <p:nvSpPr>
          <p:cNvPr id="2" name="Title 1"/>
          <p:cNvSpPr>
            <a:spLocks noGrp="1"/>
          </p:cNvSpPr>
          <p:nvPr>
            <p:ph type="ctrTitle"/>
          </p:nvPr>
        </p:nvSpPr>
        <p:spPr>
          <a:xfrm>
            <a:off x="-76200" y="0"/>
            <a:ext cx="7086600" cy="816429"/>
          </a:xfrm>
        </p:spPr>
        <p:txBody>
          <a:bodyPr/>
          <a:lstStyle/>
          <a:p>
            <a:r>
              <a:rPr lang="en-US" dirty="0">
                <a:solidFill>
                  <a:srgbClr val="0000FF"/>
                </a:solidFill>
                <a:latin typeface="Times New Roman" panose="02020603050405020304" pitchFamily="18" charset="0"/>
                <a:cs typeface="Times New Roman" panose="02020603050405020304" pitchFamily="18" charset="0"/>
              </a:rPr>
              <a:t>PHONG TRÀO ĐÔNG DU</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56558" y="2057400"/>
            <a:ext cx="7543800" cy="3505200"/>
          </a:xfrm>
        </p:spPr>
        <p:style>
          <a:lnRef idx="2">
            <a:schemeClr val="accent4"/>
          </a:lnRef>
          <a:fillRef idx="1">
            <a:schemeClr val="lt1"/>
          </a:fillRef>
          <a:effectRef idx="0">
            <a:schemeClr val="accent4"/>
          </a:effectRef>
          <a:fontRef idx="minor">
            <a:schemeClr val="dk1"/>
          </a:fontRef>
        </p:style>
        <p:txBody>
          <a:bodyPr>
            <a:normAutofit/>
          </a:bodyPr>
          <a:lstStyle/>
          <a:p>
            <a:pPr marL="457200" indent="-457200" algn="l">
              <a:buClr>
                <a:srgbClr val="6600CC"/>
              </a:buClr>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Duy</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tân</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457200" indent="-457200" algn="l">
              <a:buClr>
                <a:srgbClr val="6600CC"/>
              </a:buClr>
              <a:buFont typeface="Wingdings" panose="05000000000000000000" pitchFamily="2" charset="2"/>
              <a:buChar char="Ø"/>
            </a:pP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1905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sang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vê</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kĩ</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quân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lgn="l">
              <a:buClr>
                <a:srgbClr val="6600CC"/>
              </a:buClr>
              <a:buFont typeface="Wingdings" panose="05000000000000000000" pitchFamily="2" charset="2"/>
              <a:buChar char="Ø"/>
            </a:pP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Cuộc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sống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hết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cửa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chội</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thiếu</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đủ</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nghề</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l">
              <a:buClr>
                <a:srgbClr val="6600CC"/>
              </a:buClr>
            </a:pP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1524000" y="1066800"/>
            <a:ext cx="56388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1904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Rounded Rectangle 7"/>
          <p:cNvSpPr/>
          <p:nvPr/>
        </p:nvSpPr>
        <p:spPr>
          <a:xfrm>
            <a:off x="756557" y="8382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1905 Phan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Bội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sang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những</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Rounded Rectangle 8"/>
          <p:cNvSpPr/>
          <p:nvPr/>
        </p:nvSpPr>
        <p:spPr>
          <a:xfrm>
            <a:off x="756557" y="8382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Clr>
                <a:srgbClr val="6600CC"/>
              </a:buClr>
            </a:pPr>
            <a:r>
              <a:rPr lang="en-US" altLang="en-US" sz="2800" b="1" dirty="0">
                <a:latin typeface="Times New Roman" panose="02020603050405020304" pitchFamily="18" charset="0"/>
                <a:cs typeface="Times New Roman" panose="02020603050405020304" pitchFamily="18" charset="0"/>
              </a:rPr>
              <a:t>3.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thê</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nào</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13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16" presetClass="exit" presetSubtype="21" fill="hold" grpId="1" nodeType="with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barn(inVertical)">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7162800"/>
          </a:xfrm>
          <a:prstGeom prst="rect">
            <a:avLst/>
          </a:prstGeom>
        </p:spPr>
      </p:pic>
      <p:sp>
        <p:nvSpPr>
          <p:cNvPr id="2" name="Title 1"/>
          <p:cNvSpPr>
            <a:spLocks noGrp="1"/>
          </p:cNvSpPr>
          <p:nvPr>
            <p:ph type="ctrTitle"/>
          </p:nvPr>
        </p:nvSpPr>
        <p:spPr>
          <a:xfrm>
            <a:off x="2286000" y="1447800"/>
            <a:ext cx="4648200" cy="936625"/>
          </a:xfrm>
        </p:spPr>
        <p:txBody>
          <a:bodyPr>
            <a:noAutofit/>
          </a:bodyPr>
          <a:lstStyle/>
          <a:p>
            <a:pPr algn="l"/>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vậy</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hăng</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say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438400" y="2705100"/>
            <a:ext cx="4343400" cy="17526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Tất</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nhờ</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sâu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phóng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tộc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6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736</Words>
  <Application>Microsoft Office PowerPoint</Application>
  <PresentationFormat>On-screen Show (4:3)</PresentationFormat>
  <Paragraphs>103</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SimSun</vt:lpstr>
      <vt:lpstr>Arial</vt:lpstr>
      <vt:lpstr>Calibri</vt:lpstr>
      <vt:lpstr>Times New Roman</vt:lpstr>
      <vt:lpstr>Wingdings</vt:lpstr>
      <vt:lpstr>Office Theme</vt:lpstr>
      <vt:lpstr>Blue Waves</vt:lpstr>
      <vt:lpstr>PowerPoint Presentation</vt:lpstr>
      <vt:lpstr>PowerPoint Presentation</vt:lpstr>
      <vt:lpstr>PowerPoint Presentation</vt:lpstr>
      <vt:lpstr>PowerPoint Presentation</vt:lpstr>
      <vt:lpstr>PHONG TRÀO ĐÔNG DU</vt:lpstr>
      <vt:lpstr>PowerPoint Presentation</vt:lpstr>
      <vt:lpstr>PHONG TRÀO ĐÔNG DU</vt:lpstr>
      <vt:lpstr>PHONG TRÀO ĐÔNG DU</vt:lpstr>
      <vt:lpstr>Tại sao điều kiện khó khăn như vậy mà thanh niên Việt nam vẫn hăng say học tập? </vt:lpstr>
      <vt:lpstr>PowerPoint Presentation</vt:lpstr>
      <vt:lpstr>       Phan Bội Châu là nhà yêu nước tiêu biểu của Việt Nam đầu thế kỉ XX. Phong trào Đông du do ông cổ động, tổ chức nhằm đào tạo nhân tài cứu nước.</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21 tháng 9 năm 2015 Lịch sử</dc:title>
  <dc:creator>TRANG</dc:creator>
  <cp:lastModifiedBy>Admin</cp:lastModifiedBy>
  <cp:revision>38</cp:revision>
  <dcterms:created xsi:type="dcterms:W3CDTF">2015-09-17T04:04:50Z</dcterms:created>
  <dcterms:modified xsi:type="dcterms:W3CDTF">2021-10-09T12:34:33Z</dcterms:modified>
</cp:coreProperties>
</file>