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wav" ContentType="audio/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notesMasterIdLst>
    <p:notesMasterId r:id="rId14"/>
  </p:notesMasterIdLst>
  <p:sldIdLst>
    <p:sldId id="257" r:id="rId4"/>
    <p:sldId id="276" r:id="rId5"/>
    <p:sldId id="258" r:id="rId6"/>
    <p:sldId id="263" r:id="rId7"/>
    <p:sldId id="265" r:id="rId8"/>
    <p:sldId id="277" r:id="rId9"/>
    <p:sldId id="278" r:id="rId10"/>
    <p:sldId id="282" r:id="rId11"/>
    <p:sldId id="270" r:id="rId12"/>
    <p:sldId id="34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574"/>
  </p:normalViewPr>
  <p:slideViewPr>
    <p:cSldViewPr>
      <p:cViewPr varScale="1">
        <p:scale>
          <a:sx n="82" d="100"/>
          <a:sy n="82" d="100"/>
        </p:scale>
        <p:origin x="22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20F000-2D4C-4908-A8D8-B95B3CD11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4DD779-48AA-4309-AE9F-D3A8FD49132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4134E-B79B-4963-ACB8-985F783831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F35D0-113B-45DF-90D2-D7A6DC4A669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180DF-2F95-48F8-B7D8-8F0796504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10DA2-3E83-41D6-AD20-5544BEBE8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70B8D-D254-451A-B6D2-A39535EED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176F0-1903-42D2-B52F-014F90033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CE76213-5C34-40B8-A2E3-83A178950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84551-F8AA-4D88-AD21-B511D47A9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3F424-E4DF-43D7-9025-AB41E2822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0C56-61EE-484D-8CEB-771B736E9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3899E-7E4C-4CCD-911F-FDA75B692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13CB5-EAC5-4709-8628-83C16F32B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72DF-EEED-4E81-9323-37FA4F5D4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0C394-29FD-49E5-BE22-C4080EBC1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E441F-2A8E-4606-8D18-BD548789D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94A40-016F-4FDB-9CE6-0E9AD722B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93E8A-BC39-4457-AC94-E70DF9688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0FD3E-528B-46D9-891C-CE3CB34FE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2708275"/>
            <a:ext cx="9144000" cy="874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black">
          <a:xfrm>
            <a:off x="381000" y="271463"/>
            <a:ext cx="10890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/>
          <a:p>
            <a:pPr defTabSz="957263"/>
            <a:r>
              <a:rPr lang="en-US" sz="21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11113" y="-12700"/>
            <a:ext cx="9175751" cy="6870700"/>
            <a:chOff x="-7" y="-8"/>
            <a:chExt cx="5780" cy="4328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3 w 403"/>
                <a:gd name="T1" fmla="*/ 395 h 395"/>
                <a:gd name="T2" fmla="*/ 74 w 403"/>
                <a:gd name="T3" fmla="*/ 216 h 395"/>
                <a:gd name="T4" fmla="*/ 231 w 403"/>
                <a:gd name="T5" fmla="*/ 50 h 395"/>
                <a:gd name="T6" fmla="*/ 403 w 403"/>
                <a:gd name="T7" fmla="*/ 0 h 395"/>
                <a:gd name="T8" fmla="*/ 0 w 403"/>
                <a:gd name="T9" fmla="*/ 0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391 w 391"/>
                <a:gd name="T1" fmla="*/ 473 h 473"/>
                <a:gd name="T2" fmla="*/ 151 w 391"/>
                <a:gd name="T3" fmla="*/ 353 h 473"/>
                <a:gd name="T4" fmla="*/ 42 w 391"/>
                <a:gd name="T5" fmla="*/ 201 h 473"/>
                <a:gd name="T6" fmla="*/ 0 w 391"/>
                <a:gd name="T7" fmla="*/ 0 h 473"/>
                <a:gd name="T8" fmla="*/ 1 w 391"/>
                <a:gd name="T9" fmla="*/ 470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221 w 403"/>
                <a:gd name="T3" fmla="*/ 96 h 403"/>
                <a:gd name="T4" fmla="*/ 353 w 403"/>
                <a:gd name="T5" fmla="*/ 231 h 403"/>
                <a:gd name="T6" fmla="*/ 403 w 403"/>
                <a:gd name="T7" fmla="*/ 403 h 403"/>
                <a:gd name="T8" fmla="*/ 403 w 403"/>
                <a:gd name="T9" fmla="*/ 0 h 4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720975"/>
            <a:ext cx="9144000" cy="817563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2176463"/>
            <a:ext cx="7086600" cy="4365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F5B95-B5C4-416A-AC3A-2742FA199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69E86-D509-4762-BA2A-45D5A864C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E93D1-6931-48C4-8653-B2364B2C5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EE10-994C-4DCA-B9AA-9FC74346F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616D1-F67C-4C3F-942C-DEDB399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8F062-3FF7-4EAA-A62E-A8326377D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01BFD-C1B7-4C4D-9F58-CC54DE363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36FFD-9AB7-4865-81E4-B9E32E766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D219A-D523-4634-A305-D9F59B7E6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26355-A61B-4197-8D80-5C806C4E2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270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270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C015B-45F7-4DB1-A50A-246C7162C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0623F-CABC-40EF-BB29-A5DF04AD2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50275-C89F-48B1-894C-B61F17465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22FE2-60C9-4AB6-BAAA-2AB2D15B7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3F04-6D37-40A3-B3D2-917DD496E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A4422-D908-4101-84C7-245C70665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512B8-D7A4-4612-852D-3E174A4C8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6D2FD329-DE3E-4B9D-9CEF-2216870CE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3DF5997-E102-4CAB-ADE8-B41CB8DDA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 descr="29641"/>
          <p:cNvSpPr>
            <a:spLocks/>
          </p:cNvSpPr>
          <p:nvPr/>
        </p:nvSpPr>
        <p:spPr bwMode="gray">
          <a:xfrm>
            <a:off x="36513" y="80963"/>
            <a:ext cx="9077325" cy="1595437"/>
          </a:xfrm>
          <a:custGeom>
            <a:avLst/>
            <a:gdLst>
              <a:gd name="T0" fmla="*/ 0 w 5718"/>
              <a:gd name="T1" fmla="*/ 756 h 1005"/>
              <a:gd name="T2" fmla="*/ 576 w 5718"/>
              <a:gd name="T3" fmla="*/ 560 h 1005"/>
              <a:gd name="T4" fmla="*/ 1403 w 5718"/>
              <a:gd name="T5" fmla="*/ 390 h 1005"/>
              <a:gd name="T6" fmla="*/ 2452 w 5718"/>
              <a:gd name="T7" fmla="*/ 314 h 1005"/>
              <a:gd name="T8" fmla="*/ 3102 w 5718"/>
              <a:gd name="T9" fmla="*/ 326 h 1005"/>
              <a:gd name="T10" fmla="*/ 4043 w 5718"/>
              <a:gd name="T11" fmla="*/ 434 h 1005"/>
              <a:gd name="T12" fmla="*/ 4944 w 5718"/>
              <a:gd name="T13" fmla="*/ 668 h 1005"/>
              <a:gd name="T14" fmla="*/ 5691 w 5718"/>
              <a:gd name="T15" fmla="*/ 971 h 1005"/>
              <a:gd name="T16" fmla="*/ 5718 w 5718"/>
              <a:gd name="T17" fmla="*/ 19 h 1005"/>
              <a:gd name="T18" fmla="*/ 9 w 5718"/>
              <a:gd name="T19" fmla="*/ 0 h 10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8" y="6450013"/>
            <a:ext cx="28971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454775"/>
            <a:ext cx="9271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>
              <a:defRPr sz="1300" b="1">
                <a:latin typeface="Verdana" pitchFamily="34" charset="0"/>
              </a:defRPr>
            </a:lvl1pPr>
          </a:lstStyle>
          <a:p>
            <a:pPr>
              <a:defRPr/>
            </a:pPr>
            <a:fld id="{8DDE58D9-B597-4A02-93AD-B6A71D01D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53975"/>
            <a:ext cx="739298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3081" name="Freeform 8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9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AutoShape 10"/>
            <p:cNvSpPr>
              <a:spLocks noChangeArrowheads="1"/>
            </p:cNvSpPr>
            <p:nvPr/>
          </p:nvSpPr>
          <p:spPr bwMode="gray">
            <a:xfrm>
              <a:off x="26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Freeform 11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2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0" name="Line 13"/>
          <p:cNvSpPr>
            <a:spLocks noChangeShapeType="1"/>
          </p:cNvSpPr>
          <p:nvPr/>
        </p:nvSpPr>
        <p:spPr bwMode="gray">
          <a:xfrm>
            <a:off x="323850" y="6500813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dt="0"/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5" Type="http://schemas.openxmlformats.org/officeDocument/2006/relationships/image" Target="../media/image6.gif"/><Relationship Id="rId6" Type="http://schemas.openxmlformats.org/officeDocument/2006/relationships/image" Target="../media/image7.gif"/><Relationship Id="rId7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audio" Target="../media/audio1.wav"/><Relationship Id="rId3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790769" y="539184"/>
            <a:ext cx="103632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0322" dir="20493903" algn="ctr" rotWithShape="0">
              <a:srgbClr val="FFFF00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Thứ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tư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ngày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27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tháng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10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năm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2021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TẬP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LÀM VĂN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314131" y="3551903"/>
            <a:ext cx="815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2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TRẢ BÀI VĂN VIẾT THƯ</a:t>
            </a:r>
            <a:endParaRPr lang="en-US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26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12032" y="2180571"/>
            <a:ext cx="5676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KHỐI </a:t>
            </a:r>
            <a:r>
              <a:rPr lang="en-US" sz="4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4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Tuần</a:t>
            </a:r>
            <a:r>
              <a:rPr lang="en-US" sz="44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6 </a:t>
            </a:r>
            <a:endParaRPr lang="vi-VN" sz="4400" b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-304800" y="4572000"/>
            <a:ext cx="3505200" cy="2209800"/>
            <a:chOff x="2256" y="1536"/>
            <a:chExt cx="1176" cy="744"/>
          </a:xfrm>
        </p:grpSpPr>
        <p:pic>
          <p:nvPicPr>
            <p:cNvPr id="7177" name="Picture 6" descr="pretty_flower_purple_h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8" name="Group 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7179" name="Picture 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0" name="Picture 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1" name="Picture 1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174" name="plant"/>
          <p:cNvSpPr>
            <a:spLocks noEditPoints="1" noChangeArrowheads="1"/>
          </p:cNvSpPr>
          <p:nvPr/>
        </p:nvSpPr>
        <p:spPr bwMode="auto">
          <a:xfrm rot="5400000">
            <a:off x="6591300" y="4381500"/>
            <a:ext cx="4114800" cy="76200"/>
          </a:xfrm>
          <a:custGeom>
            <a:avLst/>
            <a:gdLst>
              <a:gd name="T0" fmla="*/ 0 w 21600"/>
              <a:gd name="T1" fmla="*/ 0 h 21600"/>
              <a:gd name="T2" fmla="*/ 2057400 w 21600"/>
              <a:gd name="T3" fmla="*/ 0 h 21600"/>
              <a:gd name="T4" fmla="*/ 4114800 w 21600"/>
              <a:gd name="T5" fmla="*/ 0 h 21600"/>
              <a:gd name="T6" fmla="*/ 4114800 w 21600"/>
              <a:gd name="T7" fmla="*/ 38100 h 21600"/>
              <a:gd name="T8" fmla="*/ 4114800 w 21600"/>
              <a:gd name="T9" fmla="*/ 76200 h 21600"/>
              <a:gd name="T10" fmla="*/ 2057400 w 21600"/>
              <a:gd name="T11" fmla="*/ 76200 h 21600"/>
              <a:gd name="T12" fmla="*/ 0 w 21600"/>
              <a:gd name="T13" fmla="*/ 76200 h 21600"/>
              <a:gd name="T14" fmla="*/ 0 w 21600"/>
              <a:gd name="T15" fmla="*/ 381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175" name="Picture 12" descr="_DK8_1L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5562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plant"/>
          <p:cNvSpPr>
            <a:spLocks noEditPoints="1" noChangeArrowheads="1"/>
          </p:cNvSpPr>
          <p:nvPr/>
        </p:nvSpPr>
        <p:spPr bwMode="auto">
          <a:xfrm rot="10800000">
            <a:off x="3657600" y="6324600"/>
            <a:ext cx="5181600" cy="76200"/>
          </a:xfrm>
          <a:custGeom>
            <a:avLst/>
            <a:gdLst>
              <a:gd name="T0" fmla="*/ 0 w 21600"/>
              <a:gd name="T1" fmla="*/ 0 h 21600"/>
              <a:gd name="T2" fmla="*/ 2590800 w 21600"/>
              <a:gd name="T3" fmla="*/ 0 h 21600"/>
              <a:gd name="T4" fmla="*/ 5181600 w 21600"/>
              <a:gd name="T5" fmla="*/ 0 h 21600"/>
              <a:gd name="T6" fmla="*/ 5181600 w 21600"/>
              <a:gd name="T7" fmla="*/ 38100 h 21600"/>
              <a:gd name="T8" fmla="*/ 5181600 w 21600"/>
              <a:gd name="T9" fmla="*/ 76200 h 21600"/>
              <a:gd name="T10" fmla="*/ 2590800 w 21600"/>
              <a:gd name="T11" fmla="*/ 76200 h 21600"/>
              <a:gd name="T12" fmla="*/ 0 w 21600"/>
              <a:gd name="T13" fmla="*/ 76200 h 21600"/>
              <a:gd name="T14" fmla="*/ 0 w 21600"/>
              <a:gd name="T15" fmla="*/ 381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7144195539_bf064ed899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sp>
        <p:nvSpPr>
          <p:cNvPr id="123907" name="WordArt 3"/>
          <p:cNvSpPr>
            <a:spLocks noChangeArrowheads="1" noChangeShapeType="1" noTextEdit="1"/>
          </p:cNvSpPr>
          <p:nvPr/>
        </p:nvSpPr>
        <p:spPr bwMode="auto">
          <a:xfrm>
            <a:off x="1066800" y="1600200"/>
            <a:ext cx="7467600" cy="4114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defTabSz="957263"/>
            <a:r>
              <a:rPr lang="en-US">
                <a:latin typeface="Arial" charset="0"/>
              </a:rPr>
              <a:t>www.themegallery.com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47800" y="34290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90663" y="51054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553200" y="6521450"/>
            <a:ext cx="2362200" cy="346075"/>
          </a:xfrm>
          <a:prstGeom prst="rect">
            <a:avLst/>
          </a:prstGeom>
          <a:solidFill>
            <a:srgbClr val="EAEAEA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/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066801" y="1219200"/>
            <a:ext cx="653891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en-US" sz="24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Nhận</a:t>
            </a:r>
            <a:r>
              <a:rPr lang="en-US" sz="24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xét</a:t>
            </a:r>
            <a:r>
              <a:rPr lang="en-US" sz="24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chung</a:t>
            </a:r>
            <a:r>
              <a:rPr lang="en-US" sz="24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kết</a:t>
            </a:r>
            <a:r>
              <a:rPr lang="en-US" sz="24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24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24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làm</a:t>
            </a:r>
            <a:r>
              <a:rPr lang="en-US" sz="24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24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lớp</a:t>
            </a:r>
            <a:r>
              <a:rPr lang="en-US" sz="24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524000" y="2743200"/>
            <a:ext cx="608171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2.Hướng dẫn học sinh sửa bài</a:t>
            </a:r>
            <a:r>
              <a:rPr lang="vi-VN" sz="2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"/>
                <a:cs typeface="Arial"/>
              </a:rPr>
              <a:t>.</a:t>
            </a:r>
            <a:endParaRPr lang="en-US" sz="24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66FF"/>
              </a:solidFill>
              <a:latin typeface="Arial"/>
              <a:cs typeface="Arial"/>
            </a:endParaRPr>
          </a:p>
        </p:txBody>
      </p:sp>
      <p:pic>
        <p:nvPicPr>
          <p:cNvPr id="10248" name="Picture 8" descr="gau hoc ba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3657600"/>
            <a:ext cx="24590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WordArt 10"/>
          <p:cNvSpPr>
            <a:spLocks noChangeArrowheads="1" noChangeShapeType="1" noTextEdit="1"/>
          </p:cNvSpPr>
          <p:nvPr/>
        </p:nvSpPr>
        <p:spPr bwMode="auto">
          <a:xfrm>
            <a:off x="1600200" y="4419600"/>
            <a:ext cx="716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3. Hướng dẫn học tập những bài văn hay</a:t>
            </a:r>
            <a:r>
              <a:rPr lang="vi-VN" sz="2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en-US" sz="2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nhac ra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381000" y="0"/>
            <a:ext cx="8351838" cy="2362200"/>
          </a:xfrm>
          <a:prstGeom prst="wedgeEllipseCallout">
            <a:avLst>
              <a:gd name="adj1" fmla="val -7745"/>
              <a:gd name="adj2" fmla="val -49394"/>
            </a:avLst>
          </a:prstGeom>
          <a:noFill/>
          <a:ln w="9525">
            <a:solidFill>
              <a:srgbClr val="0099FF"/>
            </a:solidFill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>
            <a:flatTx/>
          </a:bodyPr>
          <a:lstStyle/>
          <a:p>
            <a:pPr algn="ctr">
              <a:defRPr/>
            </a:pPr>
            <a:endParaRPr lang="en-US" sz="3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22860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0322" dir="20493903" algn="ctr" rotWithShape="0">
              <a:srgbClr val="FFFF00"/>
            </a:outerShdw>
          </a:effectLst>
        </p:spPr>
        <p:txBody>
          <a:bodyPr anchor="ctr"/>
          <a:lstStyle/>
          <a:p>
            <a:pPr>
              <a:buFont typeface="Wingdings" pitchFamily="2" charset="2"/>
              <a:buChar char="v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Ưu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04800" y="4953000"/>
            <a:ext cx="297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0322" dir="20493903" algn="ctr" rotWithShape="0">
              <a:srgbClr val="FFFF00"/>
            </a:outerShdw>
          </a:effectLst>
        </p:spPr>
        <p:txBody>
          <a:bodyPr anchor="ctr"/>
          <a:lstStyle/>
          <a:p>
            <a:pPr>
              <a:buFont typeface="Wingdings" pitchFamily="2" charset="2"/>
              <a:buChar char="v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Tồn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tại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9221" name="WordArt 7"/>
          <p:cNvSpPr>
            <a:spLocks noChangeArrowheads="1" noChangeShapeType="1" noTextEdit="1"/>
          </p:cNvSpPr>
          <p:nvPr/>
        </p:nvSpPr>
        <p:spPr bwMode="auto">
          <a:xfrm>
            <a:off x="1600200" y="533400"/>
            <a:ext cx="61499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Nhận</a:t>
            </a:r>
            <a:r>
              <a:rPr lang="en-US" sz="36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xét</a:t>
            </a:r>
            <a:r>
              <a:rPr lang="en-US" sz="36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chung</a:t>
            </a:r>
            <a:r>
              <a:rPr lang="en-US" sz="36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kết</a:t>
            </a:r>
            <a:r>
              <a:rPr lang="en-US" sz="36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quả</a:t>
            </a:r>
            <a:r>
              <a:rPr lang="en-US" sz="36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bài</a:t>
            </a:r>
            <a:r>
              <a:rPr lang="en-US" sz="36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làm</a:t>
            </a:r>
            <a:r>
              <a:rPr lang="en-US" sz="36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của</a:t>
            </a:r>
            <a:r>
              <a:rPr lang="en-US" sz="36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lớp</a:t>
            </a:r>
            <a:r>
              <a:rPr lang="en-US" sz="3600" b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OG"/>
          <p:cNvPicPr>
            <a:picLocks noGrp="1" noChangeAspect="1" noChangeArrowheads="1"/>
          </p:cNvPicPr>
          <p:nvPr>
            <p:ph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563813"/>
            <a:ext cx="9144000" cy="4294187"/>
          </a:xfrm>
          <a:noFill/>
        </p:spPr>
      </p:pic>
      <p:pic>
        <p:nvPicPr>
          <p:cNvPr id="12291" name="Picture 3" descr="j02321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438400"/>
            <a:ext cx="2651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562600" y="609600"/>
            <a:ext cx="2514600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rgbClr val="FFFF99"/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2667000" y="228600"/>
            <a:ext cx="6477000" cy="3505200"/>
          </a:xfrm>
          <a:prstGeom prst="cloudCallout">
            <a:avLst>
              <a:gd name="adj1" fmla="val -28259"/>
              <a:gd name="adj2" fmla="val 3519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3124200" y="1371600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noFill/>
                  <a:round/>
                  <a:headEnd/>
                  <a:tailEnd/>
                </a:ln>
                <a:effectLst>
                  <a:prstShdw prst="shdw17" dist="17961" dir="13500000">
                    <a:srgbClr val="999999"/>
                  </a:prstShdw>
                </a:effectLst>
                <a:latin typeface="Times New Roman" charset="0"/>
                <a:ea typeface="Times New Roman" charset="0"/>
                <a:cs typeface="Times New Roman" charset="0"/>
              </a:rPr>
              <a:t>HƯỚNG DẪN HỌC SINH SỬA BÀI</a:t>
            </a:r>
            <a:endParaRPr lang="en-US" b="1" kern="10" dirty="0">
              <a:ln w="9525">
                <a:noFill/>
                <a:round/>
                <a:headEnd/>
                <a:tailEnd/>
              </a:ln>
              <a:effectLst>
                <a:prstShdw prst="shdw17" dist="17961" dir="13500000">
                  <a:srgbClr val="999999"/>
                </a:prst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0" y="381000"/>
            <a:ext cx="3581400" cy="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457200" y="228600"/>
            <a:ext cx="0" cy="2362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5" name="Group 29"/>
          <p:cNvGraphicFramePr>
            <a:graphicFrameLocks noGrp="1"/>
          </p:cNvGraphicFramePr>
          <p:nvPr/>
        </p:nvGraphicFramePr>
        <p:xfrm>
          <a:off x="381000" y="1752600"/>
          <a:ext cx="8458200" cy="4287838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Lỗi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Sửa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đúng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4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331" name="WordArt 19"/>
          <p:cNvSpPr>
            <a:spLocks noChangeArrowheads="1" noChangeShapeType="1" noTextEdit="1"/>
          </p:cNvSpPr>
          <p:nvPr/>
        </p:nvSpPr>
        <p:spPr bwMode="auto">
          <a:xfrm>
            <a:off x="2133600" y="609600"/>
            <a:ext cx="3962400" cy="624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Chính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tả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3" name="Group 33"/>
          <p:cNvGraphicFramePr>
            <a:graphicFrameLocks noGrp="1"/>
          </p:cNvGraphicFramePr>
          <p:nvPr/>
        </p:nvGraphicFramePr>
        <p:xfrm>
          <a:off x="381000" y="1752600"/>
          <a:ext cx="8458200" cy="4303713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1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Lỗi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sai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Sửa lại cho đúng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3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4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4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355" name="WordArt 19"/>
          <p:cNvSpPr>
            <a:spLocks noChangeArrowheads="1" noChangeShapeType="1" noTextEdit="1"/>
          </p:cNvSpPr>
          <p:nvPr/>
        </p:nvSpPr>
        <p:spPr bwMode="auto">
          <a:xfrm>
            <a:off x="1981200" y="457200"/>
            <a:ext cx="3810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Dùng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từ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32" name="Group 28"/>
          <p:cNvGraphicFramePr>
            <a:graphicFrameLocks noGrp="1"/>
          </p:cNvGraphicFramePr>
          <p:nvPr/>
        </p:nvGraphicFramePr>
        <p:xfrm>
          <a:off x="457200" y="1143000"/>
          <a:ext cx="8382000" cy="4983163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Lỗi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sai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Sửa lại cho đúng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7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>
            <a:off x="2133600" y="304800"/>
            <a:ext cx="396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71600" y="25908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000000"/>
                </a:solidFill>
              </a:rPr>
              <a:t>Luyện đọc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86200" y="2895600"/>
            <a:ext cx="10668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4876800" y="2819400"/>
            <a:ext cx="0" cy="3581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0" y="26670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000000"/>
                </a:solidFill>
              </a:rPr>
              <a:t>Tìm hiểu bài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3124200"/>
            <a:ext cx="533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     </a:t>
            </a:r>
            <a:r>
              <a:rPr lang="en-US" sz="2400" b="1">
                <a:solidFill>
                  <a:srgbClr val="000000"/>
                </a:solidFill>
              </a:rPr>
              <a:t>Ai ơi đã </a:t>
            </a:r>
            <a:r>
              <a:rPr lang="en-US" sz="2400" b="1">
                <a:solidFill>
                  <a:srgbClr val="0000CC"/>
                </a:solidFill>
              </a:rPr>
              <a:t>quyết </a:t>
            </a:r>
            <a:r>
              <a:rPr lang="en-US" sz="2400" b="1">
                <a:solidFill>
                  <a:srgbClr val="000000"/>
                </a:solidFill>
              </a:rPr>
              <a:t>thì </a:t>
            </a:r>
            <a:r>
              <a:rPr lang="en-US" sz="2400" b="1">
                <a:solidFill>
                  <a:srgbClr val="0000CC"/>
                </a:solidFill>
              </a:rPr>
              <a:t>hành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Đã đan thì </a:t>
            </a:r>
            <a:r>
              <a:rPr lang="en-US" sz="2400" b="1">
                <a:solidFill>
                  <a:srgbClr val="0000CC"/>
                </a:solidFill>
              </a:rPr>
              <a:t>lận tròn vành</a:t>
            </a:r>
            <a:r>
              <a:rPr lang="en-US" sz="2400" b="1">
                <a:solidFill>
                  <a:srgbClr val="000000"/>
                </a:solidFill>
              </a:rPr>
              <a:t> mới thôi!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1000" y="4419600"/>
            <a:ext cx="4191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      </a:t>
            </a:r>
            <a:r>
              <a:rPr lang="en-US" sz="2800" b="1">
                <a:solidFill>
                  <a:srgbClr val="000000"/>
                </a:solidFill>
              </a:rPr>
              <a:t>Người có </a:t>
            </a:r>
            <a:r>
              <a:rPr lang="en-US" sz="2800" b="1">
                <a:solidFill>
                  <a:srgbClr val="0000CC"/>
                </a:solidFill>
              </a:rPr>
              <a:t>chí</a:t>
            </a:r>
            <a:r>
              <a:rPr lang="en-US" sz="2800" b="1">
                <a:solidFill>
                  <a:srgbClr val="000000"/>
                </a:solidFill>
              </a:rPr>
              <a:t> thì </a:t>
            </a:r>
            <a:r>
              <a:rPr lang="en-US" sz="2800" b="1">
                <a:solidFill>
                  <a:srgbClr val="0000CC"/>
                </a:solidFill>
              </a:rPr>
              <a:t>nên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     Nhà có </a:t>
            </a:r>
            <a:r>
              <a:rPr lang="en-US" sz="2800" b="1">
                <a:solidFill>
                  <a:srgbClr val="0000CC"/>
                </a:solidFill>
              </a:rPr>
              <a:t>nền</a:t>
            </a:r>
            <a:r>
              <a:rPr lang="en-US" sz="2800" b="1">
                <a:solidFill>
                  <a:srgbClr val="000000"/>
                </a:solidFill>
              </a:rPr>
              <a:t> thì </a:t>
            </a:r>
            <a:r>
              <a:rPr lang="en-US" sz="2800" b="1">
                <a:solidFill>
                  <a:srgbClr val="0000CC"/>
                </a:solidFill>
              </a:rPr>
              <a:t>vững</a:t>
            </a:r>
            <a:r>
              <a:rPr lang="en-US" sz="2800" b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5791200"/>
            <a:ext cx="5029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solidFill>
                  <a:srgbClr val="0000CC"/>
                </a:solidFill>
              </a:rPr>
              <a:t>Chớ thấy</a:t>
            </a:r>
            <a:r>
              <a:rPr lang="en-US" sz="2600" b="1">
                <a:solidFill>
                  <a:srgbClr val="000000"/>
                </a:solidFill>
              </a:rPr>
              <a:t> sóng cả mà </a:t>
            </a:r>
            <a:r>
              <a:rPr lang="en-US" sz="2600" b="1">
                <a:solidFill>
                  <a:srgbClr val="0000CC"/>
                </a:solidFill>
              </a:rPr>
              <a:t>rã</a:t>
            </a:r>
            <a:r>
              <a:rPr lang="en-US" sz="2600" b="1">
                <a:solidFill>
                  <a:srgbClr val="000000"/>
                </a:solidFill>
              </a:rPr>
              <a:t> tay chèo.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295400" y="304800"/>
            <a:ext cx="7239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</a:rPr>
              <a:t>Thứ tư ngày 3 tháng 11 năm 2010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chemeClr val="hlink"/>
                </a:solidFill>
              </a:rPr>
              <a:t>Tập đọc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219200" y="16002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/>
              <a:t>Tiết 22: </a:t>
            </a:r>
            <a:r>
              <a:rPr lang="en-US" sz="5400" b="1"/>
              <a:t>Có chí thì nên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181600" y="32766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- nên,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096000" y="3276600"/>
            <a:ext cx="104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hành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181600" y="3886200"/>
            <a:ext cx="102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- lận,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096000" y="3886200"/>
            <a:ext cx="80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keo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257800" y="4419600"/>
            <a:ext cx="90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- cả,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096000" y="441960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rã</a:t>
            </a:r>
          </a:p>
        </p:txBody>
      </p:sp>
      <p:pic>
        <p:nvPicPr>
          <p:cNvPr id="16401" name="Picture 17" descr="5370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9166" r="8333"/>
          <a:stretch>
            <a:fillRect/>
          </a:stretch>
        </p:blipFill>
        <p:spPr bwMode="auto">
          <a:xfrm>
            <a:off x="-609600" y="-609600"/>
            <a:ext cx="10591800" cy="79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WordArt 18"/>
          <p:cNvSpPr>
            <a:spLocks noChangeArrowheads="1" noChangeShapeType="1" noTextEdit="1"/>
          </p:cNvSpPr>
          <p:nvPr/>
        </p:nvSpPr>
        <p:spPr bwMode="auto">
          <a:xfrm>
            <a:off x="1143000" y="2590800"/>
            <a:ext cx="6858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2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Học tập những bài văn hay</a:t>
            </a:r>
            <a:endParaRPr lang="en-US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2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6403" name="Picture 23" descr="logo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914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OG"/>
          <p:cNvPicPr>
            <a:picLocks noGrp="1" noChangeAspect="1" noChangeArrowheads="1"/>
          </p:cNvPicPr>
          <p:nvPr>
            <p:ph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563813"/>
            <a:ext cx="9144000" cy="4294187"/>
          </a:xfrm>
          <a:noFill/>
        </p:spPr>
      </p:pic>
      <p:pic>
        <p:nvPicPr>
          <p:cNvPr id="17411" name="Picture 3" descr="j02321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0"/>
            <a:ext cx="2651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62600" y="609600"/>
            <a:ext cx="2514600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rgbClr val="FFFF99"/>
              </a:solidFill>
            </a:endParaRPr>
          </a:p>
        </p:txBody>
      </p:sp>
      <p:sp>
        <p:nvSpPr>
          <p:cNvPr id="17413" name="AutoShape 6"/>
          <p:cNvSpPr>
            <a:spLocks noChangeArrowheads="1"/>
          </p:cNvSpPr>
          <p:nvPr/>
        </p:nvSpPr>
        <p:spPr bwMode="auto">
          <a:xfrm>
            <a:off x="533400" y="0"/>
            <a:ext cx="8610600" cy="3276600"/>
          </a:xfrm>
          <a:prstGeom prst="cloudCallout">
            <a:avLst>
              <a:gd name="adj1" fmla="val -52347"/>
              <a:gd name="adj2" fmla="val 4113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414" name="WordArt 8"/>
          <p:cNvSpPr>
            <a:spLocks noChangeArrowheads="1" noChangeShapeType="1" noTextEdit="1"/>
          </p:cNvSpPr>
          <p:nvPr/>
        </p:nvSpPr>
        <p:spPr bwMode="auto">
          <a:xfrm>
            <a:off x="2036763" y="609600"/>
            <a:ext cx="5876925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b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prstShdw prst="shdw17" dist="17961" dir="13500000">
                  <a:srgbClr val="990000"/>
                </a:prstShdw>
              </a:effectLst>
              <a:latin typeface="Arial"/>
              <a:cs typeface="Arial"/>
            </a:endParaRP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13500000">
                    <a:srgbClr val="990000"/>
                  </a:prstShdw>
                </a:effectLst>
                <a:latin typeface="Arial"/>
                <a:cs typeface="Arial"/>
              </a:rPr>
              <a:t>Củng cố</a:t>
            </a:r>
          </a:p>
        </p:txBody>
      </p:sp>
      <p:sp>
        <p:nvSpPr>
          <p:cNvPr id="17415" name="WordArt 9"/>
          <p:cNvSpPr>
            <a:spLocks noChangeArrowheads="1" noChangeShapeType="1" noTextEdit="1"/>
          </p:cNvSpPr>
          <p:nvPr/>
        </p:nvSpPr>
        <p:spPr bwMode="auto">
          <a:xfrm>
            <a:off x="1490663" y="609600"/>
            <a:ext cx="421957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3:</a:t>
            </a:r>
            <a:endParaRPr lang="en-US" sz="32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db2004c019l">
  <a:themeElements>
    <a:clrScheme name="cdb2004c019l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cdb2004c019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c019l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19l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19l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19l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FF3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19l 5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FF3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191</Words>
  <Application>Microsoft Macintosh PowerPoint</Application>
  <PresentationFormat>On-screen Show (4:3)</PresentationFormat>
  <Paragraphs>59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Impact</vt:lpstr>
      <vt:lpstr>Tahoma</vt:lpstr>
      <vt:lpstr>Times New Roman</vt:lpstr>
      <vt:lpstr>Verdana</vt:lpstr>
      <vt:lpstr>Wingdings</vt:lpstr>
      <vt:lpstr>Arial</vt:lpstr>
      <vt:lpstr>Profile</vt:lpstr>
      <vt:lpstr>Blends</vt:lpstr>
      <vt:lpstr>cdb2004c019l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Microsoft Office User</cp:lastModifiedBy>
  <cp:revision>28</cp:revision>
  <dcterms:created xsi:type="dcterms:W3CDTF">2009-12-11T04:06:57Z</dcterms:created>
  <dcterms:modified xsi:type="dcterms:W3CDTF">2021-10-23T13:25:38Z</dcterms:modified>
</cp:coreProperties>
</file>