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18" r:id="rId2"/>
    <p:sldId id="258" r:id="rId3"/>
    <p:sldId id="259" r:id="rId4"/>
    <p:sldId id="260" r:id="rId5"/>
    <p:sldId id="261" r:id="rId6"/>
    <p:sldId id="316" r:id="rId7"/>
    <p:sldId id="315" r:id="rId8"/>
    <p:sldId id="314" r:id="rId9"/>
    <p:sldId id="313" r:id="rId10"/>
    <p:sldId id="308" r:id="rId11"/>
    <p:sldId id="312" r:id="rId12"/>
    <p:sldId id="310" r:id="rId13"/>
    <p:sldId id="294" r:id="rId14"/>
    <p:sldId id="307" r:id="rId15"/>
    <p:sldId id="320" r:id="rId16"/>
    <p:sldId id="322" r:id="rId17"/>
    <p:sldId id="323" r:id="rId18"/>
    <p:sldId id="324" r:id="rId19"/>
    <p:sldId id="278"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1656" y="-27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83FD41-278C-47E9-AA97-471A927677CA}" type="datetimeFigureOut">
              <a:rPr lang="en-US" smtClean="0"/>
              <a:t>10/3/2021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26629E-62EC-4167-9A6E-B43FE6DF2034}" type="slidenum">
              <a:rPr lang="en-US" smtClean="0"/>
              <a:t>‹#›</a:t>
            </a:fld>
            <a:endParaRPr lang="en-US"/>
          </a:p>
        </p:txBody>
      </p:sp>
    </p:spTree>
    <p:extLst>
      <p:ext uri="{BB962C8B-B14F-4D97-AF65-F5344CB8AC3E}">
        <p14:creationId xmlns:p14="http://schemas.microsoft.com/office/powerpoint/2010/main" val="2226002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vi-VN"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6400">
                <a:solidFill>
                  <a:schemeClr val="tx1"/>
                </a:solidFill>
                <a:latin typeface="VNI-Times" pitchFamily="2" charset="0"/>
              </a:defRPr>
            </a:lvl1pPr>
            <a:lvl2pPr marL="742950" indent="-285750">
              <a:defRPr sz="6400">
                <a:solidFill>
                  <a:schemeClr val="tx1"/>
                </a:solidFill>
                <a:latin typeface="VNI-Times" pitchFamily="2" charset="0"/>
              </a:defRPr>
            </a:lvl2pPr>
            <a:lvl3pPr marL="1143000" indent="-228600">
              <a:defRPr sz="6400">
                <a:solidFill>
                  <a:schemeClr val="tx1"/>
                </a:solidFill>
                <a:latin typeface="VNI-Times" pitchFamily="2" charset="0"/>
              </a:defRPr>
            </a:lvl3pPr>
            <a:lvl4pPr marL="1600200" indent="-228600">
              <a:defRPr sz="6400">
                <a:solidFill>
                  <a:schemeClr val="tx1"/>
                </a:solidFill>
                <a:latin typeface="VNI-Times" pitchFamily="2" charset="0"/>
              </a:defRPr>
            </a:lvl4pPr>
            <a:lvl5pPr marL="2057400" indent="-228600">
              <a:defRPr sz="6400">
                <a:solidFill>
                  <a:schemeClr val="tx1"/>
                </a:solidFill>
                <a:latin typeface="VNI-Times" pitchFamily="2" charset="0"/>
              </a:defRPr>
            </a:lvl5pPr>
            <a:lvl6pPr marL="2514600" indent="-228600" eaLnBrk="0" fontAlgn="base" hangingPunct="0">
              <a:spcBef>
                <a:spcPct val="0"/>
              </a:spcBef>
              <a:spcAft>
                <a:spcPct val="0"/>
              </a:spcAft>
              <a:defRPr sz="6400">
                <a:solidFill>
                  <a:schemeClr val="tx1"/>
                </a:solidFill>
                <a:latin typeface="VNI-Times" pitchFamily="2" charset="0"/>
              </a:defRPr>
            </a:lvl6pPr>
            <a:lvl7pPr marL="2971800" indent="-228600" eaLnBrk="0" fontAlgn="base" hangingPunct="0">
              <a:spcBef>
                <a:spcPct val="0"/>
              </a:spcBef>
              <a:spcAft>
                <a:spcPct val="0"/>
              </a:spcAft>
              <a:defRPr sz="6400">
                <a:solidFill>
                  <a:schemeClr val="tx1"/>
                </a:solidFill>
                <a:latin typeface="VNI-Times" pitchFamily="2" charset="0"/>
              </a:defRPr>
            </a:lvl7pPr>
            <a:lvl8pPr marL="3429000" indent="-228600" eaLnBrk="0" fontAlgn="base" hangingPunct="0">
              <a:spcBef>
                <a:spcPct val="0"/>
              </a:spcBef>
              <a:spcAft>
                <a:spcPct val="0"/>
              </a:spcAft>
              <a:defRPr sz="6400">
                <a:solidFill>
                  <a:schemeClr val="tx1"/>
                </a:solidFill>
                <a:latin typeface="VNI-Times" pitchFamily="2" charset="0"/>
              </a:defRPr>
            </a:lvl8pPr>
            <a:lvl9pPr marL="3886200" indent="-228600" eaLnBrk="0" fontAlgn="base" hangingPunct="0">
              <a:spcBef>
                <a:spcPct val="0"/>
              </a:spcBef>
              <a:spcAft>
                <a:spcPct val="0"/>
              </a:spcAft>
              <a:defRPr sz="6400">
                <a:solidFill>
                  <a:schemeClr val="tx1"/>
                </a:solidFill>
                <a:latin typeface="VNI-Times" pitchFamily="2" charset="0"/>
              </a:defRPr>
            </a:lvl9pPr>
          </a:lstStyle>
          <a:p>
            <a:fld id="{3EBC372B-37A6-45C8-BC4A-C2FD967CA1F6}" type="slidenum">
              <a:rPr lang="vi-VN" sz="1200"/>
              <a:pPr/>
              <a:t>18</a:t>
            </a:fld>
            <a:endParaRPr lang="vi-VN"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422EC5-D7AF-4C27-B2A8-B097A646E55A}" type="datetimeFigureOut">
              <a:rPr lang="en-US" smtClean="0"/>
              <a:t>10/3/2021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145349-DFE5-40ED-8B98-F137572A46E8}" type="slidenum">
              <a:rPr lang="en-US" smtClean="0"/>
              <a:t>‹#›</a:t>
            </a:fld>
            <a:endParaRPr lang="en-US"/>
          </a:p>
        </p:txBody>
      </p:sp>
    </p:spTree>
    <p:extLst>
      <p:ext uri="{BB962C8B-B14F-4D97-AF65-F5344CB8AC3E}">
        <p14:creationId xmlns:p14="http://schemas.microsoft.com/office/powerpoint/2010/main" val="96756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422EC5-D7AF-4C27-B2A8-B097A646E55A}" type="datetimeFigureOut">
              <a:rPr lang="en-US" smtClean="0"/>
              <a:t>10/3/2021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145349-DFE5-40ED-8B98-F137572A46E8}" type="slidenum">
              <a:rPr lang="en-US" smtClean="0"/>
              <a:t>‹#›</a:t>
            </a:fld>
            <a:endParaRPr lang="en-US"/>
          </a:p>
        </p:txBody>
      </p:sp>
    </p:spTree>
    <p:extLst>
      <p:ext uri="{BB962C8B-B14F-4D97-AF65-F5344CB8AC3E}">
        <p14:creationId xmlns:p14="http://schemas.microsoft.com/office/powerpoint/2010/main" val="2016506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422EC5-D7AF-4C27-B2A8-B097A646E55A}" type="datetimeFigureOut">
              <a:rPr lang="en-US" smtClean="0"/>
              <a:t>10/3/2021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145349-DFE5-40ED-8B98-F137572A46E8}" type="slidenum">
              <a:rPr lang="en-US" smtClean="0"/>
              <a:t>‹#›</a:t>
            </a:fld>
            <a:endParaRPr lang="en-US"/>
          </a:p>
        </p:txBody>
      </p:sp>
    </p:spTree>
    <p:extLst>
      <p:ext uri="{BB962C8B-B14F-4D97-AF65-F5344CB8AC3E}">
        <p14:creationId xmlns:p14="http://schemas.microsoft.com/office/powerpoint/2010/main" val="535528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422EC5-D7AF-4C27-B2A8-B097A646E55A}" type="datetimeFigureOut">
              <a:rPr lang="en-US" smtClean="0"/>
              <a:t>10/3/2021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145349-DFE5-40ED-8B98-F137572A46E8}" type="slidenum">
              <a:rPr lang="en-US" smtClean="0"/>
              <a:t>‹#›</a:t>
            </a:fld>
            <a:endParaRPr lang="en-US"/>
          </a:p>
        </p:txBody>
      </p:sp>
    </p:spTree>
    <p:extLst>
      <p:ext uri="{BB962C8B-B14F-4D97-AF65-F5344CB8AC3E}">
        <p14:creationId xmlns:p14="http://schemas.microsoft.com/office/powerpoint/2010/main" val="220116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422EC5-D7AF-4C27-B2A8-B097A646E55A}" type="datetimeFigureOut">
              <a:rPr lang="en-US" smtClean="0"/>
              <a:t>10/3/2021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145349-DFE5-40ED-8B98-F137572A46E8}" type="slidenum">
              <a:rPr lang="en-US" smtClean="0"/>
              <a:t>‹#›</a:t>
            </a:fld>
            <a:endParaRPr lang="en-US"/>
          </a:p>
        </p:txBody>
      </p:sp>
    </p:spTree>
    <p:extLst>
      <p:ext uri="{BB962C8B-B14F-4D97-AF65-F5344CB8AC3E}">
        <p14:creationId xmlns:p14="http://schemas.microsoft.com/office/powerpoint/2010/main" val="822432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422EC5-D7AF-4C27-B2A8-B097A646E55A}" type="datetimeFigureOut">
              <a:rPr lang="en-US" smtClean="0"/>
              <a:t>10/3/2021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145349-DFE5-40ED-8B98-F137572A46E8}" type="slidenum">
              <a:rPr lang="en-US" smtClean="0"/>
              <a:t>‹#›</a:t>
            </a:fld>
            <a:endParaRPr lang="en-US"/>
          </a:p>
        </p:txBody>
      </p:sp>
    </p:spTree>
    <p:extLst>
      <p:ext uri="{BB962C8B-B14F-4D97-AF65-F5344CB8AC3E}">
        <p14:creationId xmlns:p14="http://schemas.microsoft.com/office/powerpoint/2010/main" val="4063403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422EC5-D7AF-4C27-B2A8-B097A646E55A}" type="datetimeFigureOut">
              <a:rPr lang="en-US" smtClean="0"/>
              <a:t>10/3/2021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145349-DFE5-40ED-8B98-F137572A46E8}" type="slidenum">
              <a:rPr lang="en-US" smtClean="0"/>
              <a:t>‹#›</a:t>
            </a:fld>
            <a:endParaRPr lang="en-US"/>
          </a:p>
        </p:txBody>
      </p:sp>
    </p:spTree>
    <p:extLst>
      <p:ext uri="{BB962C8B-B14F-4D97-AF65-F5344CB8AC3E}">
        <p14:creationId xmlns:p14="http://schemas.microsoft.com/office/powerpoint/2010/main" val="3636975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422EC5-D7AF-4C27-B2A8-B097A646E55A}" type="datetimeFigureOut">
              <a:rPr lang="en-US" smtClean="0"/>
              <a:t>10/3/2021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145349-DFE5-40ED-8B98-F137572A46E8}" type="slidenum">
              <a:rPr lang="en-US" smtClean="0"/>
              <a:t>‹#›</a:t>
            </a:fld>
            <a:endParaRPr lang="en-US"/>
          </a:p>
        </p:txBody>
      </p:sp>
    </p:spTree>
    <p:extLst>
      <p:ext uri="{BB962C8B-B14F-4D97-AF65-F5344CB8AC3E}">
        <p14:creationId xmlns:p14="http://schemas.microsoft.com/office/powerpoint/2010/main" val="1498141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422EC5-D7AF-4C27-B2A8-B097A646E55A}" type="datetimeFigureOut">
              <a:rPr lang="en-US" smtClean="0"/>
              <a:t>10/3/2021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145349-DFE5-40ED-8B98-F137572A46E8}" type="slidenum">
              <a:rPr lang="en-US" smtClean="0"/>
              <a:t>‹#›</a:t>
            </a:fld>
            <a:endParaRPr lang="en-US"/>
          </a:p>
        </p:txBody>
      </p:sp>
    </p:spTree>
    <p:extLst>
      <p:ext uri="{BB962C8B-B14F-4D97-AF65-F5344CB8AC3E}">
        <p14:creationId xmlns:p14="http://schemas.microsoft.com/office/powerpoint/2010/main" val="2586021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422EC5-D7AF-4C27-B2A8-B097A646E55A}" type="datetimeFigureOut">
              <a:rPr lang="en-US" smtClean="0"/>
              <a:t>10/3/2021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145349-DFE5-40ED-8B98-F137572A46E8}" type="slidenum">
              <a:rPr lang="en-US" smtClean="0"/>
              <a:t>‹#›</a:t>
            </a:fld>
            <a:endParaRPr lang="en-US"/>
          </a:p>
        </p:txBody>
      </p:sp>
    </p:spTree>
    <p:extLst>
      <p:ext uri="{BB962C8B-B14F-4D97-AF65-F5344CB8AC3E}">
        <p14:creationId xmlns:p14="http://schemas.microsoft.com/office/powerpoint/2010/main" val="4199892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422EC5-D7AF-4C27-B2A8-B097A646E55A}" type="datetimeFigureOut">
              <a:rPr lang="en-US" smtClean="0"/>
              <a:t>10/3/2021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145349-DFE5-40ED-8B98-F137572A46E8}" type="slidenum">
              <a:rPr lang="en-US" smtClean="0"/>
              <a:t>‹#›</a:t>
            </a:fld>
            <a:endParaRPr lang="en-US"/>
          </a:p>
        </p:txBody>
      </p:sp>
    </p:spTree>
    <p:extLst>
      <p:ext uri="{BB962C8B-B14F-4D97-AF65-F5344CB8AC3E}">
        <p14:creationId xmlns:p14="http://schemas.microsoft.com/office/powerpoint/2010/main" val="1586378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22EC5-D7AF-4C27-B2A8-B097A646E55A}" type="datetimeFigureOut">
              <a:rPr lang="en-US" smtClean="0"/>
              <a:t>10/3/2021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145349-DFE5-40ED-8B98-F137572A46E8}" type="slidenum">
              <a:rPr lang="en-US" smtClean="0"/>
              <a:t>‹#›</a:t>
            </a:fld>
            <a:endParaRPr lang="en-US"/>
          </a:p>
        </p:txBody>
      </p:sp>
    </p:spTree>
    <p:extLst>
      <p:ext uri="{BB962C8B-B14F-4D97-AF65-F5344CB8AC3E}">
        <p14:creationId xmlns:p14="http://schemas.microsoft.com/office/powerpoint/2010/main" val="2017858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wmf"/><Relationship Id="rId12" Type="http://schemas.openxmlformats.org/officeDocument/2006/relationships/image" Target="../media/image1.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5.wmf"/><Relationship Id="rId11" Type="http://schemas.openxmlformats.org/officeDocument/2006/relationships/oleObject" Target="../embeddings/oleObject1.bin"/><Relationship Id="rId5" Type="http://schemas.openxmlformats.org/officeDocument/2006/relationships/image" Target="../media/image4.wmf"/><Relationship Id="rId10" Type="http://schemas.openxmlformats.org/officeDocument/2006/relationships/image" Target="../media/image9.png"/><Relationship Id="rId4" Type="http://schemas.openxmlformats.org/officeDocument/2006/relationships/image" Target="../media/image3.wmf"/><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9.wav"/><Relationship Id="rId7" Type="http://schemas.openxmlformats.org/officeDocument/2006/relationships/image" Target="../media/image16.png"/><Relationship Id="rId2" Type="http://schemas.microsoft.com/office/2007/relationships/media" Target="../media/media9.wav"/><Relationship Id="rId1" Type="http://schemas.openxmlformats.org/officeDocument/2006/relationships/tags" Target="../tags/tag8.xml"/><Relationship Id="rId6" Type="http://schemas.openxmlformats.org/officeDocument/2006/relationships/image" Target="../media/image15.png"/><Relationship Id="rId5" Type="http://schemas.openxmlformats.org/officeDocument/2006/relationships/image" Target="../media/image12.jp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10.wav"/><Relationship Id="rId7" Type="http://schemas.openxmlformats.org/officeDocument/2006/relationships/image" Target="../media/image18.png"/><Relationship Id="rId2" Type="http://schemas.microsoft.com/office/2007/relationships/media" Target="../media/media10.wav"/><Relationship Id="rId1" Type="http://schemas.openxmlformats.org/officeDocument/2006/relationships/tags" Target="../tags/tag9.xml"/><Relationship Id="rId6" Type="http://schemas.openxmlformats.org/officeDocument/2006/relationships/image" Target="../media/image17.jpeg"/><Relationship Id="rId5" Type="http://schemas.openxmlformats.org/officeDocument/2006/relationships/image" Target="../media/image12.jpg"/><Relationship Id="rId10" Type="http://schemas.openxmlformats.org/officeDocument/2006/relationships/image" Target="../media/image11.png"/><Relationship Id="rId4" Type="http://schemas.openxmlformats.org/officeDocument/2006/relationships/slideLayout" Target="../slideLayouts/slideLayout7.xml"/><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11.wav"/><Relationship Id="rId7" Type="http://schemas.openxmlformats.org/officeDocument/2006/relationships/image" Target="../media/image18.png"/><Relationship Id="rId2" Type="http://schemas.microsoft.com/office/2007/relationships/media" Target="../media/media11.wav"/><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12.jpg"/><Relationship Id="rId10" Type="http://schemas.openxmlformats.org/officeDocument/2006/relationships/image" Target="../media/image11.png"/><Relationship Id="rId4" Type="http://schemas.openxmlformats.org/officeDocument/2006/relationships/slideLayout" Target="../slideLayouts/slideLayout7.xml"/><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audio" Target="../media/media12.wav"/><Relationship Id="rId7" Type="http://schemas.openxmlformats.org/officeDocument/2006/relationships/image" Target="../media/image11.png"/><Relationship Id="rId2" Type="http://schemas.microsoft.com/office/2007/relationships/media" Target="../media/media12.wav"/><Relationship Id="rId1" Type="http://schemas.openxmlformats.org/officeDocument/2006/relationships/tags" Target="../tags/tag11.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13.wav"/><Relationship Id="rId7" Type="http://schemas.openxmlformats.org/officeDocument/2006/relationships/image" Target="../media/image18.png"/><Relationship Id="rId2" Type="http://schemas.microsoft.com/office/2007/relationships/media" Target="../media/media13.wav"/><Relationship Id="rId1" Type="http://schemas.openxmlformats.org/officeDocument/2006/relationships/tags" Target="../tags/tag12.xml"/><Relationship Id="rId6" Type="http://schemas.openxmlformats.org/officeDocument/2006/relationships/image" Target="../media/image21.jpeg"/><Relationship Id="rId5" Type="http://schemas.openxmlformats.org/officeDocument/2006/relationships/image" Target="../media/image12.jpg"/><Relationship Id="rId10" Type="http://schemas.openxmlformats.org/officeDocument/2006/relationships/image" Target="../media/image11.png"/><Relationship Id="rId4" Type="http://schemas.openxmlformats.org/officeDocument/2006/relationships/slideLayout" Target="../slideLayouts/slideLayout7.xml"/><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5.png"/><Relationship Id="rId5" Type="http://schemas.openxmlformats.org/officeDocument/2006/relationships/image" Target="../media/image13.png"/><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1.pn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audio" Target="../media/media2.wav"/><Relationship Id="rId7" Type="http://schemas.openxmlformats.org/officeDocument/2006/relationships/image" Target="../media/image11.png"/><Relationship Id="rId2" Type="http://schemas.microsoft.com/office/2007/relationships/media" Target="../media/media2.wav"/><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media3.wav"/><Relationship Id="rId7" Type="http://schemas.openxmlformats.org/officeDocument/2006/relationships/image" Target="../media/image11.png"/><Relationship Id="rId2" Type="http://schemas.microsoft.com/office/2007/relationships/media" Target="../media/media3.wav"/><Relationship Id="rId1" Type="http://schemas.openxmlformats.org/officeDocument/2006/relationships/tags" Target="../tags/tag2.xml"/><Relationship Id="rId6" Type="http://schemas.openxmlformats.org/officeDocument/2006/relationships/image" Target="../media/image14.jpeg"/><Relationship Id="rId5" Type="http://schemas.openxmlformats.org/officeDocument/2006/relationships/image" Target="../media/image12.jp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2.jp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5.wav"/><Relationship Id="rId7" Type="http://schemas.openxmlformats.org/officeDocument/2006/relationships/image" Target="../media/image16.png"/><Relationship Id="rId2" Type="http://schemas.microsoft.com/office/2007/relationships/media" Target="../media/media5.wav"/><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image" Target="../media/image12.jp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6.wav"/><Relationship Id="rId7" Type="http://schemas.openxmlformats.org/officeDocument/2006/relationships/image" Target="../media/image16.png"/><Relationship Id="rId2" Type="http://schemas.microsoft.com/office/2007/relationships/media" Target="../media/media6.wav"/><Relationship Id="rId1" Type="http://schemas.openxmlformats.org/officeDocument/2006/relationships/tags" Target="../tags/tag5.xml"/><Relationship Id="rId6" Type="http://schemas.openxmlformats.org/officeDocument/2006/relationships/image" Target="../media/image15.png"/><Relationship Id="rId5" Type="http://schemas.openxmlformats.org/officeDocument/2006/relationships/image" Target="../media/image12.jp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7.wav"/><Relationship Id="rId7" Type="http://schemas.openxmlformats.org/officeDocument/2006/relationships/image" Target="../media/image16.png"/><Relationship Id="rId2" Type="http://schemas.microsoft.com/office/2007/relationships/media" Target="../media/media7.wav"/><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image" Target="../media/image12.jp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8.wav"/><Relationship Id="rId7" Type="http://schemas.openxmlformats.org/officeDocument/2006/relationships/image" Target="../media/image16.png"/><Relationship Id="rId2" Type="http://schemas.microsoft.com/office/2007/relationships/media" Target="../media/media8.wav"/><Relationship Id="rId1" Type="http://schemas.openxmlformats.org/officeDocument/2006/relationships/tags" Target="../tags/tag7.xml"/><Relationship Id="rId6" Type="http://schemas.openxmlformats.org/officeDocument/2006/relationships/image" Target="../media/image15.png"/><Relationship Id="rId5" Type="http://schemas.openxmlformats.org/officeDocument/2006/relationships/image" Target="../media/image12.jp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2"/>
          <p:cNvSpPr>
            <a:spLocks noChangeArrowheads="1" noChangeShapeType="1" noTextEdit="1"/>
          </p:cNvSpPr>
          <p:nvPr/>
        </p:nvSpPr>
        <p:spPr bwMode="auto">
          <a:xfrm>
            <a:off x="3882518" y="1604964"/>
            <a:ext cx="3272409" cy="1025525"/>
          </a:xfrm>
          <a:prstGeom prst="rect">
            <a:avLst/>
          </a:prstGeom>
        </p:spPr>
        <p:txBody>
          <a:bodyPr wrap="none" fromWordArt="1">
            <a:prstTxWarp prst="textPlain">
              <a:avLst>
                <a:gd name="adj" fmla="val 50000"/>
              </a:avLst>
            </a:prstTxWarp>
          </a:bodyPr>
          <a:lstStyle/>
          <a:p>
            <a:pPr algn="ctr"/>
            <a:r>
              <a:rPr lang="en-US" sz="2420" b="1" kern="10" dirty="0" smtClean="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ĐẠO ĐỨC</a:t>
            </a:r>
            <a:endParaRPr lang="en-US" sz="242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a:p>
            <a:pPr algn="ctr"/>
            <a:r>
              <a:rPr lang="en-US" sz="242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LỚP 5</a:t>
            </a:r>
          </a:p>
        </p:txBody>
      </p:sp>
      <p:sp>
        <p:nvSpPr>
          <p:cNvPr id="2051" name="WordArt 3"/>
          <p:cNvSpPr>
            <a:spLocks noChangeArrowheads="1" noChangeShapeType="1" noTextEdit="1"/>
          </p:cNvSpPr>
          <p:nvPr/>
        </p:nvSpPr>
        <p:spPr bwMode="auto">
          <a:xfrm>
            <a:off x="1108484" y="3848759"/>
            <a:ext cx="6934681" cy="1073150"/>
          </a:xfrm>
          <a:prstGeom prst="rect">
            <a:avLst/>
          </a:prstGeom>
        </p:spPr>
        <p:txBody>
          <a:bodyPr wrap="none" fromWordArt="1">
            <a:prstTxWarp prst="textPlain">
              <a:avLst>
                <a:gd name="adj" fmla="val 50000"/>
              </a:avLst>
            </a:prstTxWarp>
          </a:bodyPr>
          <a:lstStyle/>
          <a:p>
            <a:pPr algn="ctr"/>
            <a:r>
              <a:rPr lang="en-US" sz="2420"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BÀI 2:</a:t>
            </a:r>
          </a:p>
          <a:p>
            <a:pPr algn="ctr"/>
            <a:r>
              <a:rPr lang="en-US" sz="2420"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CÓ TRÁCH NHIỆM VỀ VIỆC LÀM CỦA MÌNH (</a:t>
            </a:r>
            <a:r>
              <a:rPr lang="en-US" sz="2420" b="1" kern="10" dirty="0" err="1"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Tiết</a:t>
            </a:r>
            <a:r>
              <a:rPr lang="en-US" sz="2420"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a:t>
            </a:r>
            <a:r>
              <a:rPr lang="en-US" sz="2420"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3)</a:t>
            </a:r>
            <a:endParaRPr lang="en-US" sz="242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grpSp>
        <p:nvGrpSpPr>
          <p:cNvPr id="2052" name="Group 18"/>
          <p:cNvGrpSpPr>
            <a:grpSpLocks/>
          </p:cNvGrpSpPr>
          <p:nvPr/>
        </p:nvGrpSpPr>
        <p:grpSpPr bwMode="auto">
          <a:xfrm>
            <a:off x="1795905" y="1738313"/>
            <a:ext cx="1912570" cy="1498600"/>
            <a:chOff x="5225" y="9335"/>
            <a:chExt cx="2520" cy="1750"/>
          </a:xfrm>
        </p:grpSpPr>
        <p:sp>
          <p:nvSpPr>
            <p:cNvPr id="2061" name="AutoShape 27" descr="2"/>
            <p:cNvSpPr>
              <a:spLocks noChangeArrowheads="1"/>
            </p:cNvSpPr>
            <p:nvPr/>
          </p:nvSpPr>
          <p:spPr bwMode="auto">
            <a:xfrm>
              <a:off x="5225" y="10188"/>
              <a:ext cx="2520" cy="897"/>
            </a:xfrm>
            <a:prstGeom prst="wave">
              <a:avLst>
                <a:gd name="adj1" fmla="val 20644"/>
                <a:gd name="adj2" fmla="val 0"/>
              </a:avLst>
            </a:prstGeom>
            <a:blipFill dpi="0" rotWithShape="0">
              <a:blip r:embed="rId3"/>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61479" tIns="30740" rIns="61479" bIns="30740"/>
            <a:lstStyle>
              <a:lvl1pPr algn="l" eaLnBrk="0" hangingPunct="0">
                <a:spcBef>
                  <a:spcPct val="20000"/>
                </a:spcBef>
                <a:buChar char="•"/>
                <a:defRPr sz="3200">
                  <a:solidFill>
                    <a:schemeClr val="tx1"/>
                  </a:solidFill>
                  <a:latin typeface="Arial" panose="020B0604020202020204" pitchFamily="34" charset="0"/>
                </a:defRPr>
              </a:lvl1pPr>
              <a:lvl2pPr marL="742950" indent="-285750" algn="l" eaLnBrk="0" hangingPunct="0">
                <a:spcBef>
                  <a:spcPct val="20000"/>
                </a:spcBef>
                <a:buChar char="–"/>
                <a:defRPr sz="2800">
                  <a:solidFill>
                    <a:schemeClr val="tx1"/>
                  </a:solidFill>
                  <a:latin typeface="Arial" panose="020B0604020202020204" pitchFamily="34" charset="0"/>
                </a:defRPr>
              </a:lvl2pPr>
              <a:lvl3pPr marL="1143000" indent="-228600" algn="l" eaLnBrk="0" hangingPunct="0">
                <a:spcBef>
                  <a:spcPct val="20000"/>
                </a:spcBef>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endParaRPr lang="vi-VN" altLang="en-US" sz="1210">
                <a:latin typeface="Times New Roman" pitchFamily="18" charset="0"/>
                <a:cs typeface="Times New Roman" pitchFamily="18" charset="0"/>
              </a:endParaRPr>
            </a:p>
          </p:txBody>
        </p:sp>
        <p:pic>
          <p:nvPicPr>
            <p:cNvPr id="2062" name="Picture 26" descr="cosmo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25" descr="BOOK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24" descr="BOOK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23" descr="QUILLP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6" name="Text Box 22"/>
            <p:cNvSpPr txBox="1">
              <a:spLocks noChangeArrowheads="1"/>
            </p:cNvSpPr>
            <p:nvPr/>
          </p:nvSpPr>
          <p:spPr bwMode="auto">
            <a:xfrm>
              <a:off x="5868" y="9897"/>
              <a:ext cx="900"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479" tIns="30740" rIns="61479" bIns="30740"/>
            <a:lstStyle>
              <a:lvl1pPr algn="l" eaLnBrk="0" hangingPunct="0">
                <a:spcBef>
                  <a:spcPct val="20000"/>
                </a:spcBef>
                <a:buChar char="•"/>
                <a:defRPr sz="3200">
                  <a:solidFill>
                    <a:schemeClr val="tx1"/>
                  </a:solidFill>
                  <a:latin typeface="Arial" panose="020B0604020202020204" pitchFamily="34" charset="0"/>
                </a:defRPr>
              </a:lvl1pPr>
              <a:lvl2pPr marL="742950" indent="-285750" algn="l" eaLnBrk="0" hangingPunct="0">
                <a:spcBef>
                  <a:spcPct val="20000"/>
                </a:spcBef>
                <a:buChar char="–"/>
                <a:defRPr sz="2800">
                  <a:solidFill>
                    <a:schemeClr val="tx1"/>
                  </a:solidFill>
                  <a:latin typeface="Arial" panose="020B0604020202020204" pitchFamily="34" charset="0"/>
                </a:defRPr>
              </a:lvl2pPr>
              <a:lvl3pPr marL="1143000" indent="-228600" algn="l" eaLnBrk="0" hangingPunct="0">
                <a:spcBef>
                  <a:spcPct val="20000"/>
                </a:spcBef>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r>
                <a:rPr lang="en-US" altLang="en-US" sz="538" b="1">
                  <a:latin typeface="Times New Roman" pitchFamily="18" charset="0"/>
                  <a:cs typeface="Times New Roman" panose="02020603050405020304" pitchFamily="18" charset="0"/>
                </a:rPr>
                <a:t> </a:t>
              </a:r>
              <a:endParaRPr lang="en-US" altLang="en-US" sz="3227" b="1">
                <a:latin typeface="Times New Roman" panose="02020603050405020304" pitchFamily="18" charset="0"/>
                <a:cs typeface="Times New Roman" panose="02020603050405020304" pitchFamily="18" charset="0"/>
              </a:endParaRPr>
            </a:p>
          </p:txBody>
        </p:sp>
        <p:sp>
          <p:nvSpPr>
            <p:cNvPr id="2067" name="Text Box 21"/>
            <p:cNvSpPr txBox="1">
              <a:spLocks noChangeArrowheads="1"/>
            </p:cNvSpPr>
            <p:nvPr/>
          </p:nvSpPr>
          <p:spPr bwMode="auto">
            <a:xfrm>
              <a:off x="6666" y="9861"/>
              <a:ext cx="575"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479" tIns="30740" rIns="61479" bIns="30740"/>
            <a:lstStyle>
              <a:lvl1pPr algn="l" eaLnBrk="0" hangingPunct="0">
                <a:spcBef>
                  <a:spcPct val="20000"/>
                </a:spcBef>
                <a:buChar char="•"/>
                <a:defRPr sz="3200">
                  <a:solidFill>
                    <a:schemeClr val="tx1"/>
                  </a:solidFill>
                  <a:latin typeface="Arial" panose="020B0604020202020204" pitchFamily="34" charset="0"/>
                </a:defRPr>
              </a:lvl1pPr>
              <a:lvl2pPr marL="742950" indent="-285750" algn="l" eaLnBrk="0" hangingPunct="0">
                <a:spcBef>
                  <a:spcPct val="20000"/>
                </a:spcBef>
                <a:buChar char="–"/>
                <a:defRPr sz="2800">
                  <a:solidFill>
                    <a:schemeClr val="tx1"/>
                  </a:solidFill>
                  <a:latin typeface="Arial" panose="020B0604020202020204" pitchFamily="34" charset="0"/>
                </a:defRPr>
              </a:lvl2pPr>
              <a:lvl3pPr marL="1143000" indent="-228600" algn="l" eaLnBrk="0" hangingPunct="0">
                <a:spcBef>
                  <a:spcPct val="20000"/>
                </a:spcBef>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endParaRPr lang="vi-VN" altLang="en-US" sz="3227" b="1">
                <a:latin typeface="Times New Roman" pitchFamily="18" charset="0"/>
                <a:cs typeface="Times New Roman" pitchFamily="18" charset="0"/>
              </a:endParaRPr>
            </a:p>
          </p:txBody>
        </p:sp>
        <p:sp>
          <p:nvSpPr>
            <p:cNvPr id="2068"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kern="10">
                  <a:solidFill>
                    <a:srgbClr val="FFFFFF"/>
                  </a:solidFill>
                  <a:latin typeface="Times New Roman"/>
                  <a:cs typeface="Times New Roman"/>
                </a:rPr>
                <a:t>NĂM </a:t>
              </a:r>
            </a:p>
          </p:txBody>
        </p:sp>
        <p:sp>
          <p:nvSpPr>
            <p:cNvPr id="2069" name="Text Box 19"/>
            <p:cNvSpPr txBox="1">
              <a:spLocks noChangeArrowheads="1"/>
            </p:cNvSpPr>
            <p:nvPr/>
          </p:nvSpPr>
          <p:spPr bwMode="auto">
            <a:xfrm>
              <a:off x="6621" y="10049"/>
              <a:ext cx="721" cy="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479" tIns="30740" rIns="61479" bIns="30740"/>
            <a:lstStyle>
              <a:lvl1pPr algn="l" eaLnBrk="0" hangingPunct="0">
                <a:spcBef>
                  <a:spcPct val="20000"/>
                </a:spcBef>
                <a:buChar char="•"/>
                <a:defRPr sz="3200">
                  <a:solidFill>
                    <a:schemeClr val="tx1"/>
                  </a:solidFill>
                  <a:latin typeface="Arial" panose="020B0604020202020204" pitchFamily="34" charset="0"/>
                </a:defRPr>
              </a:lvl1pPr>
              <a:lvl2pPr marL="742950" indent="-285750" algn="l" eaLnBrk="0" hangingPunct="0">
                <a:spcBef>
                  <a:spcPct val="20000"/>
                </a:spcBef>
                <a:buChar char="–"/>
                <a:defRPr sz="2800">
                  <a:solidFill>
                    <a:schemeClr val="tx1"/>
                  </a:solidFill>
                  <a:latin typeface="Arial" panose="020B0604020202020204" pitchFamily="34" charset="0"/>
                </a:defRPr>
              </a:lvl2pPr>
              <a:lvl3pPr marL="1143000" indent="-228600" algn="l" eaLnBrk="0" hangingPunct="0">
                <a:spcBef>
                  <a:spcPct val="20000"/>
                </a:spcBef>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endParaRPr lang="vi-VN" altLang="en-US" sz="3227" b="1">
                <a:latin typeface="Times New Roman" pitchFamily="18" charset="0"/>
                <a:cs typeface="Times New Roman" pitchFamily="18" charset="0"/>
              </a:endParaRPr>
            </a:p>
          </p:txBody>
        </p:sp>
      </p:grpSp>
      <p:sp>
        <p:nvSpPr>
          <p:cNvPr id="2053" name="WordArt 16"/>
          <p:cNvSpPr>
            <a:spLocks noChangeArrowheads="1" noChangeShapeType="1" noTextEdit="1"/>
          </p:cNvSpPr>
          <p:nvPr/>
        </p:nvSpPr>
        <p:spPr bwMode="auto">
          <a:xfrm>
            <a:off x="1795904" y="1225551"/>
            <a:ext cx="5559842" cy="354013"/>
          </a:xfrm>
          <a:prstGeom prst="rect">
            <a:avLst/>
          </a:prstGeom>
        </p:spPr>
        <p:txBody>
          <a:bodyPr wrap="none" fromWordArt="1">
            <a:prstTxWarp prst="textPlain">
              <a:avLst>
                <a:gd name="adj" fmla="val 50000"/>
              </a:avLst>
            </a:prstTxWarp>
          </a:bodyPr>
          <a:lstStyle/>
          <a:p>
            <a:pPr algn="ctr"/>
            <a:r>
              <a:rPr lang="vi-VN" sz="2420" b="1" kern="1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TRƯỜNG TIỂU HỌC TRUNG LẬP HẠ</a:t>
            </a:r>
            <a:endParaRPr lang="en-US" sz="2420" b="1" kern="1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p:txBody>
      </p:sp>
      <p:pic>
        <p:nvPicPr>
          <p:cNvPr id="2054" name="Picture 3" descr="WhitecornerFlow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8307" y="4913314"/>
            <a:ext cx="986886"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4" descr="WhitecornerFlow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4489" y="4813300"/>
            <a:ext cx="1111204"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9347" y="1139825"/>
            <a:ext cx="552732"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57"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01923" y="1165225"/>
            <a:ext cx="552732"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
        <p:nvSpPr>
          <p:cNvPr id="2059" name="Rectangle 36"/>
          <p:cNvSpPr>
            <a:spLocks noChangeArrowheads="1"/>
          </p:cNvSpPr>
          <p:nvPr/>
        </p:nvSpPr>
        <p:spPr bwMode="auto">
          <a:xfrm>
            <a:off x="868307" y="1122364"/>
            <a:ext cx="7407386" cy="4613275"/>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ct val="20000"/>
              </a:spcBef>
              <a:buChar char="•"/>
              <a:defRPr sz="3200">
                <a:solidFill>
                  <a:schemeClr val="tx1"/>
                </a:solidFill>
                <a:latin typeface="Arial" panose="020B0604020202020204" pitchFamily="34" charset="0"/>
              </a:defRPr>
            </a:lvl1pPr>
            <a:lvl2pPr marL="742950" indent="-285750" algn="l" eaLnBrk="0" hangingPunct="0">
              <a:spcBef>
                <a:spcPct val="20000"/>
              </a:spcBef>
              <a:buChar char="–"/>
              <a:defRPr sz="2800">
                <a:solidFill>
                  <a:schemeClr val="tx1"/>
                </a:solidFill>
                <a:latin typeface="Arial" panose="020B0604020202020204" pitchFamily="34" charset="0"/>
              </a:defRPr>
            </a:lvl2pPr>
            <a:lvl3pPr marL="1143000" indent="-228600" algn="l" eaLnBrk="0" hangingPunct="0">
              <a:spcBef>
                <a:spcPct val="20000"/>
              </a:spcBef>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endParaRPr lang="vi-VN" altLang="en-US" sz="1210">
              <a:latin typeface="Times New Roman" pitchFamily="18" charset="0"/>
              <a:cs typeface="Times New Roman" pitchFamily="18" charset="0"/>
            </a:endParaRPr>
          </a:p>
        </p:txBody>
      </p:sp>
      <p:graphicFrame>
        <p:nvGraphicFramePr>
          <p:cNvPr id="2" name="Object 1"/>
          <p:cNvGraphicFramePr>
            <a:graphicFrameLocks noChangeAspect="1"/>
          </p:cNvGraphicFramePr>
          <p:nvPr/>
        </p:nvGraphicFramePr>
        <p:xfrm>
          <a:off x="6317221" y="3024188"/>
          <a:ext cx="1912570" cy="1179512"/>
        </p:xfrm>
        <a:graphic>
          <a:graphicData uri="http://schemas.openxmlformats.org/presentationml/2006/ole">
            <mc:AlternateContent xmlns:mc="http://schemas.openxmlformats.org/markup-compatibility/2006">
              <mc:Choice xmlns:v="urn:schemas-microsoft-com:vml" Requires="v">
                <p:oleObj spid="_x0000_s1031" name="Clip" r:id="rId11" imgW="2191817" imgH="1424635" progId="MS_ClipArt_Gallery.2">
                  <p:embed/>
                </p:oleObj>
              </mc:Choice>
              <mc:Fallback>
                <p:oleObj name="Clip" r:id="rId11" imgW="2191817" imgH="1424635" progId="MS_ClipArt_Gallery.2">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7221" y="3024188"/>
                        <a:ext cx="1912570"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60" name="TextBox 4"/>
          <p:cNvSpPr txBox="1">
            <a:spLocks noChangeArrowheads="1"/>
          </p:cNvSpPr>
          <p:nvPr/>
        </p:nvSpPr>
        <p:spPr bwMode="auto">
          <a:xfrm>
            <a:off x="4055605" y="2934624"/>
            <a:ext cx="292623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4000" b="1" dirty="0">
                <a:solidFill>
                  <a:srgbClr val="0000CC"/>
                </a:solidFill>
                <a:latin typeface="Times New Roman" pitchFamily="18" charset="0"/>
                <a:cs typeface="Times New Roman" pitchFamily="18" charset="0"/>
              </a:rPr>
              <a:t>TUẦN </a:t>
            </a:r>
            <a:r>
              <a:rPr lang="en-US" sz="4000" b="1" dirty="0" smtClean="0">
                <a:solidFill>
                  <a:srgbClr val="0000CC"/>
                </a:solidFill>
                <a:latin typeface="Times New Roman" pitchFamily="18" charset="0"/>
                <a:cs typeface="Times New Roman" pitchFamily="18" charset="0"/>
              </a:rPr>
              <a:t>3</a:t>
            </a:r>
            <a:endParaRPr lang="en-US" sz="40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6281822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6000" r="-16000"/>
          </a:stretch>
        </a:blipFill>
        <a:effectLst/>
      </p:bgPr>
    </p:bg>
    <p:spTree>
      <p:nvGrpSpPr>
        <p:cNvPr id="1" name=""/>
        <p:cNvGrpSpPr/>
        <p:nvPr/>
      </p:nvGrpSpPr>
      <p:grpSpPr>
        <a:xfrm>
          <a:off x="0" y="0"/>
          <a:ext cx="0" cy="0"/>
          <a:chOff x="0" y="0"/>
          <a:chExt cx="0" cy="0"/>
        </a:xfrm>
      </p:grpSpPr>
      <p:sp>
        <p:nvSpPr>
          <p:cNvPr id="4" name="Cloud Callout 3"/>
          <p:cNvSpPr/>
          <p:nvPr/>
        </p:nvSpPr>
        <p:spPr>
          <a:xfrm>
            <a:off x="53751" y="268971"/>
            <a:ext cx="5454353" cy="2223925"/>
          </a:xfrm>
          <a:prstGeom prst="cloudCallout">
            <a:avLst>
              <a:gd name="adj1" fmla="val 43552"/>
              <a:gd name="adj2" fmla="val 59804"/>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latin typeface="Times New Roman" pitchFamily="18" charset="0"/>
              <a:cs typeface="Times New Roman" pitchFamily="18" charset="0"/>
            </a:endParaRPr>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966" t="-2338" r="9675" b="4676"/>
          <a:stretch/>
        </p:blipFill>
        <p:spPr>
          <a:xfrm>
            <a:off x="5113343" y="-243408"/>
            <a:ext cx="2298422" cy="2542507"/>
          </a:xfrm>
          <a:prstGeom prst="ellipse">
            <a:avLst/>
          </a:prstGeom>
          <a:ln>
            <a:noFill/>
          </a:ln>
          <a:effectLst>
            <a:softEdge rad="112500"/>
          </a:effectLst>
        </p:spPr>
      </p:pic>
      <p:sp>
        <p:nvSpPr>
          <p:cNvPr id="8" name="TextBox 7"/>
          <p:cNvSpPr txBox="1"/>
          <p:nvPr/>
        </p:nvSpPr>
        <p:spPr>
          <a:xfrm>
            <a:off x="683568" y="764704"/>
            <a:ext cx="4392489" cy="1261884"/>
          </a:xfrm>
          <a:prstGeom prst="rect">
            <a:avLst/>
          </a:prstGeom>
          <a:noFill/>
        </p:spPr>
        <p:txBody>
          <a:bodyPr wrap="square" rtlCol="0">
            <a:spAutoFit/>
          </a:bodyPr>
          <a:lstStyle/>
          <a:p>
            <a:pPr algn="ctr"/>
            <a:r>
              <a:rPr lang="vi-VN" sz="3800" b="1" dirty="0" smtClean="0">
                <a:latin typeface="Times New Roman" pitchFamily="18" charset="0"/>
                <a:cs typeface="Times New Roman" pitchFamily="18" charset="0"/>
              </a:rPr>
              <a:t>Tối hôm đó, Đức cảm thấy thế nào?</a:t>
            </a:r>
          </a:p>
        </p:txBody>
      </p:sp>
      <p:sp>
        <p:nvSpPr>
          <p:cNvPr id="9" name="Rectangle: Rounded Corners 2">
            <a:extLst>
              <a:ext uri="{FF2B5EF4-FFF2-40B4-BE49-F238E27FC236}">
                <a16:creationId xmlns="" xmlns:a16="http://schemas.microsoft.com/office/drawing/2014/main" id="{B704CAEF-E566-4B9D-8276-75B393FEFDC6}"/>
              </a:ext>
            </a:extLst>
          </p:cNvPr>
          <p:cNvSpPr/>
          <p:nvPr/>
        </p:nvSpPr>
        <p:spPr>
          <a:xfrm>
            <a:off x="2572421" y="2780928"/>
            <a:ext cx="6535719" cy="2912756"/>
          </a:xfrm>
          <a:custGeom>
            <a:avLst/>
            <a:gdLst>
              <a:gd name="connsiteX0" fmla="*/ 0 w 7602279"/>
              <a:gd name="connsiteY0" fmla="*/ 115477 h 692851"/>
              <a:gd name="connsiteX1" fmla="*/ 115477 w 7602279"/>
              <a:gd name="connsiteY1" fmla="*/ 0 h 692851"/>
              <a:gd name="connsiteX2" fmla="*/ 535076 w 7602279"/>
              <a:gd name="connsiteY2" fmla="*/ 0 h 692851"/>
              <a:gd name="connsiteX3" fmla="*/ 1028387 w 7602279"/>
              <a:gd name="connsiteY3" fmla="*/ 0 h 692851"/>
              <a:gd name="connsiteX4" fmla="*/ 1669126 w 7602279"/>
              <a:gd name="connsiteY4" fmla="*/ 0 h 692851"/>
              <a:gd name="connsiteX5" fmla="*/ 2309864 w 7602279"/>
              <a:gd name="connsiteY5" fmla="*/ 0 h 692851"/>
              <a:gd name="connsiteX6" fmla="*/ 2950602 w 7602279"/>
              <a:gd name="connsiteY6" fmla="*/ 0 h 692851"/>
              <a:gd name="connsiteX7" fmla="*/ 3370201 w 7602279"/>
              <a:gd name="connsiteY7" fmla="*/ 0 h 692851"/>
              <a:gd name="connsiteX8" fmla="*/ 3863512 w 7602279"/>
              <a:gd name="connsiteY8" fmla="*/ 0 h 692851"/>
              <a:gd name="connsiteX9" fmla="*/ 4430537 w 7602279"/>
              <a:gd name="connsiteY9" fmla="*/ 0 h 692851"/>
              <a:gd name="connsiteX10" fmla="*/ 4923849 w 7602279"/>
              <a:gd name="connsiteY10" fmla="*/ 0 h 692851"/>
              <a:gd name="connsiteX11" fmla="*/ 5564587 w 7602279"/>
              <a:gd name="connsiteY11" fmla="*/ 0 h 692851"/>
              <a:gd name="connsiteX12" fmla="*/ 6279039 w 7602279"/>
              <a:gd name="connsiteY12" fmla="*/ 0 h 692851"/>
              <a:gd name="connsiteX13" fmla="*/ 6846064 w 7602279"/>
              <a:gd name="connsiteY13" fmla="*/ 0 h 692851"/>
              <a:gd name="connsiteX14" fmla="*/ 7486802 w 7602279"/>
              <a:gd name="connsiteY14" fmla="*/ 0 h 692851"/>
              <a:gd name="connsiteX15" fmla="*/ 7602279 w 7602279"/>
              <a:gd name="connsiteY15" fmla="*/ 115477 h 692851"/>
              <a:gd name="connsiteX16" fmla="*/ 7602279 w 7602279"/>
              <a:gd name="connsiteY16" fmla="*/ 577374 h 692851"/>
              <a:gd name="connsiteX17" fmla="*/ 7486802 w 7602279"/>
              <a:gd name="connsiteY17" fmla="*/ 692851 h 692851"/>
              <a:gd name="connsiteX18" fmla="*/ 7140917 w 7602279"/>
              <a:gd name="connsiteY18" fmla="*/ 692851 h 692851"/>
              <a:gd name="connsiteX19" fmla="*/ 6795031 w 7602279"/>
              <a:gd name="connsiteY19" fmla="*/ 692851 h 692851"/>
              <a:gd name="connsiteX20" fmla="*/ 6375433 w 7602279"/>
              <a:gd name="connsiteY20" fmla="*/ 692851 h 692851"/>
              <a:gd name="connsiteX21" fmla="*/ 6029548 w 7602279"/>
              <a:gd name="connsiteY21" fmla="*/ 692851 h 692851"/>
              <a:gd name="connsiteX22" fmla="*/ 5462523 w 7602279"/>
              <a:gd name="connsiteY22" fmla="*/ 692851 h 692851"/>
              <a:gd name="connsiteX23" fmla="*/ 4748071 w 7602279"/>
              <a:gd name="connsiteY23" fmla="*/ 692851 h 692851"/>
              <a:gd name="connsiteX24" fmla="*/ 4328473 w 7602279"/>
              <a:gd name="connsiteY24" fmla="*/ 692851 h 692851"/>
              <a:gd name="connsiteX25" fmla="*/ 3614021 w 7602279"/>
              <a:gd name="connsiteY25" fmla="*/ 692851 h 692851"/>
              <a:gd name="connsiteX26" fmla="*/ 3120710 w 7602279"/>
              <a:gd name="connsiteY26" fmla="*/ 692851 h 692851"/>
              <a:gd name="connsiteX27" fmla="*/ 2479971 w 7602279"/>
              <a:gd name="connsiteY27" fmla="*/ 692851 h 692851"/>
              <a:gd name="connsiteX28" fmla="*/ 1912946 w 7602279"/>
              <a:gd name="connsiteY28" fmla="*/ 692851 h 692851"/>
              <a:gd name="connsiteX29" fmla="*/ 1567061 w 7602279"/>
              <a:gd name="connsiteY29" fmla="*/ 692851 h 692851"/>
              <a:gd name="connsiteX30" fmla="*/ 852609 w 7602279"/>
              <a:gd name="connsiteY30" fmla="*/ 692851 h 692851"/>
              <a:gd name="connsiteX31" fmla="*/ 115477 w 7602279"/>
              <a:gd name="connsiteY31" fmla="*/ 692851 h 692851"/>
              <a:gd name="connsiteX32" fmla="*/ 0 w 7602279"/>
              <a:gd name="connsiteY32" fmla="*/ 577374 h 692851"/>
              <a:gd name="connsiteX33" fmla="*/ 0 w 7602279"/>
              <a:gd name="connsiteY33" fmla="*/ 115477 h 69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02279" h="692851" fill="none" extrusionOk="0">
                <a:moveTo>
                  <a:pt x="0" y="115477"/>
                </a:moveTo>
                <a:cubicBezTo>
                  <a:pt x="-8422" y="37024"/>
                  <a:pt x="34342" y="5016"/>
                  <a:pt x="115477" y="0"/>
                </a:cubicBezTo>
                <a:cubicBezTo>
                  <a:pt x="306808" y="-47597"/>
                  <a:pt x="450472" y="11890"/>
                  <a:pt x="535076" y="0"/>
                </a:cubicBezTo>
                <a:cubicBezTo>
                  <a:pt x="619680" y="-11890"/>
                  <a:pt x="835808" y="8818"/>
                  <a:pt x="1028387" y="0"/>
                </a:cubicBezTo>
                <a:cubicBezTo>
                  <a:pt x="1220966" y="-8818"/>
                  <a:pt x="1444802" y="5897"/>
                  <a:pt x="1669126" y="0"/>
                </a:cubicBezTo>
                <a:cubicBezTo>
                  <a:pt x="1893450" y="-5897"/>
                  <a:pt x="1991570" y="76888"/>
                  <a:pt x="2309864" y="0"/>
                </a:cubicBezTo>
                <a:cubicBezTo>
                  <a:pt x="2628158" y="-76888"/>
                  <a:pt x="2666959" y="39811"/>
                  <a:pt x="2950602" y="0"/>
                </a:cubicBezTo>
                <a:cubicBezTo>
                  <a:pt x="3234245" y="-39811"/>
                  <a:pt x="3191761" y="24151"/>
                  <a:pt x="3370201" y="0"/>
                </a:cubicBezTo>
                <a:cubicBezTo>
                  <a:pt x="3548641" y="-24151"/>
                  <a:pt x="3674511" y="29884"/>
                  <a:pt x="3863512" y="0"/>
                </a:cubicBezTo>
                <a:cubicBezTo>
                  <a:pt x="4052513" y="-29884"/>
                  <a:pt x="4220292" y="31461"/>
                  <a:pt x="4430537" y="0"/>
                </a:cubicBezTo>
                <a:cubicBezTo>
                  <a:pt x="4640783" y="-31461"/>
                  <a:pt x="4682216" y="20124"/>
                  <a:pt x="4923849" y="0"/>
                </a:cubicBezTo>
                <a:cubicBezTo>
                  <a:pt x="5165482" y="-20124"/>
                  <a:pt x="5271266" y="25655"/>
                  <a:pt x="5564587" y="0"/>
                </a:cubicBezTo>
                <a:cubicBezTo>
                  <a:pt x="5857908" y="-25655"/>
                  <a:pt x="6124546" y="77364"/>
                  <a:pt x="6279039" y="0"/>
                </a:cubicBezTo>
                <a:cubicBezTo>
                  <a:pt x="6433532" y="-77364"/>
                  <a:pt x="6582951" y="61326"/>
                  <a:pt x="6846064" y="0"/>
                </a:cubicBezTo>
                <a:cubicBezTo>
                  <a:pt x="7109178" y="-61326"/>
                  <a:pt x="7256531" y="69949"/>
                  <a:pt x="7486802" y="0"/>
                </a:cubicBezTo>
                <a:cubicBezTo>
                  <a:pt x="7543089" y="-10963"/>
                  <a:pt x="7600773" y="55536"/>
                  <a:pt x="7602279" y="115477"/>
                </a:cubicBezTo>
                <a:cubicBezTo>
                  <a:pt x="7604108" y="336816"/>
                  <a:pt x="7598414" y="390122"/>
                  <a:pt x="7602279" y="577374"/>
                </a:cubicBezTo>
                <a:cubicBezTo>
                  <a:pt x="7611822" y="639245"/>
                  <a:pt x="7548275" y="693157"/>
                  <a:pt x="7486802" y="692851"/>
                </a:cubicBezTo>
                <a:cubicBezTo>
                  <a:pt x="7416942" y="696767"/>
                  <a:pt x="7259921" y="658871"/>
                  <a:pt x="7140917" y="692851"/>
                </a:cubicBezTo>
                <a:cubicBezTo>
                  <a:pt x="7021914" y="726831"/>
                  <a:pt x="6894188" y="684040"/>
                  <a:pt x="6795031" y="692851"/>
                </a:cubicBezTo>
                <a:cubicBezTo>
                  <a:pt x="6695874" y="701662"/>
                  <a:pt x="6494377" y="649539"/>
                  <a:pt x="6375433" y="692851"/>
                </a:cubicBezTo>
                <a:cubicBezTo>
                  <a:pt x="6256489" y="736163"/>
                  <a:pt x="6163387" y="677888"/>
                  <a:pt x="6029548" y="692851"/>
                </a:cubicBezTo>
                <a:cubicBezTo>
                  <a:pt x="5895709" y="707814"/>
                  <a:pt x="5586062" y="627633"/>
                  <a:pt x="5462523" y="692851"/>
                </a:cubicBezTo>
                <a:cubicBezTo>
                  <a:pt x="5338984" y="758069"/>
                  <a:pt x="4986424" y="657683"/>
                  <a:pt x="4748071" y="692851"/>
                </a:cubicBezTo>
                <a:cubicBezTo>
                  <a:pt x="4509718" y="728019"/>
                  <a:pt x="4459161" y="682656"/>
                  <a:pt x="4328473" y="692851"/>
                </a:cubicBezTo>
                <a:cubicBezTo>
                  <a:pt x="4197785" y="703046"/>
                  <a:pt x="3764289" y="658647"/>
                  <a:pt x="3614021" y="692851"/>
                </a:cubicBezTo>
                <a:cubicBezTo>
                  <a:pt x="3463753" y="727055"/>
                  <a:pt x="3245164" y="637685"/>
                  <a:pt x="3120710" y="692851"/>
                </a:cubicBezTo>
                <a:cubicBezTo>
                  <a:pt x="2996256" y="748017"/>
                  <a:pt x="2737560" y="617086"/>
                  <a:pt x="2479971" y="692851"/>
                </a:cubicBezTo>
                <a:cubicBezTo>
                  <a:pt x="2222382" y="768616"/>
                  <a:pt x="2188577" y="626024"/>
                  <a:pt x="1912946" y="692851"/>
                </a:cubicBezTo>
                <a:cubicBezTo>
                  <a:pt x="1637315" y="759678"/>
                  <a:pt x="1662688" y="654943"/>
                  <a:pt x="1567061" y="692851"/>
                </a:cubicBezTo>
                <a:cubicBezTo>
                  <a:pt x="1471434" y="730759"/>
                  <a:pt x="1068440" y="637561"/>
                  <a:pt x="852609" y="692851"/>
                </a:cubicBezTo>
                <a:cubicBezTo>
                  <a:pt x="636778" y="748141"/>
                  <a:pt x="445399" y="680553"/>
                  <a:pt x="115477" y="692851"/>
                </a:cubicBezTo>
                <a:cubicBezTo>
                  <a:pt x="43367" y="678741"/>
                  <a:pt x="-18487" y="643430"/>
                  <a:pt x="0" y="577374"/>
                </a:cubicBezTo>
                <a:cubicBezTo>
                  <a:pt x="-39399" y="381085"/>
                  <a:pt x="40538" y="317276"/>
                  <a:pt x="0" y="115477"/>
                </a:cubicBezTo>
                <a:close/>
              </a:path>
              <a:path w="7602279" h="692851" stroke="0" extrusionOk="0">
                <a:moveTo>
                  <a:pt x="0" y="115477"/>
                </a:moveTo>
                <a:cubicBezTo>
                  <a:pt x="9258" y="47828"/>
                  <a:pt x="52339" y="-3016"/>
                  <a:pt x="115477" y="0"/>
                </a:cubicBezTo>
                <a:cubicBezTo>
                  <a:pt x="285743" y="-48430"/>
                  <a:pt x="405510" y="38595"/>
                  <a:pt x="608789" y="0"/>
                </a:cubicBezTo>
                <a:cubicBezTo>
                  <a:pt x="812068" y="-38595"/>
                  <a:pt x="1006671" y="11139"/>
                  <a:pt x="1175814" y="0"/>
                </a:cubicBezTo>
                <a:cubicBezTo>
                  <a:pt x="1344958" y="-11139"/>
                  <a:pt x="1458968" y="12128"/>
                  <a:pt x="1669126" y="0"/>
                </a:cubicBezTo>
                <a:cubicBezTo>
                  <a:pt x="1879284" y="-12128"/>
                  <a:pt x="1881520" y="39364"/>
                  <a:pt x="2015011" y="0"/>
                </a:cubicBezTo>
                <a:cubicBezTo>
                  <a:pt x="2148502" y="-39364"/>
                  <a:pt x="2316324" y="46395"/>
                  <a:pt x="2582036" y="0"/>
                </a:cubicBezTo>
                <a:cubicBezTo>
                  <a:pt x="2847749" y="-46395"/>
                  <a:pt x="2904269" y="55056"/>
                  <a:pt x="3075348" y="0"/>
                </a:cubicBezTo>
                <a:cubicBezTo>
                  <a:pt x="3246427" y="-55056"/>
                  <a:pt x="3446691" y="15312"/>
                  <a:pt x="3642373" y="0"/>
                </a:cubicBezTo>
                <a:cubicBezTo>
                  <a:pt x="3838056" y="-15312"/>
                  <a:pt x="3987185" y="24842"/>
                  <a:pt x="4135684" y="0"/>
                </a:cubicBezTo>
                <a:cubicBezTo>
                  <a:pt x="4284183" y="-24842"/>
                  <a:pt x="4615098" y="31649"/>
                  <a:pt x="4850136" y="0"/>
                </a:cubicBezTo>
                <a:cubicBezTo>
                  <a:pt x="5085174" y="-31649"/>
                  <a:pt x="5043973" y="9030"/>
                  <a:pt x="5196021" y="0"/>
                </a:cubicBezTo>
                <a:cubicBezTo>
                  <a:pt x="5348070" y="-9030"/>
                  <a:pt x="5702213" y="54378"/>
                  <a:pt x="5910472" y="0"/>
                </a:cubicBezTo>
                <a:cubicBezTo>
                  <a:pt x="6118731" y="-54378"/>
                  <a:pt x="6245054" y="16317"/>
                  <a:pt x="6403784" y="0"/>
                </a:cubicBezTo>
                <a:cubicBezTo>
                  <a:pt x="6562514" y="-16317"/>
                  <a:pt x="6690553" y="54972"/>
                  <a:pt x="6897096" y="0"/>
                </a:cubicBezTo>
                <a:cubicBezTo>
                  <a:pt x="7103639" y="-54972"/>
                  <a:pt x="7235150" y="39083"/>
                  <a:pt x="7486802" y="0"/>
                </a:cubicBezTo>
                <a:cubicBezTo>
                  <a:pt x="7558504" y="11477"/>
                  <a:pt x="7606710" y="42083"/>
                  <a:pt x="7602279" y="115477"/>
                </a:cubicBezTo>
                <a:cubicBezTo>
                  <a:pt x="7623815" y="225255"/>
                  <a:pt x="7568974" y="391653"/>
                  <a:pt x="7602279" y="577374"/>
                </a:cubicBezTo>
                <a:cubicBezTo>
                  <a:pt x="7599487" y="643425"/>
                  <a:pt x="7552848" y="684122"/>
                  <a:pt x="7486802" y="692851"/>
                </a:cubicBezTo>
                <a:cubicBezTo>
                  <a:pt x="7328714" y="727881"/>
                  <a:pt x="7261936" y="679583"/>
                  <a:pt x="7140917" y="692851"/>
                </a:cubicBezTo>
                <a:cubicBezTo>
                  <a:pt x="7019899" y="706119"/>
                  <a:pt x="6880144" y="680322"/>
                  <a:pt x="6721318" y="692851"/>
                </a:cubicBezTo>
                <a:cubicBezTo>
                  <a:pt x="6562492" y="705380"/>
                  <a:pt x="6424414" y="657676"/>
                  <a:pt x="6154293" y="692851"/>
                </a:cubicBezTo>
                <a:cubicBezTo>
                  <a:pt x="5884173" y="728026"/>
                  <a:pt x="5719879" y="621455"/>
                  <a:pt x="5439842" y="692851"/>
                </a:cubicBezTo>
                <a:cubicBezTo>
                  <a:pt x="5159805" y="764247"/>
                  <a:pt x="5092845" y="649221"/>
                  <a:pt x="4872817" y="692851"/>
                </a:cubicBezTo>
                <a:cubicBezTo>
                  <a:pt x="4652789" y="736481"/>
                  <a:pt x="4373871" y="682326"/>
                  <a:pt x="4232078" y="692851"/>
                </a:cubicBezTo>
                <a:cubicBezTo>
                  <a:pt x="4090285" y="703376"/>
                  <a:pt x="3943809" y="668687"/>
                  <a:pt x="3812480" y="692851"/>
                </a:cubicBezTo>
                <a:cubicBezTo>
                  <a:pt x="3681151" y="717015"/>
                  <a:pt x="3451501" y="690347"/>
                  <a:pt x="3171742" y="692851"/>
                </a:cubicBezTo>
                <a:cubicBezTo>
                  <a:pt x="2891983" y="695355"/>
                  <a:pt x="2993774" y="685999"/>
                  <a:pt x="2825856" y="692851"/>
                </a:cubicBezTo>
                <a:cubicBezTo>
                  <a:pt x="2657938" y="699703"/>
                  <a:pt x="2496604" y="649100"/>
                  <a:pt x="2406258" y="692851"/>
                </a:cubicBezTo>
                <a:cubicBezTo>
                  <a:pt x="2315912" y="736602"/>
                  <a:pt x="1953334" y="683397"/>
                  <a:pt x="1765520" y="692851"/>
                </a:cubicBezTo>
                <a:cubicBezTo>
                  <a:pt x="1577706" y="702305"/>
                  <a:pt x="1465691" y="644540"/>
                  <a:pt x="1198495" y="692851"/>
                </a:cubicBezTo>
                <a:cubicBezTo>
                  <a:pt x="931299" y="741162"/>
                  <a:pt x="596674" y="567176"/>
                  <a:pt x="115477" y="692851"/>
                </a:cubicBezTo>
                <a:cubicBezTo>
                  <a:pt x="49571" y="685063"/>
                  <a:pt x="1430" y="648826"/>
                  <a:pt x="0" y="577374"/>
                </a:cubicBezTo>
                <a:cubicBezTo>
                  <a:pt x="-23100" y="484778"/>
                  <a:pt x="9194" y="335268"/>
                  <a:pt x="0" y="115477"/>
                </a:cubicBezTo>
                <a:close/>
              </a:path>
            </a:pathLst>
          </a:custGeom>
          <a:solidFill>
            <a:srgbClr val="FFFF00"/>
          </a:solidFill>
          <a:ln w="19050">
            <a:solidFill>
              <a:srgbClr val="A77D4D"/>
            </a:solidFill>
            <a:extLst>
              <a:ext uri="{C807C97D-BFC1-408E-A445-0C87EB9F89A2}">
                <ask:lineSketchStyleProps xmlns="" xmlns:ask="http://schemas.microsoft.com/office/drawing/2018/sketchyshapes" sd="4066756316">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just"/>
            <a:r>
              <a:rPr lang="vi-VN" sz="3800" b="1" dirty="0" smtClean="0">
                <a:solidFill>
                  <a:schemeClr val="tx1"/>
                </a:solidFill>
                <a:latin typeface="Times New Roman" pitchFamily="18" charset="0"/>
                <a:cs typeface="Times New Roman" pitchFamily="18" charset="0"/>
              </a:rPr>
              <a:t>Đức </a:t>
            </a:r>
            <a:r>
              <a:rPr lang="vi-VN" sz="3800" b="1" dirty="0">
                <a:solidFill>
                  <a:schemeClr val="tx1"/>
                </a:solidFill>
                <a:latin typeface="Times New Roman" pitchFamily="18" charset="0"/>
                <a:cs typeface="Times New Roman" pitchFamily="18" charset="0"/>
              </a:rPr>
              <a:t>suy nghĩ mãi về chuyện đã gây ra, cảm thấy lo lắng và hối hận, Đức biết rằng không trốn tránh được trách nhiệm và cần phải làm gì đó.</a:t>
            </a:r>
          </a:p>
        </p:txBody>
      </p:sp>
      <p:pic>
        <p:nvPicPr>
          <p:cNvPr id="10" name="Picture 3"/>
          <p:cNvPicPr>
            <a:picLocks noChangeAspect="1"/>
          </p:cNvPicPr>
          <p:nvPr/>
        </p:nvPicPr>
        <p:blipFill>
          <a:blip r:embed="rId7"/>
          <a:stretch>
            <a:fillRect/>
          </a:stretch>
        </p:blipFill>
        <p:spPr>
          <a:xfrm rot="10800000" flipH="1">
            <a:off x="81106" y="2299097"/>
            <a:ext cx="1538566" cy="4558901"/>
          </a:xfrm>
          <a:prstGeom prst="rect">
            <a:avLst/>
          </a:prstGeom>
          <a:noFill/>
          <a:ln w="9525">
            <a:noFill/>
          </a:ln>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176041930"/>
      </p:ext>
    </p:extLst>
  </p:cSld>
  <p:clrMapOvr>
    <a:masterClrMapping/>
  </p:clrMapOvr>
  <mc:AlternateContent xmlns:mc="http://schemas.openxmlformats.org/markup-compatibility/2006" xmlns:p14="http://schemas.microsoft.com/office/powerpoint/2010/main">
    <mc:Choice Requires="p14">
      <p:transition spd="slow" p14:dur="2000" advTm="20785"/>
    </mc:Choice>
    <mc:Fallback xmlns="">
      <p:transition spd="slow" advTm="20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16" presetClass="entr" presetSubtype="2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4" grpId="0" animBg="1"/>
      <p:bldP spid="8"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6000" r="-16000"/>
          </a:stretch>
        </a:blipFill>
        <a:effectLst/>
      </p:bgPr>
    </p:bg>
    <p:spTree>
      <p:nvGrpSpPr>
        <p:cNvPr id="1" name=""/>
        <p:cNvGrpSpPr/>
        <p:nvPr/>
      </p:nvGrpSpPr>
      <p:grpSpPr>
        <a:xfrm>
          <a:off x="0" y="0"/>
          <a:ext cx="0" cy="0"/>
          <a:chOff x="0" y="0"/>
          <a:chExt cx="0" cy="0"/>
        </a:xfrm>
      </p:grpSpPr>
      <p:sp>
        <p:nvSpPr>
          <p:cNvPr id="3" name="椭圆 31">
            <a:extLst>
              <a:ext uri="{FF2B5EF4-FFF2-40B4-BE49-F238E27FC236}">
                <a16:creationId xmlns:a16="http://schemas.microsoft.com/office/drawing/2014/main" xmlns="" id="{34B54D9F-2F10-40BB-A860-52E774270C1F}"/>
              </a:ext>
            </a:extLst>
          </p:cNvPr>
          <p:cNvSpPr/>
          <p:nvPr/>
        </p:nvSpPr>
        <p:spPr>
          <a:xfrm flipH="1">
            <a:off x="143000" y="129500"/>
            <a:ext cx="9001000" cy="583264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p:txBody>
      </p:sp>
      <p:pic>
        <p:nvPicPr>
          <p:cNvPr id="1026" name="Picture 2" descr="Hình ảnh Dấu Chấm Hỏi, Câu Hỏi Clipart, Dấu Hỏi Sáng Tạo, Nghi Ngờ miễn phí  tải tập tin PNG PSDComment và Vect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04083" y="116633"/>
            <a:ext cx="1539917" cy="19442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p:cNvPicPr>
            <a:picLocks noChangeAspect="1"/>
          </p:cNvPicPr>
          <p:nvPr/>
        </p:nvPicPr>
        <p:blipFill>
          <a:blip r:embed="rId7"/>
          <a:stretch>
            <a:fillRect/>
          </a:stretch>
        </p:blipFill>
        <p:spPr>
          <a:xfrm>
            <a:off x="6961559" y="5408320"/>
            <a:ext cx="2217420" cy="1411604"/>
          </a:xfrm>
          <a:prstGeom prst="rect">
            <a:avLst/>
          </a:prstGeom>
          <a:noFill/>
          <a:ln w="9525">
            <a:noFill/>
          </a:ln>
        </p:spPr>
      </p:pic>
      <p:pic>
        <p:nvPicPr>
          <p:cNvPr id="9" name="图片 16">
            <a:extLst>
              <a:ext uri="{FF2B5EF4-FFF2-40B4-BE49-F238E27FC236}">
                <a16:creationId xmlns="" xmlns:a16="http://schemas.microsoft.com/office/drawing/2014/main" id="{79B5B78B-A63C-43A1-A92D-B64CBCA4DA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177979" y="1549344"/>
            <a:ext cx="9001000" cy="402231"/>
          </a:xfrm>
          <a:prstGeom prst="rect">
            <a:avLst/>
          </a:prstGeom>
        </p:spPr>
      </p:pic>
      <p:pic>
        <p:nvPicPr>
          <p:cNvPr id="1028" name="Picture 4" descr="hand-icon-vectors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418" y="3070937"/>
            <a:ext cx="1490662" cy="15582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39552" y="427021"/>
            <a:ext cx="7064531" cy="1323439"/>
          </a:xfrm>
          <a:prstGeom prst="rect">
            <a:avLst/>
          </a:prstGeom>
          <a:noFill/>
        </p:spPr>
        <p:txBody>
          <a:bodyPr wrap="square" rtlCol="0">
            <a:spAutoFit/>
          </a:bodyPr>
          <a:lstStyle/>
          <a:p>
            <a:pPr algn="ctr"/>
            <a:r>
              <a:rPr lang="vi-VN" sz="4000" b="1" dirty="0" smtClean="0">
                <a:solidFill>
                  <a:schemeClr val="accent5">
                    <a:lumMod val="75000"/>
                  </a:schemeClr>
                </a:solidFill>
                <a:latin typeface="Times New Roman" pitchFamily="18" charset="0"/>
                <a:cs typeface="Times New Roman" pitchFamily="18" charset="0"/>
              </a:rPr>
              <a:t>Theo em, bạn Đức nên giải quyết việc này thế nào cho tốt?</a:t>
            </a:r>
            <a:endParaRPr lang="vi-VN" sz="4000" b="1" dirty="0">
              <a:solidFill>
                <a:schemeClr val="accent5">
                  <a:lumMod val="75000"/>
                </a:schemeClr>
              </a:solidFill>
              <a:latin typeface="Times New Roman" pitchFamily="18" charset="0"/>
              <a:cs typeface="Times New Roman" pitchFamily="18" charset="0"/>
            </a:endParaRPr>
          </a:p>
        </p:txBody>
      </p:sp>
      <p:sp>
        <p:nvSpPr>
          <p:cNvPr id="4" name="Rectangle 3"/>
          <p:cNvSpPr/>
          <p:nvPr/>
        </p:nvSpPr>
        <p:spPr>
          <a:xfrm>
            <a:off x="1570325" y="1750460"/>
            <a:ext cx="7402834" cy="3754874"/>
          </a:xfrm>
          <a:prstGeom prst="rect">
            <a:avLst/>
          </a:prstGeom>
        </p:spPr>
        <p:txBody>
          <a:bodyPr wrap="square">
            <a:spAutoFit/>
          </a:bodyPr>
          <a:lstStyle/>
          <a:p>
            <a:pPr algn="just"/>
            <a:r>
              <a:rPr lang="vi-VN" sz="3400" b="1" dirty="0" smtClean="0">
                <a:latin typeface="Times New Roman" pitchFamily="18" charset="0"/>
                <a:cs typeface="Times New Roman" pitchFamily="18" charset="0"/>
              </a:rPr>
              <a:t>Đầu tiên, Đức nên nhận lỗi với bà Doan và mong bà tha thứ về việc làm của mình.</a:t>
            </a:r>
          </a:p>
          <a:p>
            <a:pPr algn="just"/>
            <a:r>
              <a:rPr lang="vi-VN" sz="3400" b="1" dirty="0" smtClean="0">
                <a:latin typeface="Times New Roman" pitchFamily="18" charset="0"/>
                <a:cs typeface="Times New Roman" pitchFamily="18" charset="0"/>
              </a:rPr>
              <a:t>Sau đó, Đức phải khắc phục hậu quả. Đức có thể xin tiền bố mẹ để đền bù đồ đạc bị hư hỏng của bà Doan hoặc xung phong phụ giúp bán hàng cùng bà.</a:t>
            </a:r>
            <a:endParaRPr lang="vi-VN" sz="3400" b="1" dirty="0">
              <a:latin typeface="Times New Roman" pitchFamily="18" charset="0"/>
              <a:cs typeface="Times New Roman"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32559617"/>
      </p:ext>
    </p:extLst>
  </p:cSld>
  <p:clrMapOvr>
    <a:masterClrMapping/>
  </p:clrMapOvr>
  <mc:AlternateContent xmlns:mc="http://schemas.openxmlformats.org/markup-compatibility/2006" xmlns:p14="http://schemas.microsoft.com/office/powerpoint/2010/main">
    <mc:Choice Requires="p14">
      <p:transition spd="slow" p14:dur="2000" advTm="25826"/>
    </mc:Choice>
    <mc:Fallback xmlns="">
      <p:transition spd="slow" advTm="25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barn(inVertical)">
                                      <p:cBhvr>
                                        <p:cTn id="11" dur="500"/>
                                        <p:tgtEl>
                                          <p:spTgt spid="1026"/>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5"/>
                </p:tgtEl>
              </p:cMediaNode>
            </p:audio>
          </p:childTnLst>
        </p:cTn>
      </p:par>
    </p:tnLst>
    <p:bldLst>
      <p:bldP spid="11"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6000" r="-16000"/>
          </a:stretch>
        </a:blipFill>
        <a:effectLst/>
      </p:bgPr>
    </p:bg>
    <p:spTree>
      <p:nvGrpSpPr>
        <p:cNvPr id="1" name=""/>
        <p:cNvGrpSpPr/>
        <p:nvPr/>
      </p:nvGrpSpPr>
      <p:grpSpPr>
        <a:xfrm>
          <a:off x="0" y="0"/>
          <a:ext cx="0" cy="0"/>
          <a:chOff x="0" y="0"/>
          <a:chExt cx="0" cy="0"/>
        </a:xfrm>
      </p:grpSpPr>
      <p:sp>
        <p:nvSpPr>
          <p:cNvPr id="3" name="椭圆 31">
            <a:extLst>
              <a:ext uri="{FF2B5EF4-FFF2-40B4-BE49-F238E27FC236}">
                <a16:creationId xmlns:a16="http://schemas.microsoft.com/office/drawing/2014/main" xmlns="" id="{34B54D9F-2F10-40BB-A860-52E774270C1F}"/>
              </a:ext>
            </a:extLst>
          </p:cNvPr>
          <p:cNvSpPr/>
          <p:nvPr/>
        </p:nvSpPr>
        <p:spPr>
          <a:xfrm flipH="1">
            <a:off x="143000" y="332657"/>
            <a:ext cx="9001000" cy="583264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p:txBody>
      </p:sp>
      <p:pic>
        <p:nvPicPr>
          <p:cNvPr id="1026" name="Picture 2" descr="Hình ảnh Dấu Chấm Hỏi, Câu Hỏi Clipart, Dấu Hỏi Sáng Tạo, Nghi Ngờ miễn phí  tải tập tin PNG PSDComment và Vect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04083" y="116632"/>
            <a:ext cx="1539917" cy="24208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p:cNvPicPr>
            <a:picLocks noChangeAspect="1"/>
          </p:cNvPicPr>
          <p:nvPr/>
        </p:nvPicPr>
        <p:blipFill>
          <a:blip r:embed="rId7"/>
          <a:stretch>
            <a:fillRect/>
          </a:stretch>
        </p:blipFill>
        <p:spPr>
          <a:xfrm>
            <a:off x="6961559" y="5408320"/>
            <a:ext cx="2217420" cy="1411604"/>
          </a:xfrm>
          <a:prstGeom prst="rect">
            <a:avLst/>
          </a:prstGeom>
          <a:noFill/>
          <a:ln w="9525">
            <a:noFill/>
          </a:ln>
        </p:spPr>
      </p:pic>
      <p:pic>
        <p:nvPicPr>
          <p:cNvPr id="9" name="图片 16">
            <a:extLst>
              <a:ext uri="{FF2B5EF4-FFF2-40B4-BE49-F238E27FC236}">
                <a16:creationId xmlns="" xmlns:a16="http://schemas.microsoft.com/office/drawing/2014/main" id="{79B5B78B-A63C-43A1-A92D-B64CBCA4DA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173286" y="2336403"/>
            <a:ext cx="9001000" cy="402231"/>
          </a:xfrm>
          <a:prstGeom prst="rect">
            <a:avLst/>
          </a:prstGeom>
        </p:spPr>
      </p:pic>
      <p:pic>
        <p:nvPicPr>
          <p:cNvPr id="1028" name="Picture 4" descr="hand-icon-vectors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3000" y="3850065"/>
            <a:ext cx="1490662" cy="155825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11560" y="182610"/>
            <a:ext cx="6840760" cy="2431435"/>
          </a:xfrm>
          <a:prstGeom prst="rect">
            <a:avLst/>
          </a:prstGeom>
          <a:noFill/>
        </p:spPr>
        <p:txBody>
          <a:bodyPr wrap="square" rtlCol="0">
            <a:spAutoFit/>
          </a:bodyPr>
          <a:lstStyle/>
          <a:p>
            <a:pPr algn="just"/>
            <a:r>
              <a:rPr lang="vi-VN" sz="3800" b="1" dirty="0" smtClean="0">
                <a:solidFill>
                  <a:schemeClr val="accent5">
                    <a:lumMod val="75000"/>
                  </a:schemeClr>
                </a:solidFill>
                <a:latin typeface="Times New Roman" pitchFamily="18" charset="0"/>
                <a:cs typeface="Times New Roman" pitchFamily="18" charset="0"/>
              </a:rPr>
              <a:t>Em dự đoán xem, sau khi bạn Đức nhận lỗi và khắc phục hậu quả thì bạn Đức cảm thấy thế nào? </a:t>
            </a:r>
            <a:endParaRPr lang="vi-VN" sz="3800" b="1" dirty="0">
              <a:solidFill>
                <a:schemeClr val="accent5">
                  <a:lumMod val="75000"/>
                </a:schemeClr>
              </a:solidFill>
              <a:latin typeface="Times New Roman" pitchFamily="18" charset="0"/>
              <a:cs typeface="Times New Roman" pitchFamily="18" charset="0"/>
            </a:endParaRPr>
          </a:p>
        </p:txBody>
      </p:sp>
      <p:sp>
        <p:nvSpPr>
          <p:cNvPr id="2" name="Rectangle 1"/>
          <p:cNvSpPr/>
          <p:nvPr/>
        </p:nvSpPr>
        <p:spPr>
          <a:xfrm>
            <a:off x="1659455" y="2614045"/>
            <a:ext cx="7258818" cy="3016210"/>
          </a:xfrm>
          <a:prstGeom prst="rect">
            <a:avLst/>
          </a:prstGeom>
        </p:spPr>
        <p:txBody>
          <a:bodyPr wrap="square">
            <a:spAutoFit/>
          </a:bodyPr>
          <a:lstStyle/>
          <a:p>
            <a:pPr algn="just"/>
            <a:r>
              <a:rPr lang="vi-VN" sz="3800" b="1" dirty="0">
                <a:latin typeface="Times New Roman" pitchFamily="18" charset="0"/>
                <a:cs typeface="Times New Roman" pitchFamily="18" charset="0"/>
              </a:rPr>
              <a:t>Bạn Đức </a:t>
            </a:r>
            <a:r>
              <a:rPr lang="vi-VN" sz="3800" b="1" dirty="0" smtClean="0">
                <a:latin typeface="Times New Roman" pitchFamily="18" charset="0"/>
                <a:cs typeface="Times New Roman" pitchFamily="18" charset="0"/>
              </a:rPr>
              <a:t>sẽ thấy vui vẻ và thoải mái hơn vì mình đã có trách nhiệm với việc mình làm.</a:t>
            </a:r>
            <a:endParaRPr lang="vi-VN" sz="3800" b="1" dirty="0">
              <a:latin typeface="Times New Roman" pitchFamily="18" charset="0"/>
              <a:cs typeface="Times New Roman" pitchFamily="18" charset="0"/>
            </a:endParaRPr>
          </a:p>
          <a:p>
            <a:pPr algn="just"/>
            <a:r>
              <a:rPr lang="vi-VN" sz="3800" b="1" dirty="0">
                <a:latin typeface="Times New Roman" pitchFamily="18" charset="0"/>
                <a:cs typeface="Times New Roman" pitchFamily="18" charset="0"/>
              </a:rPr>
              <a:t>Bạn thầm trách sao bản thân không nhận lỗi sớm hơn.</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17763998"/>
      </p:ext>
    </p:extLst>
  </p:cSld>
  <p:clrMapOvr>
    <a:masterClrMapping/>
  </p:clrMapOvr>
  <mc:AlternateContent xmlns:mc="http://schemas.openxmlformats.org/markup-compatibility/2006" xmlns:p14="http://schemas.microsoft.com/office/powerpoint/2010/main">
    <mc:Choice Requires="p14">
      <p:transition spd="slow" p14:dur="2000" advTm="22547"/>
    </mc:Choice>
    <mc:Fallback xmlns="">
      <p:transition spd="slow" advTm="22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barn(inVertical)">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5"/>
                </p:tgtEl>
              </p:cMediaNode>
            </p:audio>
          </p:childTnLst>
        </p:cTn>
      </p:par>
    </p:tnLst>
    <p:bldLst>
      <p:bldP spid="10"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https://b-f30-zpg.zdn.vn/5969845647167497549/a1595afdfa8a06d45f9b.jpg"/>
          <p:cNvPicPr>
            <a:picLocks noChangeAspect="1"/>
          </p:cNvPicPr>
          <p:nvPr/>
        </p:nvPicPr>
        <p:blipFill>
          <a:blip r:embed="rId5"/>
          <a:stretch>
            <a:fillRect/>
          </a:stretch>
        </p:blipFill>
        <p:spPr>
          <a:xfrm>
            <a:off x="-33428" y="378833"/>
            <a:ext cx="9144000" cy="6057750"/>
          </a:xfrm>
          <a:prstGeom prst="rect">
            <a:avLst/>
          </a:prstGeom>
          <a:noFill/>
          <a:ln w="9525">
            <a:noFill/>
          </a:ln>
        </p:spPr>
      </p:pic>
      <p:sp>
        <p:nvSpPr>
          <p:cNvPr id="9" name="Rectangle 25">
            <a:extLst>
              <a:ext uri="{FF2B5EF4-FFF2-40B4-BE49-F238E27FC236}">
                <a16:creationId xmlns="" xmlns:a16="http://schemas.microsoft.com/office/drawing/2014/main" id="{662599DC-E936-4823-B64E-361EDA562225}"/>
              </a:ext>
            </a:extLst>
          </p:cNvPr>
          <p:cNvSpPr/>
          <p:nvPr/>
        </p:nvSpPr>
        <p:spPr>
          <a:xfrm>
            <a:off x="89095" y="153919"/>
            <a:ext cx="2898729" cy="830997"/>
          </a:xfrm>
          <a:custGeom>
            <a:avLst/>
            <a:gdLst>
              <a:gd name="connsiteX0" fmla="*/ 0 w 3296542"/>
              <a:gd name="connsiteY0" fmla="*/ 0 h 553998"/>
              <a:gd name="connsiteX1" fmla="*/ 516458 w 3296542"/>
              <a:gd name="connsiteY1" fmla="*/ 0 h 553998"/>
              <a:gd name="connsiteX2" fmla="*/ 999951 w 3296542"/>
              <a:gd name="connsiteY2" fmla="*/ 0 h 553998"/>
              <a:gd name="connsiteX3" fmla="*/ 1516409 w 3296542"/>
              <a:gd name="connsiteY3" fmla="*/ 0 h 553998"/>
              <a:gd name="connsiteX4" fmla="*/ 1999902 w 3296542"/>
              <a:gd name="connsiteY4" fmla="*/ 0 h 553998"/>
              <a:gd name="connsiteX5" fmla="*/ 2483395 w 3296542"/>
              <a:gd name="connsiteY5" fmla="*/ 0 h 553998"/>
              <a:gd name="connsiteX6" fmla="*/ 3296542 w 3296542"/>
              <a:gd name="connsiteY6" fmla="*/ 0 h 553998"/>
              <a:gd name="connsiteX7" fmla="*/ 3296542 w 3296542"/>
              <a:gd name="connsiteY7" fmla="*/ 553998 h 553998"/>
              <a:gd name="connsiteX8" fmla="*/ 2846015 w 3296542"/>
              <a:gd name="connsiteY8" fmla="*/ 553998 h 553998"/>
              <a:gd name="connsiteX9" fmla="*/ 2329556 w 3296542"/>
              <a:gd name="connsiteY9" fmla="*/ 553998 h 553998"/>
              <a:gd name="connsiteX10" fmla="*/ 1714202 w 3296542"/>
              <a:gd name="connsiteY10" fmla="*/ 553998 h 553998"/>
              <a:gd name="connsiteX11" fmla="*/ 1164778 w 3296542"/>
              <a:gd name="connsiteY11" fmla="*/ 553998 h 553998"/>
              <a:gd name="connsiteX12" fmla="*/ 648320 w 3296542"/>
              <a:gd name="connsiteY12" fmla="*/ 553998 h 553998"/>
              <a:gd name="connsiteX13" fmla="*/ 0 w 3296542"/>
              <a:gd name="connsiteY13" fmla="*/ 553998 h 553998"/>
              <a:gd name="connsiteX14" fmla="*/ 0 w 3296542"/>
              <a:gd name="connsiteY14" fmla="*/ 0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6542" h="553998" fill="none" extrusionOk="0">
                <a:moveTo>
                  <a:pt x="0" y="0"/>
                </a:moveTo>
                <a:cubicBezTo>
                  <a:pt x="200370" y="-12336"/>
                  <a:pt x="341650" y="58019"/>
                  <a:pt x="516458" y="0"/>
                </a:cubicBezTo>
                <a:cubicBezTo>
                  <a:pt x="691266" y="-58019"/>
                  <a:pt x="844450" y="5889"/>
                  <a:pt x="999951" y="0"/>
                </a:cubicBezTo>
                <a:cubicBezTo>
                  <a:pt x="1155452" y="-5889"/>
                  <a:pt x="1278161" y="44452"/>
                  <a:pt x="1516409" y="0"/>
                </a:cubicBezTo>
                <a:cubicBezTo>
                  <a:pt x="1754657" y="-44452"/>
                  <a:pt x="1786698" y="18061"/>
                  <a:pt x="1999902" y="0"/>
                </a:cubicBezTo>
                <a:cubicBezTo>
                  <a:pt x="2213106" y="-18061"/>
                  <a:pt x="2321025" y="32474"/>
                  <a:pt x="2483395" y="0"/>
                </a:cubicBezTo>
                <a:cubicBezTo>
                  <a:pt x="2645765" y="-32474"/>
                  <a:pt x="3001774" y="45109"/>
                  <a:pt x="3296542" y="0"/>
                </a:cubicBezTo>
                <a:cubicBezTo>
                  <a:pt x="3358934" y="180121"/>
                  <a:pt x="3263763" y="434030"/>
                  <a:pt x="3296542" y="553998"/>
                </a:cubicBezTo>
                <a:cubicBezTo>
                  <a:pt x="3135810" y="573081"/>
                  <a:pt x="2959491" y="521093"/>
                  <a:pt x="2846015" y="553998"/>
                </a:cubicBezTo>
                <a:cubicBezTo>
                  <a:pt x="2732539" y="586903"/>
                  <a:pt x="2579435" y="512255"/>
                  <a:pt x="2329556" y="553998"/>
                </a:cubicBezTo>
                <a:cubicBezTo>
                  <a:pt x="2079677" y="595741"/>
                  <a:pt x="1944664" y="488166"/>
                  <a:pt x="1714202" y="553998"/>
                </a:cubicBezTo>
                <a:cubicBezTo>
                  <a:pt x="1483740" y="619830"/>
                  <a:pt x="1437491" y="530491"/>
                  <a:pt x="1164778" y="553998"/>
                </a:cubicBezTo>
                <a:cubicBezTo>
                  <a:pt x="892065" y="577505"/>
                  <a:pt x="888931" y="495735"/>
                  <a:pt x="648320" y="553998"/>
                </a:cubicBezTo>
                <a:cubicBezTo>
                  <a:pt x="407709" y="612261"/>
                  <a:pt x="318891" y="549845"/>
                  <a:pt x="0" y="553998"/>
                </a:cubicBezTo>
                <a:cubicBezTo>
                  <a:pt x="-54651" y="430829"/>
                  <a:pt x="9716" y="255977"/>
                  <a:pt x="0" y="0"/>
                </a:cubicBezTo>
                <a:close/>
              </a:path>
              <a:path w="3296542" h="553998" stroke="0" extrusionOk="0">
                <a:moveTo>
                  <a:pt x="0" y="0"/>
                </a:moveTo>
                <a:cubicBezTo>
                  <a:pt x="137561" y="-51083"/>
                  <a:pt x="298714" y="26947"/>
                  <a:pt x="483493" y="0"/>
                </a:cubicBezTo>
                <a:cubicBezTo>
                  <a:pt x="668272" y="-26947"/>
                  <a:pt x="760367" y="35393"/>
                  <a:pt x="966986" y="0"/>
                </a:cubicBezTo>
                <a:cubicBezTo>
                  <a:pt x="1173605" y="-35393"/>
                  <a:pt x="1417571" y="26005"/>
                  <a:pt x="1582340" y="0"/>
                </a:cubicBezTo>
                <a:cubicBezTo>
                  <a:pt x="1747109" y="-26005"/>
                  <a:pt x="2014894" y="11084"/>
                  <a:pt x="2197695" y="0"/>
                </a:cubicBezTo>
                <a:cubicBezTo>
                  <a:pt x="2380497" y="-11084"/>
                  <a:pt x="2474848" y="49509"/>
                  <a:pt x="2714153" y="0"/>
                </a:cubicBezTo>
                <a:cubicBezTo>
                  <a:pt x="2953458" y="-49509"/>
                  <a:pt x="3046012" y="48286"/>
                  <a:pt x="3296542" y="0"/>
                </a:cubicBezTo>
                <a:cubicBezTo>
                  <a:pt x="3310741" y="192459"/>
                  <a:pt x="3269670" y="298835"/>
                  <a:pt x="3296542" y="553998"/>
                </a:cubicBezTo>
                <a:cubicBezTo>
                  <a:pt x="3106377" y="598839"/>
                  <a:pt x="2915610" y="503108"/>
                  <a:pt x="2681187" y="553998"/>
                </a:cubicBezTo>
                <a:cubicBezTo>
                  <a:pt x="2446765" y="604888"/>
                  <a:pt x="2209579" y="535766"/>
                  <a:pt x="2065833" y="553998"/>
                </a:cubicBezTo>
                <a:cubicBezTo>
                  <a:pt x="1922087" y="572230"/>
                  <a:pt x="1824977" y="524064"/>
                  <a:pt x="1615306" y="553998"/>
                </a:cubicBezTo>
                <a:cubicBezTo>
                  <a:pt x="1405635" y="583932"/>
                  <a:pt x="1239591" y="533342"/>
                  <a:pt x="999951" y="553998"/>
                </a:cubicBezTo>
                <a:cubicBezTo>
                  <a:pt x="760312" y="574654"/>
                  <a:pt x="750430" y="529555"/>
                  <a:pt x="549424" y="553998"/>
                </a:cubicBezTo>
                <a:cubicBezTo>
                  <a:pt x="348418" y="578441"/>
                  <a:pt x="138324" y="518814"/>
                  <a:pt x="0" y="553998"/>
                </a:cubicBezTo>
                <a:cubicBezTo>
                  <a:pt x="-23785" y="353271"/>
                  <a:pt x="62218" y="115386"/>
                  <a:pt x="0" y="0"/>
                </a:cubicBezTo>
                <a:close/>
              </a:path>
            </a:pathLst>
          </a:custGeom>
          <a:ln>
            <a:extLst>
              <a:ext uri="{C807C97D-BFC1-408E-A445-0C87EB9F89A2}">
                <ask:lineSketchStyleProps xmlns="" xmlns:ask="http://schemas.microsoft.com/office/drawing/2018/sketchyshapes" sd="4033685768">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vi-VN" sz="4800" b="1" dirty="0" smtClean="0">
                <a:solidFill>
                  <a:srgbClr val="FF0000"/>
                </a:solidFill>
                <a:latin typeface="Times New Roman" panose="02020603050405020304" pitchFamily="18" charset="0"/>
                <a:cs typeface="Times New Roman" panose="02020603050405020304" pitchFamily="18" charset="0"/>
              </a:rPr>
              <a:t>Ghi nhớ</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1993792" y="2348880"/>
            <a:ext cx="5472608" cy="3170099"/>
          </a:xfrm>
          <a:prstGeom prst="rect">
            <a:avLst/>
          </a:prstGeom>
        </p:spPr>
        <p:txBody>
          <a:bodyPr wrap="square">
            <a:spAutoFit/>
          </a:bodyPr>
          <a:lstStyle/>
          <a:p>
            <a:pPr algn="just"/>
            <a:r>
              <a:rPr lang="vi-VN" sz="4000" b="1" dirty="0" smtClean="0">
                <a:latin typeface="Times New Roman" pitchFamily="18" charset="0"/>
                <a:cs typeface="Times New Roman" pitchFamily="18" charset="0"/>
              </a:rPr>
              <a:t>Mỗi người cần phải suy nghĩ trước khi hành động và chịu trách nhiệm về việc làm của mình.</a:t>
            </a:r>
            <a:endParaRPr lang="vi-VN" sz="4000" b="1" dirty="0">
              <a:latin typeface="Times New Roman" pitchFamily="18" charset="0"/>
              <a:cs typeface="Times New Roman" pitchFamily="18" charset="0"/>
            </a:endParaRPr>
          </a:p>
        </p:txBody>
      </p:sp>
      <p:pic>
        <p:nvPicPr>
          <p:cNvPr id="10" name="图片 1">
            <a:extLst>
              <a:ext uri="{FF2B5EF4-FFF2-40B4-BE49-F238E27FC236}">
                <a16:creationId xmlns="" xmlns:a16="http://schemas.microsoft.com/office/drawing/2014/main" id="{EC1ECE50-ABCC-4BB4-A634-6CF2FD5A4EFE}"/>
              </a:ext>
            </a:extLst>
          </p:cNvPr>
          <p:cNvPicPr>
            <a:picLocks noChangeAspect="1"/>
          </p:cNvPicPr>
          <p:nvPr/>
        </p:nvPicPr>
        <p:blipFill rotWithShape="1">
          <a:blip r:embed="rId6" cstate="print"/>
          <a:srcRect/>
          <a:stretch>
            <a:fillRect/>
          </a:stretch>
        </p:blipFill>
        <p:spPr>
          <a:xfrm>
            <a:off x="-36512" y="6453335"/>
            <a:ext cx="9180512" cy="383267"/>
          </a:xfrm>
          <a:prstGeom prst="rect">
            <a:avLst/>
          </a:prstGeom>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833590"/>
      </p:ext>
    </p:extLst>
  </p:cSld>
  <p:clrMapOvr>
    <a:masterClrMapping/>
  </p:clrMapOvr>
  <mc:AlternateContent xmlns:mc="http://schemas.openxmlformats.org/markup-compatibility/2006" xmlns:p14="http://schemas.microsoft.com/office/powerpoint/2010/main">
    <mc:Choice Requires="p14">
      <p:transition spd="slow" p14:dur="2000" advTm="26180"/>
    </mc:Choice>
    <mc:Fallback xmlns="">
      <p:transition spd="slow" advTm="26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7"/>
                </p:tgtEl>
              </p:cMediaNode>
            </p:audio>
          </p:childTnLst>
        </p:cTn>
      </p:par>
    </p:tnLst>
    <p:bldLst>
      <p:bldP spid="9"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6000" r="-16000"/>
          </a:stretch>
        </a:blipFill>
        <a:effectLst/>
      </p:bgPr>
    </p:bg>
    <p:spTree>
      <p:nvGrpSpPr>
        <p:cNvPr id="1" name=""/>
        <p:cNvGrpSpPr/>
        <p:nvPr/>
      </p:nvGrpSpPr>
      <p:grpSpPr>
        <a:xfrm>
          <a:off x="0" y="0"/>
          <a:ext cx="0" cy="0"/>
          <a:chOff x="0" y="0"/>
          <a:chExt cx="0" cy="0"/>
        </a:xfrm>
      </p:grpSpPr>
      <p:sp>
        <p:nvSpPr>
          <p:cNvPr id="3" name="椭圆 31">
            <a:extLst>
              <a:ext uri="{FF2B5EF4-FFF2-40B4-BE49-F238E27FC236}">
                <a16:creationId xmlns:a16="http://schemas.microsoft.com/office/drawing/2014/main" xmlns="" id="{34B54D9F-2F10-40BB-A860-52E774270C1F}"/>
              </a:ext>
            </a:extLst>
          </p:cNvPr>
          <p:cNvSpPr/>
          <p:nvPr/>
        </p:nvSpPr>
        <p:spPr>
          <a:xfrm flipH="1">
            <a:off x="143000" y="332657"/>
            <a:ext cx="9001000" cy="583264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p:txBody>
      </p:sp>
      <p:sp>
        <p:nvSpPr>
          <p:cNvPr id="5" name="Rectangle 4"/>
          <p:cNvSpPr/>
          <p:nvPr/>
        </p:nvSpPr>
        <p:spPr>
          <a:xfrm>
            <a:off x="539552" y="502801"/>
            <a:ext cx="6840760" cy="2308324"/>
          </a:xfrm>
          <a:prstGeom prst="rect">
            <a:avLst/>
          </a:prstGeom>
        </p:spPr>
        <p:txBody>
          <a:bodyPr wrap="square">
            <a:spAutoFit/>
          </a:bodyPr>
          <a:lstStyle/>
          <a:p>
            <a:pPr algn="just"/>
            <a:r>
              <a:rPr lang="vi-VN" sz="3600" b="1" dirty="0" smtClean="0">
                <a:solidFill>
                  <a:schemeClr val="accent5">
                    <a:lumMod val="75000"/>
                  </a:schemeClr>
                </a:solidFill>
                <a:latin typeface="Times New Roman" pitchFamily="18" charset="0"/>
                <a:cs typeface="Times New Roman" pitchFamily="18" charset="0"/>
              </a:rPr>
              <a:t>Từ câu chuyện của bạn Đức, là học sinh lớp 5, em phải làm gì để  gương mẫu cho các em học sinh lớp dưới noi theo? </a:t>
            </a:r>
            <a:endParaRPr lang="en-US" sz="3600" b="1" dirty="0">
              <a:solidFill>
                <a:schemeClr val="accent5">
                  <a:lumMod val="75000"/>
                </a:schemeClr>
              </a:solidFill>
              <a:latin typeface="Times New Roman" pitchFamily="18" charset="0"/>
              <a:cs typeface="Times New Roman" pitchFamily="18" charset="0"/>
            </a:endParaRPr>
          </a:p>
        </p:txBody>
      </p:sp>
      <p:pic>
        <p:nvPicPr>
          <p:cNvPr id="1026" name="Picture 2" descr="Hình ảnh Dấu Chấm Hỏi, Câu Hỏi Clipart, Dấu Hỏi Sáng Tạo, Nghi Ngờ miễn phí  tải tập tin PNG PSDComment và Vect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04083" y="116632"/>
            <a:ext cx="1539917" cy="24208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33662" y="2949323"/>
            <a:ext cx="7390258" cy="2308324"/>
          </a:xfrm>
          <a:prstGeom prst="rect">
            <a:avLst/>
          </a:prstGeom>
          <a:noFill/>
        </p:spPr>
        <p:txBody>
          <a:bodyPr wrap="square" rtlCol="0">
            <a:spAutoFit/>
          </a:bodyPr>
          <a:lstStyle/>
          <a:p>
            <a:pPr algn="just"/>
            <a:r>
              <a:rPr lang="vi-VN" sz="3600" b="1" dirty="0">
                <a:latin typeface="Times New Roman" pitchFamily="18" charset="0"/>
                <a:cs typeface="Times New Roman" pitchFamily="18" charset="0"/>
              </a:rPr>
              <a:t>E</a:t>
            </a:r>
            <a:r>
              <a:rPr lang="vi-VN" sz="3600" b="1" dirty="0" smtClean="0">
                <a:latin typeface="Times New Roman" pitchFamily="18" charset="0"/>
                <a:cs typeface="Times New Roman" pitchFamily="18" charset="0"/>
              </a:rPr>
              <a:t>m phải gương mẫu, sẵn sàng nhận lỗi khi làm sai và có trách nhiệm với những việc làm của mình để các em học sinh lớp dưới noi theo.</a:t>
            </a:r>
            <a:endParaRPr lang="en-US" sz="3600" b="1" dirty="0">
              <a:latin typeface="Times New Roman" pitchFamily="18" charset="0"/>
              <a:cs typeface="Times New Roman" pitchFamily="18" charset="0"/>
            </a:endParaRPr>
          </a:p>
        </p:txBody>
      </p:sp>
      <p:pic>
        <p:nvPicPr>
          <p:cNvPr id="8" name="Picture 1"/>
          <p:cNvPicPr>
            <a:picLocks noChangeAspect="1"/>
          </p:cNvPicPr>
          <p:nvPr/>
        </p:nvPicPr>
        <p:blipFill>
          <a:blip r:embed="rId7"/>
          <a:stretch>
            <a:fillRect/>
          </a:stretch>
        </p:blipFill>
        <p:spPr>
          <a:xfrm>
            <a:off x="6961559" y="5408320"/>
            <a:ext cx="2217420" cy="1411604"/>
          </a:xfrm>
          <a:prstGeom prst="rect">
            <a:avLst/>
          </a:prstGeom>
          <a:noFill/>
          <a:ln w="9525">
            <a:noFill/>
          </a:ln>
        </p:spPr>
      </p:pic>
      <p:pic>
        <p:nvPicPr>
          <p:cNvPr id="9" name="图片 16">
            <a:extLst>
              <a:ext uri="{FF2B5EF4-FFF2-40B4-BE49-F238E27FC236}">
                <a16:creationId xmlns="" xmlns:a16="http://schemas.microsoft.com/office/drawing/2014/main" id="{79B5B78B-A63C-43A1-A92D-B64CBCA4DA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143000" y="2556915"/>
            <a:ext cx="9001000" cy="402231"/>
          </a:xfrm>
          <a:prstGeom prst="rect">
            <a:avLst/>
          </a:prstGeom>
        </p:spPr>
      </p:pic>
      <p:pic>
        <p:nvPicPr>
          <p:cNvPr id="1028" name="Picture 4" descr="hand-icon-vectors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3000" y="3850065"/>
            <a:ext cx="1490662" cy="1558255"/>
          </a:xfrm>
          <a:prstGeom prst="rect">
            <a:avLst/>
          </a:prstGeom>
          <a:noFill/>
          <a:extLst>
            <a:ext uri="{909E8E84-426E-40DD-AFC4-6F175D3DCCD1}">
              <a14:hiddenFill xmlns:a14="http://schemas.microsoft.com/office/drawing/2010/main">
                <a:solidFill>
                  <a:srgbClr val="FFFFFF"/>
                </a:solidFill>
              </a14:hiddenFill>
            </a:ext>
          </a:extLst>
        </p:spPr>
      </p:pic>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05255379"/>
      </p:ext>
    </p:extLst>
  </p:cSld>
  <p:clrMapOvr>
    <a:masterClrMapping/>
  </p:clrMapOvr>
  <mc:AlternateContent xmlns:mc="http://schemas.openxmlformats.org/markup-compatibility/2006" xmlns:p14="http://schemas.microsoft.com/office/powerpoint/2010/main">
    <mc:Choice Requires="p14">
      <p:transition spd="slow" p14:dur="2000" advTm="27751"/>
    </mc:Choice>
    <mc:Fallback xmlns="">
      <p:transition spd="slow" advTm="27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6" presetClass="entr" presetSubtype="21"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barn(inVertical)">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14"/>
                </p:tgtEl>
              </p:cMediaNode>
            </p:audio>
          </p:childTnLst>
        </p:cTn>
      </p:par>
    </p:tnLst>
    <p:bldLst>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p:cNvSpPr txBox="1">
            <a:spLocks noChangeArrowheads="1"/>
          </p:cNvSpPr>
          <p:nvPr/>
        </p:nvSpPr>
        <p:spPr bwMode="auto">
          <a:xfrm>
            <a:off x="0" y="1543050"/>
            <a:ext cx="8610424"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marL="457200" indent="-457200">
              <a:defRPr sz="6400">
                <a:solidFill>
                  <a:schemeClr val="tx1"/>
                </a:solidFill>
                <a:latin typeface="VNI-Times" pitchFamily="2" charset="0"/>
              </a:defRPr>
            </a:lvl1pPr>
            <a:lvl2pPr marL="742950" indent="-285750">
              <a:defRPr sz="6400">
                <a:solidFill>
                  <a:schemeClr val="tx1"/>
                </a:solidFill>
                <a:latin typeface="VNI-Times" pitchFamily="2" charset="0"/>
              </a:defRPr>
            </a:lvl2pPr>
            <a:lvl3pPr marL="1143000" indent="-228600">
              <a:defRPr sz="6400">
                <a:solidFill>
                  <a:schemeClr val="tx1"/>
                </a:solidFill>
                <a:latin typeface="VNI-Times" pitchFamily="2" charset="0"/>
              </a:defRPr>
            </a:lvl3pPr>
            <a:lvl4pPr marL="1600200" indent="-228600">
              <a:defRPr sz="6400">
                <a:solidFill>
                  <a:schemeClr val="tx1"/>
                </a:solidFill>
                <a:latin typeface="VNI-Times" pitchFamily="2" charset="0"/>
              </a:defRPr>
            </a:lvl4pPr>
            <a:lvl5pPr marL="2057400" indent="-228600">
              <a:defRPr sz="6400">
                <a:solidFill>
                  <a:schemeClr val="tx1"/>
                </a:solidFill>
                <a:latin typeface="VNI-Times" pitchFamily="2" charset="0"/>
              </a:defRPr>
            </a:lvl5pPr>
            <a:lvl6pPr marL="2514600" indent="-228600" eaLnBrk="0" fontAlgn="base" hangingPunct="0">
              <a:spcBef>
                <a:spcPct val="0"/>
              </a:spcBef>
              <a:spcAft>
                <a:spcPct val="0"/>
              </a:spcAft>
              <a:defRPr sz="6400">
                <a:solidFill>
                  <a:schemeClr val="tx1"/>
                </a:solidFill>
                <a:latin typeface="VNI-Times" pitchFamily="2" charset="0"/>
              </a:defRPr>
            </a:lvl6pPr>
            <a:lvl7pPr marL="2971800" indent="-228600" eaLnBrk="0" fontAlgn="base" hangingPunct="0">
              <a:spcBef>
                <a:spcPct val="0"/>
              </a:spcBef>
              <a:spcAft>
                <a:spcPct val="0"/>
              </a:spcAft>
              <a:defRPr sz="6400">
                <a:solidFill>
                  <a:schemeClr val="tx1"/>
                </a:solidFill>
                <a:latin typeface="VNI-Times" pitchFamily="2" charset="0"/>
              </a:defRPr>
            </a:lvl7pPr>
            <a:lvl8pPr marL="3429000" indent="-228600" eaLnBrk="0" fontAlgn="base" hangingPunct="0">
              <a:spcBef>
                <a:spcPct val="0"/>
              </a:spcBef>
              <a:spcAft>
                <a:spcPct val="0"/>
              </a:spcAft>
              <a:defRPr sz="6400">
                <a:solidFill>
                  <a:schemeClr val="tx1"/>
                </a:solidFill>
                <a:latin typeface="VNI-Times" pitchFamily="2" charset="0"/>
              </a:defRPr>
            </a:lvl8pPr>
            <a:lvl9pPr marL="3886200" indent="-228600" eaLnBrk="0" fontAlgn="base" hangingPunct="0">
              <a:spcBef>
                <a:spcPct val="0"/>
              </a:spcBef>
              <a:spcAft>
                <a:spcPct val="0"/>
              </a:spcAft>
              <a:defRPr sz="6400">
                <a:solidFill>
                  <a:schemeClr val="tx1"/>
                </a:solidFill>
                <a:latin typeface="VNI-Times" pitchFamily="2" charset="0"/>
              </a:defRPr>
            </a:lvl9pPr>
          </a:lstStyle>
          <a:p>
            <a:pPr eaLnBrk="1" hangingPunct="1">
              <a:buFont typeface="Wingdings" pitchFamily="2" charset="2"/>
              <a:buChar char="v"/>
            </a:pPr>
            <a:r>
              <a:rPr lang="en-US" altLang="vi-VN" sz="2500" b="1" dirty="0" err="1" smtClean="0">
                <a:solidFill>
                  <a:srgbClr val="0000CC"/>
                </a:solidFill>
                <a:latin typeface="Times New Roman" pitchFamily="18" charset="0"/>
              </a:rPr>
              <a:t>Xử</a:t>
            </a:r>
            <a:r>
              <a:rPr lang="en-US" altLang="vi-VN" sz="2500" b="1" dirty="0" smtClean="0">
                <a:solidFill>
                  <a:srgbClr val="0000CC"/>
                </a:solidFill>
                <a:latin typeface="Times New Roman" pitchFamily="18" charset="0"/>
              </a:rPr>
              <a:t> </a:t>
            </a:r>
            <a:r>
              <a:rPr lang="en-US" altLang="vi-VN" sz="2500" b="1" dirty="0" err="1">
                <a:solidFill>
                  <a:srgbClr val="0000CC"/>
                </a:solidFill>
                <a:latin typeface="Times New Roman" pitchFamily="18" charset="0"/>
              </a:rPr>
              <a:t>lí</a:t>
            </a:r>
            <a:r>
              <a:rPr lang="en-US" altLang="vi-VN" sz="2500" b="1" dirty="0">
                <a:solidFill>
                  <a:srgbClr val="0000CC"/>
                </a:solidFill>
                <a:latin typeface="Times New Roman" pitchFamily="18" charset="0"/>
              </a:rPr>
              <a:t> </a:t>
            </a:r>
            <a:r>
              <a:rPr lang="en-US" altLang="vi-VN" sz="2500" b="1" dirty="0" err="1">
                <a:solidFill>
                  <a:srgbClr val="0000CC"/>
                </a:solidFill>
                <a:latin typeface="Times New Roman" pitchFamily="18" charset="0"/>
              </a:rPr>
              <a:t>tình</a:t>
            </a:r>
            <a:r>
              <a:rPr lang="en-US" altLang="vi-VN" sz="2500" b="1" dirty="0">
                <a:solidFill>
                  <a:srgbClr val="0000CC"/>
                </a:solidFill>
                <a:latin typeface="Times New Roman" pitchFamily="18" charset="0"/>
              </a:rPr>
              <a:t> </a:t>
            </a:r>
            <a:r>
              <a:rPr lang="en-US" altLang="vi-VN" sz="2500" b="1" dirty="0" err="1">
                <a:solidFill>
                  <a:srgbClr val="0000CC"/>
                </a:solidFill>
                <a:latin typeface="Times New Roman" pitchFamily="18" charset="0"/>
              </a:rPr>
              <a:t>huống</a:t>
            </a:r>
            <a:endParaRPr lang="en-US" altLang="vi-VN" sz="2500" b="1" dirty="0">
              <a:solidFill>
                <a:srgbClr val="0000CC"/>
              </a:solidFill>
              <a:latin typeface="Times New Roman" pitchFamily="18" charset="0"/>
            </a:endParaRPr>
          </a:p>
        </p:txBody>
      </p:sp>
      <p:sp>
        <p:nvSpPr>
          <p:cNvPr id="5125" name="Text Box 5"/>
          <p:cNvSpPr txBox="1">
            <a:spLocks noChangeArrowheads="1"/>
          </p:cNvSpPr>
          <p:nvPr/>
        </p:nvSpPr>
        <p:spPr bwMode="auto">
          <a:xfrm>
            <a:off x="0" y="2000250"/>
            <a:ext cx="94297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a:defRPr sz="6400">
                <a:solidFill>
                  <a:schemeClr val="tx1"/>
                </a:solidFill>
                <a:latin typeface="VNI-Times" pitchFamily="2" charset="0"/>
              </a:defRPr>
            </a:lvl1pPr>
            <a:lvl2pPr marL="742950" indent="-285750">
              <a:defRPr sz="6400">
                <a:solidFill>
                  <a:schemeClr val="tx1"/>
                </a:solidFill>
                <a:latin typeface="VNI-Times" pitchFamily="2" charset="0"/>
              </a:defRPr>
            </a:lvl2pPr>
            <a:lvl3pPr marL="1143000" indent="-228600">
              <a:defRPr sz="6400">
                <a:solidFill>
                  <a:schemeClr val="tx1"/>
                </a:solidFill>
                <a:latin typeface="VNI-Times" pitchFamily="2" charset="0"/>
              </a:defRPr>
            </a:lvl3pPr>
            <a:lvl4pPr marL="1600200" indent="-228600">
              <a:defRPr sz="6400">
                <a:solidFill>
                  <a:schemeClr val="tx1"/>
                </a:solidFill>
                <a:latin typeface="VNI-Times" pitchFamily="2" charset="0"/>
              </a:defRPr>
            </a:lvl4pPr>
            <a:lvl5pPr marL="2057400" indent="-228600">
              <a:defRPr sz="6400">
                <a:solidFill>
                  <a:schemeClr val="tx1"/>
                </a:solidFill>
                <a:latin typeface="VNI-Times" pitchFamily="2" charset="0"/>
              </a:defRPr>
            </a:lvl5pPr>
            <a:lvl6pPr marL="2514600" indent="-228600" eaLnBrk="0" fontAlgn="base" hangingPunct="0">
              <a:spcBef>
                <a:spcPct val="0"/>
              </a:spcBef>
              <a:spcAft>
                <a:spcPct val="0"/>
              </a:spcAft>
              <a:defRPr sz="6400">
                <a:solidFill>
                  <a:schemeClr val="tx1"/>
                </a:solidFill>
                <a:latin typeface="VNI-Times" pitchFamily="2" charset="0"/>
              </a:defRPr>
            </a:lvl6pPr>
            <a:lvl7pPr marL="2971800" indent="-228600" eaLnBrk="0" fontAlgn="base" hangingPunct="0">
              <a:spcBef>
                <a:spcPct val="0"/>
              </a:spcBef>
              <a:spcAft>
                <a:spcPct val="0"/>
              </a:spcAft>
              <a:defRPr sz="6400">
                <a:solidFill>
                  <a:schemeClr val="tx1"/>
                </a:solidFill>
                <a:latin typeface="VNI-Times" pitchFamily="2" charset="0"/>
              </a:defRPr>
            </a:lvl7pPr>
            <a:lvl8pPr marL="3429000" indent="-228600" eaLnBrk="0" fontAlgn="base" hangingPunct="0">
              <a:spcBef>
                <a:spcPct val="0"/>
              </a:spcBef>
              <a:spcAft>
                <a:spcPct val="0"/>
              </a:spcAft>
              <a:defRPr sz="6400">
                <a:solidFill>
                  <a:schemeClr val="tx1"/>
                </a:solidFill>
                <a:latin typeface="VNI-Times" pitchFamily="2" charset="0"/>
              </a:defRPr>
            </a:lvl8pPr>
            <a:lvl9pPr marL="3886200" indent="-228600" eaLnBrk="0" fontAlgn="base" hangingPunct="0">
              <a:spcBef>
                <a:spcPct val="0"/>
              </a:spcBef>
              <a:spcAft>
                <a:spcPct val="0"/>
              </a:spcAft>
              <a:defRPr sz="6400">
                <a:solidFill>
                  <a:schemeClr val="tx1"/>
                </a:solidFill>
                <a:latin typeface="VNI-Times" pitchFamily="2" charset="0"/>
              </a:defRPr>
            </a:lvl9pPr>
          </a:lstStyle>
          <a:p>
            <a:pPr eaLnBrk="1" hangingPunct="1"/>
            <a:r>
              <a:rPr lang="en-US" altLang="vi-VN" sz="2800" b="1" dirty="0">
                <a:solidFill>
                  <a:srgbClr val="FF0000"/>
                </a:solidFill>
                <a:latin typeface="Times New Roman" pitchFamily="18" charset="0"/>
              </a:rPr>
              <a:t> </a:t>
            </a:r>
            <a:r>
              <a:rPr lang="en-US" altLang="vi-VN" sz="2800" b="1" dirty="0" smtClean="0">
                <a:solidFill>
                  <a:srgbClr val="FF0000"/>
                </a:solidFill>
                <a:latin typeface="Times New Roman" pitchFamily="18" charset="0"/>
              </a:rPr>
              <a:t>    </a:t>
            </a:r>
            <a:r>
              <a:rPr lang="en-US" altLang="vi-VN" sz="2800" b="1" dirty="0" err="1" smtClean="0">
                <a:solidFill>
                  <a:srgbClr val="FF0000"/>
                </a:solidFill>
                <a:latin typeface="Times New Roman" pitchFamily="18" charset="0"/>
              </a:rPr>
              <a:t>Em</a:t>
            </a:r>
            <a:r>
              <a:rPr lang="en-US" altLang="vi-VN" sz="2800" b="1" dirty="0" smtClean="0">
                <a:solidFill>
                  <a:srgbClr val="FF0000"/>
                </a:solidFill>
                <a:latin typeface="Times New Roman" pitchFamily="18" charset="0"/>
              </a:rPr>
              <a:t> </a:t>
            </a:r>
            <a:r>
              <a:rPr lang="en-US" altLang="vi-VN" sz="2800" b="1" dirty="0" err="1">
                <a:solidFill>
                  <a:srgbClr val="FF0000"/>
                </a:solidFill>
                <a:latin typeface="Times New Roman" pitchFamily="18" charset="0"/>
              </a:rPr>
              <a:t>sẽ</a:t>
            </a:r>
            <a:r>
              <a:rPr lang="en-US" altLang="vi-VN" sz="2800" b="1" dirty="0">
                <a:solidFill>
                  <a:srgbClr val="FF0000"/>
                </a:solidFill>
                <a:latin typeface="Times New Roman" pitchFamily="18" charset="0"/>
              </a:rPr>
              <a:t> </a:t>
            </a:r>
            <a:r>
              <a:rPr lang="en-US" altLang="vi-VN" sz="2800" b="1" dirty="0" err="1">
                <a:solidFill>
                  <a:srgbClr val="FF0000"/>
                </a:solidFill>
                <a:latin typeface="Times New Roman" pitchFamily="18" charset="0"/>
              </a:rPr>
              <a:t>làm</a:t>
            </a:r>
            <a:r>
              <a:rPr lang="en-US" altLang="vi-VN" sz="2800" b="1" dirty="0">
                <a:solidFill>
                  <a:srgbClr val="FF0000"/>
                </a:solidFill>
                <a:latin typeface="Times New Roman" pitchFamily="18" charset="0"/>
              </a:rPr>
              <a:t> </a:t>
            </a:r>
            <a:r>
              <a:rPr lang="en-US" altLang="vi-VN" sz="2800" b="1" dirty="0" err="1">
                <a:solidFill>
                  <a:srgbClr val="FF0000"/>
                </a:solidFill>
                <a:latin typeface="Times New Roman" pitchFamily="18" charset="0"/>
              </a:rPr>
              <a:t>gì</a:t>
            </a:r>
            <a:r>
              <a:rPr lang="en-US" altLang="vi-VN" sz="2800" b="1" dirty="0">
                <a:solidFill>
                  <a:srgbClr val="FF0000"/>
                </a:solidFill>
                <a:latin typeface="Times New Roman" pitchFamily="18" charset="0"/>
              </a:rPr>
              <a:t> </a:t>
            </a:r>
            <a:r>
              <a:rPr lang="en-US" altLang="vi-VN" sz="2800" b="1" dirty="0" err="1">
                <a:solidFill>
                  <a:srgbClr val="FF0000"/>
                </a:solidFill>
                <a:latin typeface="Times New Roman" pitchFamily="18" charset="0"/>
              </a:rPr>
              <a:t>trong</a:t>
            </a:r>
            <a:r>
              <a:rPr lang="en-US" altLang="vi-VN" sz="2800" b="1" dirty="0">
                <a:solidFill>
                  <a:srgbClr val="FF0000"/>
                </a:solidFill>
                <a:latin typeface="Times New Roman" pitchFamily="18" charset="0"/>
              </a:rPr>
              <a:t> </a:t>
            </a:r>
            <a:r>
              <a:rPr lang="en-US" altLang="vi-VN" sz="2800" b="1" dirty="0" err="1">
                <a:solidFill>
                  <a:srgbClr val="FF0000"/>
                </a:solidFill>
                <a:latin typeface="Times New Roman" pitchFamily="18" charset="0"/>
              </a:rPr>
              <a:t>những</a:t>
            </a:r>
            <a:r>
              <a:rPr lang="en-US" altLang="vi-VN" sz="2800" b="1" dirty="0">
                <a:solidFill>
                  <a:srgbClr val="FF0000"/>
                </a:solidFill>
                <a:latin typeface="Times New Roman" pitchFamily="18" charset="0"/>
              </a:rPr>
              <a:t> </a:t>
            </a:r>
            <a:r>
              <a:rPr lang="en-US" altLang="vi-VN" sz="2800" b="1" dirty="0" err="1">
                <a:solidFill>
                  <a:srgbClr val="FF0000"/>
                </a:solidFill>
                <a:latin typeface="Times New Roman" pitchFamily="18" charset="0"/>
              </a:rPr>
              <a:t>tình</a:t>
            </a:r>
            <a:r>
              <a:rPr lang="en-US" altLang="vi-VN" sz="2800" b="1" dirty="0">
                <a:solidFill>
                  <a:srgbClr val="FF0000"/>
                </a:solidFill>
                <a:latin typeface="Times New Roman" pitchFamily="18" charset="0"/>
              </a:rPr>
              <a:t> </a:t>
            </a:r>
            <a:r>
              <a:rPr lang="en-US" altLang="vi-VN" sz="2800" b="1" dirty="0" err="1">
                <a:solidFill>
                  <a:srgbClr val="FF0000"/>
                </a:solidFill>
                <a:latin typeface="Times New Roman" pitchFamily="18" charset="0"/>
              </a:rPr>
              <a:t>huống</a:t>
            </a:r>
            <a:r>
              <a:rPr lang="en-US" altLang="vi-VN" sz="2800" b="1" dirty="0">
                <a:solidFill>
                  <a:srgbClr val="FF0000"/>
                </a:solidFill>
                <a:latin typeface="Times New Roman" pitchFamily="18" charset="0"/>
              </a:rPr>
              <a:t> </a:t>
            </a:r>
            <a:r>
              <a:rPr lang="en-US" altLang="vi-VN" sz="2800" b="1" dirty="0" err="1">
                <a:solidFill>
                  <a:srgbClr val="FF0000"/>
                </a:solidFill>
                <a:latin typeface="Times New Roman" pitchFamily="18" charset="0"/>
              </a:rPr>
              <a:t>sau</a:t>
            </a:r>
            <a:r>
              <a:rPr lang="en-US" altLang="vi-VN" sz="2800" b="1" dirty="0">
                <a:solidFill>
                  <a:srgbClr val="FF0000"/>
                </a:solidFill>
                <a:latin typeface="Times New Roman" pitchFamily="18" charset="0"/>
              </a:rPr>
              <a:t>:</a:t>
            </a:r>
          </a:p>
        </p:txBody>
      </p:sp>
      <p:sp>
        <p:nvSpPr>
          <p:cNvPr id="5126" name="Text Box 6"/>
          <p:cNvSpPr txBox="1">
            <a:spLocks noChangeArrowheads="1"/>
          </p:cNvSpPr>
          <p:nvPr/>
        </p:nvSpPr>
        <p:spPr bwMode="auto">
          <a:xfrm>
            <a:off x="0" y="2514600"/>
            <a:ext cx="91440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a:defRPr sz="6400">
                <a:solidFill>
                  <a:schemeClr val="tx1"/>
                </a:solidFill>
                <a:latin typeface="VNI-Times" pitchFamily="2" charset="0"/>
              </a:defRPr>
            </a:lvl1pPr>
            <a:lvl2pPr marL="742950" indent="-285750">
              <a:defRPr sz="6400">
                <a:solidFill>
                  <a:schemeClr val="tx1"/>
                </a:solidFill>
                <a:latin typeface="VNI-Times" pitchFamily="2" charset="0"/>
              </a:defRPr>
            </a:lvl2pPr>
            <a:lvl3pPr marL="1143000" indent="-228600">
              <a:defRPr sz="6400">
                <a:solidFill>
                  <a:schemeClr val="tx1"/>
                </a:solidFill>
                <a:latin typeface="VNI-Times" pitchFamily="2" charset="0"/>
              </a:defRPr>
            </a:lvl3pPr>
            <a:lvl4pPr marL="1600200" indent="-228600">
              <a:defRPr sz="6400">
                <a:solidFill>
                  <a:schemeClr val="tx1"/>
                </a:solidFill>
                <a:latin typeface="VNI-Times" pitchFamily="2" charset="0"/>
              </a:defRPr>
            </a:lvl4pPr>
            <a:lvl5pPr marL="2057400" indent="-228600">
              <a:defRPr sz="6400">
                <a:solidFill>
                  <a:schemeClr val="tx1"/>
                </a:solidFill>
                <a:latin typeface="VNI-Times" pitchFamily="2" charset="0"/>
              </a:defRPr>
            </a:lvl5pPr>
            <a:lvl6pPr marL="2514600" indent="-228600" eaLnBrk="0" fontAlgn="base" hangingPunct="0">
              <a:spcBef>
                <a:spcPct val="0"/>
              </a:spcBef>
              <a:spcAft>
                <a:spcPct val="0"/>
              </a:spcAft>
              <a:defRPr sz="6400">
                <a:solidFill>
                  <a:schemeClr val="tx1"/>
                </a:solidFill>
                <a:latin typeface="VNI-Times" pitchFamily="2" charset="0"/>
              </a:defRPr>
            </a:lvl6pPr>
            <a:lvl7pPr marL="2971800" indent="-228600" eaLnBrk="0" fontAlgn="base" hangingPunct="0">
              <a:spcBef>
                <a:spcPct val="0"/>
              </a:spcBef>
              <a:spcAft>
                <a:spcPct val="0"/>
              </a:spcAft>
              <a:defRPr sz="6400">
                <a:solidFill>
                  <a:schemeClr val="tx1"/>
                </a:solidFill>
                <a:latin typeface="VNI-Times" pitchFamily="2" charset="0"/>
              </a:defRPr>
            </a:lvl7pPr>
            <a:lvl8pPr marL="3429000" indent="-228600" eaLnBrk="0" fontAlgn="base" hangingPunct="0">
              <a:spcBef>
                <a:spcPct val="0"/>
              </a:spcBef>
              <a:spcAft>
                <a:spcPct val="0"/>
              </a:spcAft>
              <a:defRPr sz="6400">
                <a:solidFill>
                  <a:schemeClr val="tx1"/>
                </a:solidFill>
                <a:latin typeface="VNI-Times" pitchFamily="2" charset="0"/>
              </a:defRPr>
            </a:lvl8pPr>
            <a:lvl9pPr marL="3886200" indent="-228600" eaLnBrk="0" fontAlgn="base" hangingPunct="0">
              <a:spcBef>
                <a:spcPct val="0"/>
              </a:spcBef>
              <a:spcAft>
                <a:spcPct val="0"/>
              </a:spcAft>
              <a:defRPr sz="6400">
                <a:solidFill>
                  <a:schemeClr val="tx1"/>
                </a:solidFill>
                <a:latin typeface="VNI-Times" pitchFamily="2" charset="0"/>
              </a:defRPr>
            </a:lvl9pPr>
          </a:lstStyle>
          <a:p>
            <a:pPr eaLnBrk="1" hangingPunct="1"/>
            <a:r>
              <a:rPr lang="en-US" altLang="vi-VN" sz="2800" b="1">
                <a:solidFill>
                  <a:srgbClr val="0000CC"/>
                </a:solidFill>
                <a:latin typeface="Times New Roman" pitchFamily="18" charset="0"/>
              </a:rPr>
              <a:t>a. Em m</a:t>
            </a:r>
            <a:r>
              <a:rPr lang="vi-VN" altLang="vi-VN" sz="2800" b="1">
                <a:solidFill>
                  <a:srgbClr val="0000CC"/>
                </a:solidFill>
                <a:latin typeface="Times New Roman" pitchFamily="18" charset="0"/>
              </a:rPr>
              <a:t>ư</a:t>
            </a:r>
            <a:r>
              <a:rPr lang="en-US" altLang="vi-VN" sz="2800" b="1">
                <a:solidFill>
                  <a:srgbClr val="0000CC"/>
                </a:solidFill>
                <a:latin typeface="Times New Roman" pitchFamily="18" charset="0"/>
              </a:rPr>
              <a:t>ợn sách của th</a:t>
            </a:r>
            <a:r>
              <a:rPr lang="vi-VN" altLang="vi-VN" sz="2800" b="1">
                <a:solidFill>
                  <a:srgbClr val="0000CC"/>
                </a:solidFill>
                <a:latin typeface="Times New Roman" pitchFamily="18" charset="0"/>
              </a:rPr>
              <a:t>ư</a:t>
            </a:r>
            <a:r>
              <a:rPr lang="en-US" altLang="vi-VN" sz="2800" b="1">
                <a:solidFill>
                  <a:srgbClr val="0000CC"/>
                </a:solidFill>
                <a:latin typeface="Times New Roman" pitchFamily="18" charset="0"/>
              </a:rPr>
              <a:t> viện </a:t>
            </a:r>
            <a:r>
              <a:rPr lang="vi-VN" altLang="vi-VN" sz="2800" b="1">
                <a:solidFill>
                  <a:srgbClr val="0000CC"/>
                </a:solidFill>
                <a:latin typeface="Times New Roman" pitchFamily="18" charset="0"/>
              </a:rPr>
              <a:t>đ</a:t>
            </a:r>
            <a:r>
              <a:rPr lang="en-US" altLang="vi-VN" sz="2800" b="1">
                <a:solidFill>
                  <a:srgbClr val="0000CC"/>
                </a:solidFill>
                <a:latin typeface="Times New Roman" pitchFamily="18" charset="0"/>
              </a:rPr>
              <a:t>em về, không may </a:t>
            </a:r>
            <a:r>
              <a:rPr lang="vi-VN" altLang="vi-VN" sz="2800" b="1">
                <a:solidFill>
                  <a:srgbClr val="0000CC"/>
                </a:solidFill>
                <a:latin typeface="Times New Roman" pitchFamily="18" charset="0"/>
              </a:rPr>
              <a:t>đ</a:t>
            </a:r>
            <a:r>
              <a:rPr lang="en-US" altLang="vi-VN" sz="2800" b="1">
                <a:solidFill>
                  <a:srgbClr val="0000CC"/>
                </a:solidFill>
                <a:latin typeface="Times New Roman" pitchFamily="18" charset="0"/>
              </a:rPr>
              <a:t>ể em bé làm rách.</a:t>
            </a:r>
          </a:p>
          <a:p>
            <a:pPr eaLnBrk="1" hangingPunct="1"/>
            <a:r>
              <a:rPr lang="en-US" altLang="vi-VN" sz="2800" b="1">
                <a:solidFill>
                  <a:srgbClr val="0000CC"/>
                </a:solidFill>
                <a:latin typeface="Times New Roman" pitchFamily="18" charset="0"/>
              </a:rPr>
              <a:t>b. Lớp </a:t>
            </a:r>
            <a:r>
              <a:rPr lang="vi-VN" altLang="vi-VN" sz="2800" b="1">
                <a:solidFill>
                  <a:srgbClr val="0000CC"/>
                </a:solidFill>
                <a:latin typeface="Times New Roman" pitchFamily="18" charset="0"/>
              </a:rPr>
              <a:t>đ</a:t>
            </a:r>
            <a:r>
              <a:rPr lang="en-US" altLang="vi-VN" sz="2800" b="1">
                <a:solidFill>
                  <a:srgbClr val="0000CC"/>
                </a:solidFill>
                <a:latin typeface="Times New Roman" pitchFamily="18" charset="0"/>
              </a:rPr>
              <a:t>i cắm trại, em nhận </a:t>
            </a:r>
            <a:r>
              <a:rPr lang="vi-VN" altLang="vi-VN" sz="2800" b="1">
                <a:solidFill>
                  <a:srgbClr val="0000CC"/>
                </a:solidFill>
                <a:latin typeface="Times New Roman" pitchFamily="18" charset="0"/>
              </a:rPr>
              <a:t>đ</a:t>
            </a:r>
            <a:r>
              <a:rPr lang="en-US" altLang="vi-VN" sz="2800" b="1">
                <a:solidFill>
                  <a:srgbClr val="0000CC"/>
                </a:solidFill>
                <a:latin typeface="Times New Roman" pitchFamily="18" charset="0"/>
              </a:rPr>
              <a:t>em túi thuốc cứu th</a:t>
            </a:r>
            <a:r>
              <a:rPr lang="vi-VN" altLang="vi-VN" sz="2800" b="1">
                <a:solidFill>
                  <a:srgbClr val="0000CC"/>
                </a:solidFill>
                <a:latin typeface="Times New Roman" pitchFamily="18" charset="0"/>
              </a:rPr>
              <a:t>ươ</a:t>
            </a:r>
            <a:r>
              <a:rPr lang="en-US" altLang="vi-VN" sz="2800" b="1">
                <a:solidFill>
                  <a:srgbClr val="0000CC"/>
                </a:solidFill>
                <a:latin typeface="Times New Roman" pitchFamily="18" charset="0"/>
              </a:rPr>
              <a:t>ng. Nh</a:t>
            </a:r>
            <a:r>
              <a:rPr lang="vi-VN" altLang="vi-VN" sz="2800" b="1">
                <a:solidFill>
                  <a:srgbClr val="0000CC"/>
                </a:solidFill>
                <a:latin typeface="Times New Roman" pitchFamily="18" charset="0"/>
              </a:rPr>
              <a:t>ư</a:t>
            </a:r>
            <a:r>
              <a:rPr lang="en-US" altLang="vi-VN" sz="2800" b="1">
                <a:solidFill>
                  <a:srgbClr val="0000CC"/>
                </a:solidFill>
                <a:latin typeface="Times New Roman" pitchFamily="18" charset="0"/>
              </a:rPr>
              <a:t>ng chẳng may bị </a:t>
            </a:r>
            <a:r>
              <a:rPr lang="vi-VN" altLang="vi-VN" sz="2800" b="1">
                <a:solidFill>
                  <a:srgbClr val="0000CC"/>
                </a:solidFill>
                <a:latin typeface="Times New Roman" pitchFamily="18" charset="0"/>
              </a:rPr>
              <a:t>đ</a:t>
            </a:r>
            <a:r>
              <a:rPr lang="en-US" altLang="vi-VN" sz="2800" b="1">
                <a:solidFill>
                  <a:srgbClr val="0000CC"/>
                </a:solidFill>
                <a:latin typeface="Times New Roman" pitchFamily="18" charset="0"/>
              </a:rPr>
              <a:t>au chân, em không </a:t>
            </a:r>
            <a:r>
              <a:rPr lang="vi-VN" altLang="vi-VN" sz="2800" b="1">
                <a:solidFill>
                  <a:srgbClr val="0000CC"/>
                </a:solidFill>
                <a:latin typeface="Times New Roman" pitchFamily="18" charset="0"/>
              </a:rPr>
              <a:t>đ</a:t>
            </a:r>
            <a:r>
              <a:rPr lang="en-US" altLang="vi-VN" sz="2800" b="1">
                <a:solidFill>
                  <a:srgbClr val="0000CC"/>
                </a:solidFill>
                <a:latin typeface="Times New Roman" pitchFamily="18" charset="0"/>
              </a:rPr>
              <a:t>i </a:t>
            </a:r>
            <a:r>
              <a:rPr lang="vi-VN" altLang="vi-VN" sz="2800" b="1">
                <a:solidFill>
                  <a:srgbClr val="0000CC"/>
                </a:solidFill>
                <a:latin typeface="Times New Roman" pitchFamily="18" charset="0"/>
              </a:rPr>
              <a:t>đư</a:t>
            </a:r>
            <a:r>
              <a:rPr lang="en-US" altLang="vi-VN" sz="2800" b="1">
                <a:solidFill>
                  <a:srgbClr val="0000CC"/>
                </a:solidFill>
                <a:latin typeface="Times New Roman" pitchFamily="18" charset="0"/>
              </a:rPr>
              <a:t>ợc.</a:t>
            </a:r>
          </a:p>
          <a:p>
            <a:pPr eaLnBrk="1" hangingPunct="1"/>
            <a:r>
              <a:rPr lang="en-US" altLang="vi-VN" sz="2800" b="1">
                <a:solidFill>
                  <a:srgbClr val="0000CC"/>
                </a:solidFill>
                <a:latin typeface="Times New Roman" pitchFamily="18" charset="0"/>
              </a:rPr>
              <a:t>c. Em </a:t>
            </a:r>
            <a:r>
              <a:rPr lang="vi-VN" altLang="vi-VN" sz="2800" b="1">
                <a:solidFill>
                  <a:srgbClr val="0000CC"/>
                </a:solidFill>
                <a:latin typeface="Times New Roman" pitchFamily="18" charset="0"/>
              </a:rPr>
              <a:t>đư</a:t>
            </a:r>
            <a:r>
              <a:rPr lang="en-US" altLang="vi-VN" sz="2800" b="1">
                <a:solidFill>
                  <a:srgbClr val="0000CC"/>
                </a:solidFill>
                <a:latin typeface="Times New Roman" pitchFamily="18" charset="0"/>
              </a:rPr>
              <a:t>ợc phân công phụ trách nhóm n</a:t>
            </a:r>
            <a:r>
              <a:rPr lang="vi-VN" altLang="vi-VN" sz="2800" b="1">
                <a:solidFill>
                  <a:srgbClr val="0000CC"/>
                </a:solidFill>
                <a:latin typeface="Times New Roman" pitchFamily="18" charset="0"/>
              </a:rPr>
              <a:t>ă</a:t>
            </a:r>
            <a:r>
              <a:rPr lang="en-US" altLang="vi-VN" sz="2800" b="1">
                <a:solidFill>
                  <a:srgbClr val="0000CC"/>
                </a:solidFill>
                <a:latin typeface="Times New Roman" pitchFamily="18" charset="0"/>
              </a:rPr>
              <a:t>m bạn trang trí cho buổi Đại hội Chi </a:t>
            </a:r>
            <a:r>
              <a:rPr lang="vi-VN" altLang="vi-VN" sz="2800" b="1">
                <a:solidFill>
                  <a:srgbClr val="0000CC"/>
                </a:solidFill>
                <a:latin typeface="Times New Roman" pitchFamily="18" charset="0"/>
              </a:rPr>
              <a:t>đ</a:t>
            </a:r>
            <a:r>
              <a:rPr lang="en-US" altLang="vi-VN" sz="2800" b="1">
                <a:solidFill>
                  <a:srgbClr val="0000CC"/>
                </a:solidFill>
                <a:latin typeface="Times New Roman" pitchFamily="18" charset="0"/>
              </a:rPr>
              <a:t>ội của lớp nh</a:t>
            </a:r>
            <a:r>
              <a:rPr lang="vi-VN" altLang="vi-VN" sz="2800" b="1">
                <a:solidFill>
                  <a:srgbClr val="0000CC"/>
                </a:solidFill>
                <a:latin typeface="Times New Roman" pitchFamily="18" charset="0"/>
              </a:rPr>
              <a:t>ư</a:t>
            </a:r>
            <a:r>
              <a:rPr lang="en-US" altLang="vi-VN" sz="2800" b="1">
                <a:solidFill>
                  <a:srgbClr val="0000CC"/>
                </a:solidFill>
                <a:latin typeface="Times New Roman" pitchFamily="18" charset="0"/>
              </a:rPr>
              <a:t>ng chỉ có bốn bạn tham gia chuẩn bị. </a:t>
            </a:r>
          </a:p>
          <a:p>
            <a:pPr eaLnBrk="1" hangingPunct="1"/>
            <a:r>
              <a:rPr lang="en-US" altLang="vi-VN" sz="2800" b="1">
                <a:solidFill>
                  <a:srgbClr val="0000CC"/>
                </a:solidFill>
                <a:latin typeface="Times New Roman" pitchFamily="18" charset="0"/>
              </a:rPr>
              <a:t>d. Khi xin phép mẹ </a:t>
            </a:r>
            <a:r>
              <a:rPr lang="vi-VN" altLang="vi-VN" sz="2800" b="1">
                <a:solidFill>
                  <a:srgbClr val="0000CC"/>
                </a:solidFill>
                <a:latin typeface="Times New Roman" pitchFamily="18" charset="0"/>
              </a:rPr>
              <a:t>đ</a:t>
            </a:r>
            <a:r>
              <a:rPr lang="en-US" altLang="vi-VN" sz="2800" b="1">
                <a:solidFill>
                  <a:srgbClr val="0000CC"/>
                </a:solidFill>
                <a:latin typeface="Times New Roman" pitchFamily="18" charset="0"/>
              </a:rPr>
              <a:t>i dự sinh nhật bạn, em hứa sẽ về sớm nấu c</a:t>
            </a:r>
            <a:r>
              <a:rPr lang="vi-VN" altLang="vi-VN" sz="2800" b="1">
                <a:solidFill>
                  <a:srgbClr val="0000CC"/>
                </a:solidFill>
                <a:latin typeface="Times New Roman" pitchFamily="18" charset="0"/>
              </a:rPr>
              <a:t>ơ</a:t>
            </a:r>
            <a:r>
              <a:rPr lang="en-US" altLang="vi-VN" sz="2800" b="1">
                <a:solidFill>
                  <a:srgbClr val="0000CC"/>
                </a:solidFill>
                <a:latin typeface="Times New Roman" pitchFamily="18" charset="0"/>
              </a:rPr>
              <a:t>m. Nh</a:t>
            </a:r>
            <a:r>
              <a:rPr lang="vi-VN" altLang="vi-VN" sz="2800" b="1">
                <a:solidFill>
                  <a:srgbClr val="0000CC"/>
                </a:solidFill>
                <a:latin typeface="Times New Roman" pitchFamily="18" charset="0"/>
              </a:rPr>
              <a:t>ư</a:t>
            </a:r>
            <a:r>
              <a:rPr lang="en-US" altLang="vi-VN" sz="2800" b="1">
                <a:solidFill>
                  <a:srgbClr val="0000CC"/>
                </a:solidFill>
                <a:latin typeface="Times New Roman" pitchFamily="18" charset="0"/>
              </a:rPr>
              <a:t>ng mãi vui, em về muộn.</a:t>
            </a:r>
          </a:p>
        </p:txBody>
      </p:sp>
      <p:sp>
        <p:nvSpPr>
          <p:cNvPr id="2" name="Text Box 13"/>
          <p:cNvSpPr txBox="1">
            <a:spLocks noChangeArrowheads="1"/>
          </p:cNvSpPr>
          <p:nvPr/>
        </p:nvSpPr>
        <p:spPr bwMode="auto">
          <a:xfrm>
            <a:off x="0" y="586979"/>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a:defRPr sz="6400">
                <a:solidFill>
                  <a:schemeClr val="tx1"/>
                </a:solidFill>
                <a:latin typeface="VNI-Times" pitchFamily="2" charset="0"/>
              </a:defRPr>
            </a:lvl1pPr>
            <a:lvl2pPr marL="742950" indent="-285750">
              <a:defRPr sz="6400">
                <a:solidFill>
                  <a:schemeClr val="tx1"/>
                </a:solidFill>
                <a:latin typeface="VNI-Times" pitchFamily="2" charset="0"/>
              </a:defRPr>
            </a:lvl2pPr>
            <a:lvl3pPr marL="1143000" indent="-228600">
              <a:defRPr sz="6400">
                <a:solidFill>
                  <a:schemeClr val="tx1"/>
                </a:solidFill>
                <a:latin typeface="VNI-Times" pitchFamily="2" charset="0"/>
              </a:defRPr>
            </a:lvl3pPr>
            <a:lvl4pPr marL="1600200" indent="-228600">
              <a:defRPr sz="6400">
                <a:solidFill>
                  <a:schemeClr val="tx1"/>
                </a:solidFill>
                <a:latin typeface="VNI-Times" pitchFamily="2" charset="0"/>
              </a:defRPr>
            </a:lvl4pPr>
            <a:lvl5pPr marL="2057400" indent="-228600">
              <a:defRPr sz="6400">
                <a:solidFill>
                  <a:schemeClr val="tx1"/>
                </a:solidFill>
                <a:latin typeface="VNI-Times" pitchFamily="2" charset="0"/>
              </a:defRPr>
            </a:lvl5pPr>
            <a:lvl6pPr marL="2514600" indent="-228600" eaLnBrk="0" fontAlgn="base" hangingPunct="0">
              <a:spcBef>
                <a:spcPct val="0"/>
              </a:spcBef>
              <a:spcAft>
                <a:spcPct val="0"/>
              </a:spcAft>
              <a:defRPr sz="6400">
                <a:solidFill>
                  <a:schemeClr val="tx1"/>
                </a:solidFill>
                <a:latin typeface="VNI-Times" pitchFamily="2" charset="0"/>
              </a:defRPr>
            </a:lvl6pPr>
            <a:lvl7pPr marL="2971800" indent="-228600" eaLnBrk="0" fontAlgn="base" hangingPunct="0">
              <a:spcBef>
                <a:spcPct val="0"/>
              </a:spcBef>
              <a:spcAft>
                <a:spcPct val="0"/>
              </a:spcAft>
              <a:defRPr sz="6400">
                <a:solidFill>
                  <a:schemeClr val="tx1"/>
                </a:solidFill>
                <a:latin typeface="VNI-Times" pitchFamily="2" charset="0"/>
              </a:defRPr>
            </a:lvl7pPr>
            <a:lvl8pPr marL="3429000" indent="-228600" eaLnBrk="0" fontAlgn="base" hangingPunct="0">
              <a:spcBef>
                <a:spcPct val="0"/>
              </a:spcBef>
              <a:spcAft>
                <a:spcPct val="0"/>
              </a:spcAft>
              <a:defRPr sz="6400">
                <a:solidFill>
                  <a:schemeClr val="tx1"/>
                </a:solidFill>
                <a:latin typeface="VNI-Times" pitchFamily="2" charset="0"/>
              </a:defRPr>
            </a:lvl8pPr>
            <a:lvl9pPr marL="3886200" indent="-228600" eaLnBrk="0" fontAlgn="base" hangingPunct="0">
              <a:spcBef>
                <a:spcPct val="0"/>
              </a:spcBef>
              <a:spcAft>
                <a:spcPct val="0"/>
              </a:spcAft>
              <a:defRPr sz="6400">
                <a:solidFill>
                  <a:schemeClr val="tx1"/>
                </a:solidFill>
                <a:latin typeface="VNI-Times" pitchFamily="2" charset="0"/>
              </a:defRPr>
            </a:lvl9pPr>
          </a:lstStyle>
          <a:p>
            <a:pPr algn="ctr" eaLnBrk="1" hangingPunct="1">
              <a:spcBef>
                <a:spcPct val="50000"/>
              </a:spcBef>
            </a:pPr>
            <a:r>
              <a:rPr lang="en-GB" sz="2800" b="1">
                <a:solidFill>
                  <a:srgbClr val="0000CC"/>
                </a:solidFill>
                <a:latin typeface="Times New Roman" pitchFamily="18" charset="0"/>
                <a:cs typeface="Times New Roman" pitchFamily="18" charset="0"/>
              </a:rPr>
              <a:t>Đạo đức</a:t>
            </a:r>
          </a:p>
        </p:txBody>
      </p:sp>
      <p:sp>
        <p:nvSpPr>
          <p:cNvPr id="3" name="Rectangle 20"/>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40" tIns="45720" rIns="91440" bIns="45720" anchor="ctr"/>
          <a:lstStyle/>
          <a:p>
            <a:endParaRPr lang="vi-VN">
              <a:latin typeface="Times New Roman" pitchFamily="18" charset="0"/>
            </a:endParaRPr>
          </a:p>
        </p:txBody>
      </p:sp>
      <p:sp>
        <p:nvSpPr>
          <p:cNvPr id="5127" name="Text Box 8"/>
          <p:cNvSpPr txBox="1">
            <a:spLocks noChangeArrowheads="1"/>
          </p:cNvSpPr>
          <p:nvPr/>
        </p:nvSpPr>
        <p:spPr bwMode="auto">
          <a:xfrm>
            <a:off x="0" y="1066801"/>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a:defRPr sz="6400">
                <a:solidFill>
                  <a:schemeClr val="tx1"/>
                </a:solidFill>
                <a:latin typeface="VNI-Times" pitchFamily="2" charset="0"/>
              </a:defRPr>
            </a:lvl1pPr>
            <a:lvl2pPr marL="742950" indent="-285750">
              <a:defRPr sz="6400">
                <a:solidFill>
                  <a:schemeClr val="tx1"/>
                </a:solidFill>
                <a:latin typeface="VNI-Times" pitchFamily="2" charset="0"/>
              </a:defRPr>
            </a:lvl2pPr>
            <a:lvl3pPr marL="1143000" indent="-228600">
              <a:defRPr sz="6400">
                <a:solidFill>
                  <a:schemeClr val="tx1"/>
                </a:solidFill>
                <a:latin typeface="VNI-Times" pitchFamily="2" charset="0"/>
              </a:defRPr>
            </a:lvl3pPr>
            <a:lvl4pPr marL="1600200" indent="-228600">
              <a:defRPr sz="6400">
                <a:solidFill>
                  <a:schemeClr val="tx1"/>
                </a:solidFill>
                <a:latin typeface="VNI-Times" pitchFamily="2" charset="0"/>
              </a:defRPr>
            </a:lvl4pPr>
            <a:lvl5pPr marL="2057400" indent="-228600">
              <a:defRPr sz="6400">
                <a:solidFill>
                  <a:schemeClr val="tx1"/>
                </a:solidFill>
                <a:latin typeface="VNI-Times" pitchFamily="2" charset="0"/>
              </a:defRPr>
            </a:lvl5pPr>
            <a:lvl6pPr marL="2514600" indent="-228600" eaLnBrk="0" fontAlgn="base" hangingPunct="0">
              <a:spcBef>
                <a:spcPct val="0"/>
              </a:spcBef>
              <a:spcAft>
                <a:spcPct val="0"/>
              </a:spcAft>
              <a:defRPr sz="6400">
                <a:solidFill>
                  <a:schemeClr val="tx1"/>
                </a:solidFill>
                <a:latin typeface="VNI-Times" pitchFamily="2" charset="0"/>
              </a:defRPr>
            </a:lvl6pPr>
            <a:lvl7pPr marL="2971800" indent="-228600" eaLnBrk="0" fontAlgn="base" hangingPunct="0">
              <a:spcBef>
                <a:spcPct val="0"/>
              </a:spcBef>
              <a:spcAft>
                <a:spcPct val="0"/>
              </a:spcAft>
              <a:defRPr sz="6400">
                <a:solidFill>
                  <a:schemeClr val="tx1"/>
                </a:solidFill>
                <a:latin typeface="VNI-Times" pitchFamily="2" charset="0"/>
              </a:defRPr>
            </a:lvl7pPr>
            <a:lvl8pPr marL="3429000" indent="-228600" eaLnBrk="0" fontAlgn="base" hangingPunct="0">
              <a:spcBef>
                <a:spcPct val="0"/>
              </a:spcBef>
              <a:spcAft>
                <a:spcPct val="0"/>
              </a:spcAft>
              <a:defRPr sz="6400">
                <a:solidFill>
                  <a:schemeClr val="tx1"/>
                </a:solidFill>
                <a:latin typeface="VNI-Times" pitchFamily="2" charset="0"/>
              </a:defRPr>
            </a:lvl8pPr>
            <a:lvl9pPr marL="3886200" indent="-228600" eaLnBrk="0" fontAlgn="base" hangingPunct="0">
              <a:spcBef>
                <a:spcPct val="0"/>
              </a:spcBef>
              <a:spcAft>
                <a:spcPct val="0"/>
              </a:spcAft>
              <a:defRPr sz="6400">
                <a:solidFill>
                  <a:schemeClr val="tx1"/>
                </a:solidFill>
                <a:latin typeface="VNI-Times" pitchFamily="2" charset="0"/>
              </a:defRPr>
            </a:lvl9pPr>
          </a:lstStyle>
          <a:p>
            <a:pPr algn="ctr" eaLnBrk="1" hangingPunct="1">
              <a:spcBef>
                <a:spcPct val="50000"/>
              </a:spcBef>
            </a:pPr>
            <a:r>
              <a:rPr lang="en-US" sz="3200" b="1" dirty="0" err="1">
                <a:solidFill>
                  <a:srgbClr val="FF0000"/>
                </a:solidFill>
                <a:latin typeface="Times New Roman" pitchFamily="18" charset="0"/>
                <a:cs typeface="Times New Roman" pitchFamily="18" charset="0"/>
              </a:rPr>
              <a:t>Có</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trách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nhiệm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về</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việc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làm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mình</a:t>
            </a:r>
            <a:r>
              <a:rPr lang="en-US" sz="3200" b="1" dirty="0">
                <a:solidFill>
                  <a:srgbClr val="FF0000"/>
                </a:solidFill>
                <a:latin typeface="Times New Roman" pitchFamily="18" charset="0"/>
                <a:cs typeface="Times New Roman" pitchFamily="18" charset="0"/>
              </a:rPr>
              <a:t>. </a:t>
            </a:r>
            <a:endParaRPr lang="en-US" sz="2800" b="1" dirty="0">
              <a:solidFill>
                <a:srgbClr val="0000CC"/>
              </a:solidFill>
              <a:latin typeface="Times New Roman" pitchFamily="18" charset="0"/>
              <a:cs typeface="Times New Roman" pitchFamily="18" charset="0"/>
            </a:endParaRPr>
          </a:p>
        </p:txBody>
      </p:sp>
      <p:pic>
        <p:nvPicPr>
          <p:cNvPr id="5128" name="Picture 7" descr="sun14[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14028" y="22622"/>
            <a:ext cx="1294694"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7" descr="sun14[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389" y="57150"/>
            <a:ext cx="129557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5244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1000"/>
                                        <p:tgtEl>
                                          <p:spTgt spid="5124"/>
                                        </p:tgtEl>
                                      </p:cBhvr>
                                    </p:animEffect>
                                    <p:anim calcmode="lin" valueType="num">
                                      <p:cBhvr>
                                        <p:cTn id="8" dur="1000" fill="hold"/>
                                        <p:tgtEl>
                                          <p:spTgt spid="5124"/>
                                        </p:tgtEl>
                                        <p:attrNameLst>
                                          <p:attrName>ppt_x</p:attrName>
                                        </p:attrNameLst>
                                      </p:cBhvr>
                                      <p:tavLst>
                                        <p:tav tm="0">
                                          <p:val>
                                            <p:strVal val="#ppt_x"/>
                                          </p:val>
                                        </p:tav>
                                        <p:tav tm="100000">
                                          <p:val>
                                            <p:strVal val="#ppt_x"/>
                                          </p:val>
                                        </p:tav>
                                      </p:tavLst>
                                    </p:anim>
                                    <p:anim calcmode="lin" valueType="num">
                                      <p:cBhvr>
                                        <p:cTn id="9"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125"/>
                                        </p:tgtEl>
                                        <p:attrNameLst>
                                          <p:attrName>style.visibility</p:attrName>
                                        </p:attrNameLst>
                                      </p:cBhvr>
                                      <p:to>
                                        <p:strVal val="visible"/>
                                      </p:to>
                                    </p:set>
                                    <p:animEffect transition="in" filter="fade">
                                      <p:cBhvr>
                                        <p:cTn id="14" dur="1000"/>
                                        <p:tgtEl>
                                          <p:spTgt spid="5125"/>
                                        </p:tgtEl>
                                      </p:cBhvr>
                                    </p:animEffect>
                                    <p:anim calcmode="lin" valueType="num">
                                      <p:cBhvr>
                                        <p:cTn id="15" dur="1000" fill="hold"/>
                                        <p:tgtEl>
                                          <p:spTgt spid="5125"/>
                                        </p:tgtEl>
                                        <p:attrNameLst>
                                          <p:attrName>ppt_x</p:attrName>
                                        </p:attrNameLst>
                                      </p:cBhvr>
                                      <p:tavLst>
                                        <p:tav tm="0">
                                          <p:val>
                                            <p:strVal val="#ppt_x"/>
                                          </p:val>
                                        </p:tav>
                                        <p:tav tm="100000">
                                          <p:val>
                                            <p:strVal val="#ppt_x"/>
                                          </p:val>
                                        </p:tav>
                                      </p:tavLst>
                                    </p:anim>
                                    <p:anim calcmode="lin" valueType="num">
                                      <p:cBhvr>
                                        <p:cTn id="16" dur="1000" fill="hold"/>
                                        <p:tgtEl>
                                          <p:spTgt spid="5125"/>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126"/>
                                        </p:tgtEl>
                                        <p:attrNameLst>
                                          <p:attrName>style.visibility</p:attrName>
                                        </p:attrNameLst>
                                      </p:cBhvr>
                                      <p:to>
                                        <p:strVal val="visible"/>
                                      </p:to>
                                    </p:set>
                                    <p:animEffect transition="in" filter="fade">
                                      <p:cBhvr>
                                        <p:cTn id="21" dur="1000"/>
                                        <p:tgtEl>
                                          <p:spTgt spid="5126"/>
                                        </p:tgtEl>
                                      </p:cBhvr>
                                    </p:animEffect>
                                    <p:anim calcmode="lin" valueType="num">
                                      <p:cBhvr>
                                        <p:cTn id="22" dur="1000" fill="hold"/>
                                        <p:tgtEl>
                                          <p:spTgt spid="5126"/>
                                        </p:tgtEl>
                                        <p:attrNameLst>
                                          <p:attrName>ppt_x</p:attrName>
                                        </p:attrNameLst>
                                      </p:cBhvr>
                                      <p:tavLst>
                                        <p:tav tm="0">
                                          <p:val>
                                            <p:strVal val="#ppt_x"/>
                                          </p:val>
                                        </p:tav>
                                        <p:tav tm="100000">
                                          <p:val>
                                            <p:strVal val="#ppt_x"/>
                                          </p:val>
                                        </p:tav>
                                      </p:tavLst>
                                    </p:anim>
                                    <p:anim calcmode="lin" valueType="num">
                                      <p:cBhvr>
                                        <p:cTn id="23"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P spid="5125" grpId="0"/>
      <p:bldP spid="51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152577" y="1777603"/>
            <a:ext cx="2514423" cy="584775"/>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marL="457200" indent="-457200">
              <a:defRPr sz="6400">
                <a:solidFill>
                  <a:schemeClr val="tx1"/>
                </a:solidFill>
                <a:latin typeface="VNI-Times" pitchFamily="2" charset="0"/>
              </a:defRPr>
            </a:lvl1pPr>
            <a:lvl2pPr marL="742950" indent="-285750">
              <a:defRPr sz="6400">
                <a:solidFill>
                  <a:schemeClr val="tx1"/>
                </a:solidFill>
                <a:latin typeface="VNI-Times" pitchFamily="2" charset="0"/>
              </a:defRPr>
            </a:lvl2pPr>
            <a:lvl3pPr marL="1143000" indent="-228600">
              <a:defRPr sz="6400">
                <a:solidFill>
                  <a:schemeClr val="tx1"/>
                </a:solidFill>
                <a:latin typeface="VNI-Times" pitchFamily="2" charset="0"/>
              </a:defRPr>
            </a:lvl3pPr>
            <a:lvl4pPr marL="1600200" indent="-228600">
              <a:defRPr sz="6400">
                <a:solidFill>
                  <a:schemeClr val="tx1"/>
                </a:solidFill>
                <a:latin typeface="VNI-Times" pitchFamily="2" charset="0"/>
              </a:defRPr>
            </a:lvl4pPr>
            <a:lvl5pPr marL="2057400" indent="-228600">
              <a:defRPr sz="6400">
                <a:solidFill>
                  <a:schemeClr val="tx1"/>
                </a:solidFill>
                <a:latin typeface="VNI-Times" pitchFamily="2" charset="0"/>
              </a:defRPr>
            </a:lvl5pPr>
            <a:lvl6pPr marL="2514600" indent="-228600" eaLnBrk="0" fontAlgn="base" hangingPunct="0">
              <a:spcBef>
                <a:spcPct val="0"/>
              </a:spcBef>
              <a:spcAft>
                <a:spcPct val="0"/>
              </a:spcAft>
              <a:defRPr sz="6400">
                <a:solidFill>
                  <a:schemeClr val="tx1"/>
                </a:solidFill>
                <a:latin typeface="VNI-Times" pitchFamily="2" charset="0"/>
              </a:defRPr>
            </a:lvl6pPr>
            <a:lvl7pPr marL="2971800" indent="-228600" eaLnBrk="0" fontAlgn="base" hangingPunct="0">
              <a:spcBef>
                <a:spcPct val="0"/>
              </a:spcBef>
              <a:spcAft>
                <a:spcPct val="0"/>
              </a:spcAft>
              <a:defRPr sz="6400">
                <a:solidFill>
                  <a:schemeClr val="tx1"/>
                </a:solidFill>
                <a:latin typeface="VNI-Times" pitchFamily="2" charset="0"/>
              </a:defRPr>
            </a:lvl7pPr>
            <a:lvl8pPr marL="3429000" indent="-228600" eaLnBrk="0" fontAlgn="base" hangingPunct="0">
              <a:spcBef>
                <a:spcPct val="0"/>
              </a:spcBef>
              <a:spcAft>
                <a:spcPct val="0"/>
              </a:spcAft>
              <a:defRPr sz="6400">
                <a:solidFill>
                  <a:schemeClr val="tx1"/>
                </a:solidFill>
                <a:latin typeface="VNI-Times" pitchFamily="2" charset="0"/>
              </a:defRPr>
            </a:lvl8pPr>
            <a:lvl9pPr marL="3886200" indent="-228600" eaLnBrk="0" fontAlgn="base" hangingPunct="0">
              <a:spcBef>
                <a:spcPct val="0"/>
              </a:spcBef>
              <a:spcAft>
                <a:spcPct val="0"/>
              </a:spcAft>
              <a:defRPr sz="6400">
                <a:solidFill>
                  <a:schemeClr val="tx1"/>
                </a:solidFill>
                <a:latin typeface="VNI-Times" pitchFamily="2" charset="0"/>
              </a:defRPr>
            </a:lvl9pPr>
          </a:lstStyle>
          <a:p>
            <a:pPr eaLnBrk="1" hangingPunct="1">
              <a:buFont typeface="Wingdings" pitchFamily="2" charset="2"/>
              <a:buChar char="v"/>
            </a:pPr>
            <a:r>
              <a:rPr lang="en-US" altLang="vi-VN" sz="3200" b="1">
                <a:solidFill>
                  <a:srgbClr val="FF0000"/>
                </a:solidFill>
                <a:latin typeface="Times New Roman" pitchFamily="18" charset="0"/>
              </a:rPr>
              <a:t>Kết luận:</a:t>
            </a:r>
          </a:p>
        </p:txBody>
      </p:sp>
      <p:sp>
        <p:nvSpPr>
          <p:cNvPr id="6149" name="Text Box 5"/>
          <p:cNvSpPr txBox="1">
            <a:spLocks noChangeArrowheads="1"/>
          </p:cNvSpPr>
          <p:nvPr/>
        </p:nvSpPr>
        <p:spPr bwMode="auto">
          <a:xfrm>
            <a:off x="0" y="2577704"/>
            <a:ext cx="9144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a:defRPr sz="6400">
                <a:solidFill>
                  <a:schemeClr val="tx1"/>
                </a:solidFill>
                <a:latin typeface="VNI-Times" pitchFamily="2" charset="0"/>
              </a:defRPr>
            </a:lvl1pPr>
            <a:lvl2pPr marL="742950" indent="-285750">
              <a:defRPr sz="6400">
                <a:solidFill>
                  <a:schemeClr val="tx1"/>
                </a:solidFill>
                <a:latin typeface="VNI-Times" pitchFamily="2" charset="0"/>
              </a:defRPr>
            </a:lvl2pPr>
            <a:lvl3pPr marL="1143000" indent="-228600">
              <a:defRPr sz="6400">
                <a:solidFill>
                  <a:schemeClr val="tx1"/>
                </a:solidFill>
                <a:latin typeface="VNI-Times" pitchFamily="2" charset="0"/>
              </a:defRPr>
            </a:lvl3pPr>
            <a:lvl4pPr marL="1600200" indent="-228600">
              <a:defRPr sz="6400">
                <a:solidFill>
                  <a:schemeClr val="tx1"/>
                </a:solidFill>
                <a:latin typeface="VNI-Times" pitchFamily="2" charset="0"/>
              </a:defRPr>
            </a:lvl4pPr>
            <a:lvl5pPr marL="2057400" indent="-228600">
              <a:defRPr sz="6400">
                <a:solidFill>
                  <a:schemeClr val="tx1"/>
                </a:solidFill>
                <a:latin typeface="VNI-Times" pitchFamily="2" charset="0"/>
              </a:defRPr>
            </a:lvl5pPr>
            <a:lvl6pPr marL="2514600" indent="-228600" eaLnBrk="0" fontAlgn="base" hangingPunct="0">
              <a:spcBef>
                <a:spcPct val="0"/>
              </a:spcBef>
              <a:spcAft>
                <a:spcPct val="0"/>
              </a:spcAft>
              <a:defRPr sz="6400">
                <a:solidFill>
                  <a:schemeClr val="tx1"/>
                </a:solidFill>
                <a:latin typeface="VNI-Times" pitchFamily="2" charset="0"/>
              </a:defRPr>
            </a:lvl6pPr>
            <a:lvl7pPr marL="2971800" indent="-228600" eaLnBrk="0" fontAlgn="base" hangingPunct="0">
              <a:spcBef>
                <a:spcPct val="0"/>
              </a:spcBef>
              <a:spcAft>
                <a:spcPct val="0"/>
              </a:spcAft>
              <a:defRPr sz="6400">
                <a:solidFill>
                  <a:schemeClr val="tx1"/>
                </a:solidFill>
                <a:latin typeface="VNI-Times" pitchFamily="2" charset="0"/>
              </a:defRPr>
            </a:lvl7pPr>
            <a:lvl8pPr marL="3429000" indent="-228600" eaLnBrk="0" fontAlgn="base" hangingPunct="0">
              <a:spcBef>
                <a:spcPct val="0"/>
              </a:spcBef>
              <a:spcAft>
                <a:spcPct val="0"/>
              </a:spcAft>
              <a:defRPr sz="6400">
                <a:solidFill>
                  <a:schemeClr val="tx1"/>
                </a:solidFill>
                <a:latin typeface="VNI-Times" pitchFamily="2" charset="0"/>
              </a:defRPr>
            </a:lvl8pPr>
            <a:lvl9pPr marL="3886200" indent="-228600" eaLnBrk="0" fontAlgn="base" hangingPunct="0">
              <a:spcBef>
                <a:spcPct val="0"/>
              </a:spcBef>
              <a:spcAft>
                <a:spcPct val="0"/>
              </a:spcAft>
              <a:defRPr sz="6400">
                <a:solidFill>
                  <a:schemeClr val="tx1"/>
                </a:solidFill>
                <a:latin typeface="VNI-Times" pitchFamily="2" charset="0"/>
              </a:defRPr>
            </a:lvl9pPr>
          </a:lstStyle>
          <a:p>
            <a:pPr eaLnBrk="1" hangingPunct="1"/>
            <a:r>
              <a:rPr lang="en-US" altLang="vi-VN" sz="2800" b="1">
                <a:solidFill>
                  <a:srgbClr val="0000CC"/>
                </a:solidFill>
                <a:latin typeface="Times New Roman" pitchFamily="18" charset="0"/>
              </a:rPr>
              <a:t>       Mỗi tình huống </a:t>
            </a:r>
            <a:r>
              <a:rPr lang="vi-VN" altLang="vi-VN" sz="2800" b="1">
                <a:solidFill>
                  <a:srgbClr val="0000CC"/>
                </a:solidFill>
                <a:latin typeface="Times New Roman" pitchFamily="18" charset="0"/>
              </a:rPr>
              <a:t>đ</a:t>
            </a:r>
            <a:r>
              <a:rPr lang="en-US" altLang="vi-VN" sz="2800" b="1">
                <a:solidFill>
                  <a:srgbClr val="0000CC"/>
                </a:solidFill>
                <a:latin typeface="Times New Roman" pitchFamily="18" charset="0"/>
              </a:rPr>
              <a:t>ều có nhiều cách giải quyết. Ng</a:t>
            </a:r>
            <a:r>
              <a:rPr lang="vi-VN" altLang="vi-VN" sz="2800" b="1">
                <a:solidFill>
                  <a:srgbClr val="0000CC"/>
                </a:solidFill>
                <a:latin typeface="Times New Roman" pitchFamily="18" charset="0"/>
              </a:rPr>
              <a:t>ư</a:t>
            </a:r>
            <a:r>
              <a:rPr lang="en-US" altLang="vi-VN" sz="2800" b="1">
                <a:solidFill>
                  <a:srgbClr val="0000CC"/>
                </a:solidFill>
                <a:latin typeface="Times New Roman" pitchFamily="18" charset="0"/>
              </a:rPr>
              <a:t>ời có trách nhiệm cần phải chọn cách giải quyết nào thể hiện rõ trách nhiệm của mình và phù hợp với hoàn cảnh.</a:t>
            </a:r>
          </a:p>
        </p:txBody>
      </p:sp>
      <p:sp>
        <p:nvSpPr>
          <p:cNvPr id="2" name="Text Box 13"/>
          <p:cNvSpPr txBox="1">
            <a:spLocks noChangeArrowheads="1"/>
          </p:cNvSpPr>
          <p:nvPr/>
        </p:nvSpPr>
        <p:spPr bwMode="auto">
          <a:xfrm>
            <a:off x="0" y="575073"/>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a:defRPr sz="6400">
                <a:solidFill>
                  <a:schemeClr val="tx1"/>
                </a:solidFill>
                <a:latin typeface="VNI-Times" pitchFamily="2" charset="0"/>
              </a:defRPr>
            </a:lvl1pPr>
            <a:lvl2pPr marL="742950" indent="-285750">
              <a:defRPr sz="6400">
                <a:solidFill>
                  <a:schemeClr val="tx1"/>
                </a:solidFill>
                <a:latin typeface="VNI-Times" pitchFamily="2" charset="0"/>
              </a:defRPr>
            </a:lvl2pPr>
            <a:lvl3pPr marL="1143000" indent="-228600">
              <a:defRPr sz="6400">
                <a:solidFill>
                  <a:schemeClr val="tx1"/>
                </a:solidFill>
                <a:latin typeface="VNI-Times" pitchFamily="2" charset="0"/>
              </a:defRPr>
            </a:lvl3pPr>
            <a:lvl4pPr marL="1600200" indent="-228600">
              <a:defRPr sz="6400">
                <a:solidFill>
                  <a:schemeClr val="tx1"/>
                </a:solidFill>
                <a:latin typeface="VNI-Times" pitchFamily="2" charset="0"/>
              </a:defRPr>
            </a:lvl4pPr>
            <a:lvl5pPr marL="2057400" indent="-228600">
              <a:defRPr sz="6400">
                <a:solidFill>
                  <a:schemeClr val="tx1"/>
                </a:solidFill>
                <a:latin typeface="VNI-Times" pitchFamily="2" charset="0"/>
              </a:defRPr>
            </a:lvl5pPr>
            <a:lvl6pPr marL="2514600" indent="-228600" eaLnBrk="0" fontAlgn="base" hangingPunct="0">
              <a:spcBef>
                <a:spcPct val="0"/>
              </a:spcBef>
              <a:spcAft>
                <a:spcPct val="0"/>
              </a:spcAft>
              <a:defRPr sz="6400">
                <a:solidFill>
                  <a:schemeClr val="tx1"/>
                </a:solidFill>
                <a:latin typeface="VNI-Times" pitchFamily="2" charset="0"/>
              </a:defRPr>
            </a:lvl6pPr>
            <a:lvl7pPr marL="2971800" indent="-228600" eaLnBrk="0" fontAlgn="base" hangingPunct="0">
              <a:spcBef>
                <a:spcPct val="0"/>
              </a:spcBef>
              <a:spcAft>
                <a:spcPct val="0"/>
              </a:spcAft>
              <a:defRPr sz="6400">
                <a:solidFill>
                  <a:schemeClr val="tx1"/>
                </a:solidFill>
                <a:latin typeface="VNI-Times" pitchFamily="2" charset="0"/>
              </a:defRPr>
            </a:lvl7pPr>
            <a:lvl8pPr marL="3429000" indent="-228600" eaLnBrk="0" fontAlgn="base" hangingPunct="0">
              <a:spcBef>
                <a:spcPct val="0"/>
              </a:spcBef>
              <a:spcAft>
                <a:spcPct val="0"/>
              </a:spcAft>
              <a:defRPr sz="6400">
                <a:solidFill>
                  <a:schemeClr val="tx1"/>
                </a:solidFill>
                <a:latin typeface="VNI-Times" pitchFamily="2" charset="0"/>
              </a:defRPr>
            </a:lvl8pPr>
            <a:lvl9pPr marL="3886200" indent="-228600" eaLnBrk="0" fontAlgn="base" hangingPunct="0">
              <a:spcBef>
                <a:spcPct val="0"/>
              </a:spcBef>
              <a:spcAft>
                <a:spcPct val="0"/>
              </a:spcAft>
              <a:defRPr sz="6400">
                <a:solidFill>
                  <a:schemeClr val="tx1"/>
                </a:solidFill>
                <a:latin typeface="VNI-Times" pitchFamily="2" charset="0"/>
              </a:defRPr>
            </a:lvl9pPr>
          </a:lstStyle>
          <a:p>
            <a:pPr algn="ctr" eaLnBrk="1" hangingPunct="1">
              <a:spcBef>
                <a:spcPct val="50000"/>
              </a:spcBef>
            </a:pPr>
            <a:r>
              <a:rPr lang="en-GB" sz="2800" b="1">
                <a:solidFill>
                  <a:srgbClr val="0000CC"/>
                </a:solidFill>
                <a:latin typeface="Times New Roman" pitchFamily="18" charset="0"/>
                <a:cs typeface="Times New Roman" pitchFamily="18" charset="0"/>
              </a:rPr>
              <a:t>Đạo đức</a:t>
            </a:r>
          </a:p>
        </p:txBody>
      </p:sp>
      <p:sp>
        <p:nvSpPr>
          <p:cNvPr id="3" name="Rectangle 20"/>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40" tIns="45720" rIns="91440" bIns="45720" anchor="ctr"/>
          <a:lstStyle/>
          <a:p>
            <a:endParaRPr lang="vi-VN">
              <a:latin typeface="Times New Roman" pitchFamily="18" charset="0"/>
            </a:endParaRPr>
          </a:p>
        </p:txBody>
      </p:sp>
      <p:sp>
        <p:nvSpPr>
          <p:cNvPr id="6150" name="Text Box 8"/>
          <p:cNvSpPr txBox="1">
            <a:spLocks noChangeArrowheads="1"/>
          </p:cNvSpPr>
          <p:nvPr/>
        </p:nvSpPr>
        <p:spPr bwMode="auto">
          <a:xfrm>
            <a:off x="0" y="1066801"/>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a:defRPr sz="6400">
                <a:solidFill>
                  <a:schemeClr val="tx1"/>
                </a:solidFill>
                <a:latin typeface="VNI-Times" pitchFamily="2" charset="0"/>
              </a:defRPr>
            </a:lvl1pPr>
            <a:lvl2pPr marL="742950" indent="-285750">
              <a:defRPr sz="6400">
                <a:solidFill>
                  <a:schemeClr val="tx1"/>
                </a:solidFill>
                <a:latin typeface="VNI-Times" pitchFamily="2" charset="0"/>
              </a:defRPr>
            </a:lvl2pPr>
            <a:lvl3pPr marL="1143000" indent="-228600">
              <a:defRPr sz="6400">
                <a:solidFill>
                  <a:schemeClr val="tx1"/>
                </a:solidFill>
                <a:latin typeface="VNI-Times" pitchFamily="2" charset="0"/>
              </a:defRPr>
            </a:lvl3pPr>
            <a:lvl4pPr marL="1600200" indent="-228600">
              <a:defRPr sz="6400">
                <a:solidFill>
                  <a:schemeClr val="tx1"/>
                </a:solidFill>
                <a:latin typeface="VNI-Times" pitchFamily="2" charset="0"/>
              </a:defRPr>
            </a:lvl4pPr>
            <a:lvl5pPr marL="2057400" indent="-228600">
              <a:defRPr sz="6400">
                <a:solidFill>
                  <a:schemeClr val="tx1"/>
                </a:solidFill>
                <a:latin typeface="VNI-Times" pitchFamily="2" charset="0"/>
              </a:defRPr>
            </a:lvl5pPr>
            <a:lvl6pPr marL="2514600" indent="-228600" eaLnBrk="0" fontAlgn="base" hangingPunct="0">
              <a:spcBef>
                <a:spcPct val="0"/>
              </a:spcBef>
              <a:spcAft>
                <a:spcPct val="0"/>
              </a:spcAft>
              <a:defRPr sz="6400">
                <a:solidFill>
                  <a:schemeClr val="tx1"/>
                </a:solidFill>
                <a:latin typeface="VNI-Times" pitchFamily="2" charset="0"/>
              </a:defRPr>
            </a:lvl6pPr>
            <a:lvl7pPr marL="2971800" indent="-228600" eaLnBrk="0" fontAlgn="base" hangingPunct="0">
              <a:spcBef>
                <a:spcPct val="0"/>
              </a:spcBef>
              <a:spcAft>
                <a:spcPct val="0"/>
              </a:spcAft>
              <a:defRPr sz="6400">
                <a:solidFill>
                  <a:schemeClr val="tx1"/>
                </a:solidFill>
                <a:latin typeface="VNI-Times" pitchFamily="2" charset="0"/>
              </a:defRPr>
            </a:lvl7pPr>
            <a:lvl8pPr marL="3429000" indent="-228600" eaLnBrk="0" fontAlgn="base" hangingPunct="0">
              <a:spcBef>
                <a:spcPct val="0"/>
              </a:spcBef>
              <a:spcAft>
                <a:spcPct val="0"/>
              </a:spcAft>
              <a:defRPr sz="6400">
                <a:solidFill>
                  <a:schemeClr val="tx1"/>
                </a:solidFill>
                <a:latin typeface="VNI-Times" pitchFamily="2" charset="0"/>
              </a:defRPr>
            </a:lvl8pPr>
            <a:lvl9pPr marL="3886200" indent="-228600" eaLnBrk="0" fontAlgn="base" hangingPunct="0">
              <a:spcBef>
                <a:spcPct val="0"/>
              </a:spcBef>
              <a:spcAft>
                <a:spcPct val="0"/>
              </a:spcAft>
              <a:defRPr sz="6400">
                <a:solidFill>
                  <a:schemeClr val="tx1"/>
                </a:solidFill>
                <a:latin typeface="VNI-Times" pitchFamily="2" charset="0"/>
              </a:defRPr>
            </a:lvl9pPr>
          </a:lstStyle>
          <a:p>
            <a:pPr algn="ctr" eaLnBrk="1" hangingPunct="1">
              <a:spcBef>
                <a:spcPct val="50000"/>
              </a:spcBef>
            </a:pPr>
            <a:r>
              <a:rPr lang="en-US" sz="3200" b="1" dirty="0" err="1">
                <a:solidFill>
                  <a:srgbClr val="FF0000"/>
                </a:solidFill>
                <a:latin typeface="Times New Roman" pitchFamily="18" charset="0"/>
                <a:cs typeface="Times New Roman" pitchFamily="18" charset="0"/>
              </a:rPr>
              <a:t>Có</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trách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nhiệm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về</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việc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làm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mình</a:t>
            </a:r>
            <a:r>
              <a:rPr lang="en-US" sz="3200" b="1" dirty="0">
                <a:solidFill>
                  <a:srgbClr val="FF0000"/>
                </a:solidFill>
                <a:latin typeface="Times New Roman" pitchFamily="18" charset="0"/>
                <a:cs typeface="Times New Roman" pitchFamily="18" charset="0"/>
              </a:rPr>
              <a:t>. </a:t>
            </a:r>
            <a:endParaRPr lang="en-US" sz="2800" b="1" dirty="0">
              <a:solidFill>
                <a:srgbClr val="0000CC"/>
              </a:solidFill>
              <a:latin typeface="Times New Roman" pitchFamily="18" charset="0"/>
              <a:cs typeface="Times New Roman" pitchFamily="18" charset="0"/>
            </a:endParaRPr>
          </a:p>
        </p:txBody>
      </p:sp>
      <p:pic>
        <p:nvPicPr>
          <p:cNvPr id="6151" name="Picture 7" descr="sun14[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14028" y="22622"/>
            <a:ext cx="1294694"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7" descr="sun14[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389" y="57150"/>
            <a:ext cx="129557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66824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ox(in)">
                                      <p:cBhvr>
                                        <p:cTn id="7" dur="500"/>
                                        <p:tgtEl>
                                          <p:spTgt spid="614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149"/>
                                        </p:tgtEl>
                                        <p:attrNameLst>
                                          <p:attrName>style.visibility</p:attrName>
                                        </p:attrNameLst>
                                      </p:cBhvr>
                                      <p:to>
                                        <p:strVal val="visible"/>
                                      </p:to>
                                    </p:set>
                                    <p:animEffect transition="in" filter="fade">
                                      <p:cBhvr>
                                        <p:cTn id="10" dur="4400"/>
                                        <p:tgtEl>
                                          <p:spTgt spid="6149"/>
                                        </p:tgtEl>
                                      </p:cBhvr>
                                    </p:animEffect>
                                    <p:anim calcmode="lin" valueType="num">
                                      <p:cBhvr>
                                        <p:cTn id="11" dur="4400" fill="hold"/>
                                        <p:tgtEl>
                                          <p:spTgt spid="6149"/>
                                        </p:tgtEl>
                                        <p:attrNameLst>
                                          <p:attrName>ppt_x</p:attrName>
                                        </p:attrNameLst>
                                      </p:cBhvr>
                                      <p:tavLst>
                                        <p:tav tm="0">
                                          <p:val>
                                            <p:strVal val="#ppt_x"/>
                                          </p:val>
                                        </p:tav>
                                        <p:tav tm="100000">
                                          <p:val>
                                            <p:strVal val="#ppt_x"/>
                                          </p:val>
                                        </p:tav>
                                      </p:tavLst>
                                    </p:anim>
                                    <p:anim calcmode="lin" valueType="num">
                                      <p:cBhvr>
                                        <p:cTn id="12" dur="4400" fill="hold"/>
                                        <p:tgtEl>
                                          <p:spTgt spid="61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p:bldP spid="614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0" y="1777603"/>
            <a:ext cx="64928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marL="457200" indent="-457200">
              <a:defRPr sz="6400">
                <a:solidFill>
                  <a:schemeClr val="tx1"/>
                </a:solidFill>
                <a:latin typeface="VNI-Times" pitchFamily="2" charset="0"/>
              </a:defRPr>
            </a:lvl1pPr>
            <a:lvl2pPr marL="742950" indent="-285750">
              <a:defRPr sz="6400">
                <a:solidFill>
                  <a:schemeClr val="tx1"/>
                </a:solidFill>
                <a:latin typeface="VNI-Times" pitchFamily="2" charset="0"/>
              </a:defRPr>
            </a:lvl2pPr>
            <a:lvl3pPr marL="1143000" indent="-228600">
              <a:defRPr sz="6400">
                <a:solidFill>
                  <a:schemeClr val="tx1"/>
                </a:solidFill>
                <a:latin typeface="VNI-Times" pitchFamily="2" charset="0"/>
              </a:defRPr>
            </a:lvl3pPr>
            <a:lvl4pPr marL="1600200" indent="-228600">
              <a:defRPr sz="6400">
                <a:solidFill>
                  <a:schemeClr val="tx1"/>
                </a:solidFill>
                <a:latin typeface="VNI-Times" pitchFamily="2" charset="0"/>
              </a:defRPr>
            </a:lvl4pPr>
            <a:lvl5pPr marL="2057400" indent="-228600">
              <a:defRPr sz="6400">
                <a:solidFill>
                  <a:schemeClr val="tx1"/>
                </a:solidFill>
                <a:latin typeface="VNI-Times" pitchFamily="2" charset="0"/>
              </a:defRPr>
            </a:lvl5pPr>
            <a:lvl6pPr marL="2514600" indent="-228600" eaLnBrk="0" fontAlgn="base" hangingPunct="0">
              <a:spcBef>
                <a:spcPct val="0"/>
              </a:spcBef>
              <a:spcAft>
                <a:spcPct val="0"/>
              </a:spcAft>
              <a:defRPr sz="6400">
                <a:solidFill>
                  <a:schemeClr val="tx1"/>
                </a:solidFill>
                <a:latin typeface="VNI-Times" pitchFamily="2" charset="0"/>
              </a:defRPr>
            </a:lvl6pPr>
            <a:lvl7pPr marL="2971800" indent="-228600" eaLnBrk="0" fontAlgn="base" hangingPunct="0">
              <a:spcBef>
                <a:spcPct val="0"/>
              </a:spcBef>
              <a:spcAft>
                <a:spcPct val="0"/>
              </a:spcAft>
              <a:defRPr sz="6400">
                <a:solidFill>
                  <a:schemeClr val="tx1"/>
                </a:solidFill>
                <a:latin typeface="VNI-Times" pitchFamily="2" charset="0"/>
              </a:defRPr>
            </a:lvl7pPr>
            <a:lvl8pPr marL="3429000" indent="-228600" eaLnBrk="0" fontAlgn="base" hangingPunct="0">
              <a:spcBef>
                <a:spcPct val="0"/>
              </a:spcBef>
              <a:spcAft>
                <a:spcPct val="0"/>
              </a:spcAft>
              <a:defRPr sz="6400">
                <a:solidFill>
                  <a:schemeClr val="tx1"/>
                </a:solidFill>
                <a:latin typeface="VNI-Times" pitchFamily="2" charset="0"/>
              </a:defRPr>
            </a:lvl8pPr>
            <a:lvl9pPr marL="3886200" indent="-228600" eaLnBrk="0" fontAlgn="base" hangingPunct="0">
              <a:spcBef>
                <a:spcPct val="0"/>
              </a:spcBef>
              <a:spcAft>
                <a:spcPct val="0"/>
              </a:spcAft>
              <a:defRPr sz="6400">
                <a:solidFill>
                  <a:schemeClr val="tx1"/>
                </a:solidFill>
                <a:latin typeface="VNI-Times" pitchFamily="2" charset="0"/>
              </a:defRPr>
            </a:lvl9pPr>
          </a:lstStyle>
          <a:p>
            <a:pPr eaLnBrk="1" hangingPunct="1">
              <a:buFont typeface="Wingdings" pitchFamily="2" charset="2"/>
              <a:buChar char="v"/>
            </a:pPr>
            <a:r>
              <a:rPr lang="en-US" altLang="vi-VN" sz="2800" b="1" dirty="0" err="1" smtClean="0">
                <a:solidFill>
                  <a:srgbClr val="0000CC"/>
                </a:solidFill>
                <a:latin typeface="Times New Roman" pitchFamily="18" charset="0"/>
              </a:rPr>
              <a:t>Tự</a:t>
            </a:r>
            <a:r>
              <a:rPr lang="en-US" altLang="vi-VN" sz="2800" b="1" dirty="0" smtClean="0">
                <a:solidFill>
                  <a:srgbClr val="0000CC"/>
                </a:solidFill>
                <a:latin typeface="Times New Roman" pitchFamily="18" charset="0"/>
              </a:rPr>
              <a:t> </a:t>
            </a:r>
            <a:r>
              <a:rPr lang="en-US" altLang="vi-VN" sz="2800" b="1" dirty="0" err="1">
                <a:solidFill>
                  <a:srgbClr val="0000CC"/>
                </a:solidFill>
                <a:latin typeface="Times New Roman" pitchFamily="18" charset="0"/>
              </a:rPr>
              <a:t>liên</a:t>
            </a:r>
            <a:r>
              <a:rPr lang="en-US" altLang="vi-VN" sz="2800" b="1" dirty="0">
                <a:solidFill>
                  <a:srgbClr val="0000CC"/>
                </a:solidFill>
                <a:latin typeface="Times New Roman" pitchFamily="18" charset="0"/>
              </a:rPr>
              <a:t> </a:t>
            </a:r>
            <a:r>
              <a:rPr lang="en-US" altLang="vi-VN" sz="2800" b="1" dirty="0" err="1">
                <a:solidFill>
                  <a:srgbClr val="0000CC"/>
                </a:solidFill>
                <a:latin typeface="Times New Roman" pitchFamily="18" charset="0"/>
              </a:rPr>
              <a:t>hệ</a:t>
            </a:r>
            <a:endParaRPr lang="en-US" altLang="vi-VN" sz="2800" b="1" dirty="0">
              <a:solidFill>
                <a:srgbClr val="0000CC"/>
              </a:solidFill>
              <a:latin typeface="Times New Roman" pitchFamily="18" charset="0"/>
            </a:endParaRPr>
          </a:p>
        </p:txBody>
      </p:sp>
      <p:sp>
        <p:nvSpPr>
          <p:cNvPr id="7174" name="Text Box 6"/>
          <p:cNvSpPr txBox="1">
            <a:spLocks noChangeArrowheads="1"/>
          </p:cNvSpPr>
          <p:nvPr/>
        </p:nvSpPr>
        <p:spPr bwMode="auto">
          <a:xfrm>
            <a:off x="0" y="3389710"/>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a:defRPr sz="6400">
                <a:solidFill>
                  <a:schemeClr val="tx1"/>
                </a:solidFill>
                <a:latin typeface="VNI-Times" pitchFamily="2" charset="0"/>
              </a:defRPr>
            </a:lvl1pPr>
            <a:lvl2pPr marL="742950" indent="-285750">
              <a:defRPr sz="6400">
                <a:solidFill>
                  <a:schemeClr val="tx1"/>
                </a:solidFill>
                <a:latin typeface="VNI-Times" pitchFamily="2" charset="0"/>
              </a:defRPr>
            </a:lvl2pPr>
            <a:lvl3pPr marL="1143000" indent="-228600">
              <a:defRPr sz="6400">
                <a:solidFill>
                  <a:schemeClr val="tx1"/>
                </a:solidFill>
                <a:latin typeface="VNI-Times" pitchFamily="2" charset="0"/>
              </a:defRPr>
            </a:lvl3pPr>
            <a:lvl4pPr marL="1600200" indent="-228600">
              <a:defRPr sz="6400">
                <a:solidFill>
                  <a:schemeClr val="tx1"/>
                </a:solidFill>
                <a:latin typeface="VNI-Times" pitchFamily="2" charset="0"/>
              </a:defRPr>
            </a:lvl4pPr>
            <a:lvl5pPr marL="2057400" indent="-228600">
              <a:defRPr sz="6400">
                <a:solidFill>
                  <a:schemeClr val="tx1"/>
                </a:solidFill>
                <a:latin typeface="VNI-Times" pitchFamily="2" charset="0"/>
              </a:defRPr>
            </a:lvl5pPr>
            <a:lvl6pPr marL="2514600" indent="-228600" eaLnBrk="0" fontAlgn="base" hangingPunct="0">
              <a:spcBef>
                <a:spcPct val="0"/>
              </a:spcBef>
              <a:spcAft>
                <a:spcPct val="0"/>
              </a:spcAft>
              <a:defRPr sz="6400">
                <a:solidFill>
                  <a:schemeClr val="tx1"/>
                </a:solidFill>
                <a:latin typeface="VNI-Times" pitchFamily="2" charset="0"/>
              </a:defRPr>
            </a:lvl6pPr>
            <a:lvl7pPr marL="2971800" indent="-228600" eaLnBrk="0" fontAlgn="base" hangingPunct="0">
              <a:spcBef>
                <a:spcPct val="0"/>
              </a:spcBef>
              <a:spcAft>
                <a:spcPct val="0"/>
              </a:spcAft>
              <a:defRPr sz="6400">
                <a:solidFill>
                  <a:schemeClr val="tx1"/>
                </a:solidFill>
                <a:latin typeface="VNI-Times" pitchFamily="2" charset="0"/>
              </a:defRPr>
            </a:lvl7pPr>
            <a:lvl8pPr marL="3429000" indent="-228600" eaLnBrk="0" fontAlgn="base" hangingPunct="0">
              <a:spcBef>
                <a:spcPct val="0"/>
              </a:spcBef>
              <a:spcAft>
                <a:spcPct val="0"/>
              </a:spcAft>
              <a:defRPr sz="6400">
                <a:solidFill>
                  <a:schemeClr val="tx1"/>
                </a:solidFill>
                <a:latin typeface="VNI-Times" pitchFamily="2" charset="0"/>
              </a:defRPr>
            </a:lvl8pPr>
            <a:lvl9pPr marL="3886200" indent="-228600" eaLnBrk="0" fontAlgn="base" hangingPunct="0">
              <a:spcBef>
                <a:spcPct val="0"/>
              </a:spcBef>
              <a:spcAft>
                <a:spcPct val="0"/>
              </a:spcAft>
              <a:defRPr sz="6400">
                <a:solidFill>
                  <a:schemeClr val="tx1"/>
                </a:solidFill>
                <a:latin typeface="VNI-Times" pitchFamily="2" charset="0"/>
              </a:defRPr>
            </a:lvl9pPr>
          </a:lstStyle>
          <a:p>
            <a:pPr eaLnBrk="1" hangingPunct="1">
              <a:buFontTx/>
              <a:buChar char="-"/>
            </a:pPr>
            <a:r>
              <a:rPr lang="en-US" altLang="vi-VN" sz="2800" b="1">
                <a:solidFill>
                  <a:srgbClr val="0000CC"/>
                </a:solidFill>
                <a:latin typeface="Times New Roman" pitchFamily="18" charset="0"/>
              </a:rPr>
              <a:t> Chuyện xảy ra thế nào và lúc </a:t>
            </a:r>
            <a:r>
              <a:rPr lang="vi-VN" altLang="vi-VN" sz="2800" b="1">
                <a:solidFill>
                  <a:srgbClr val="0000CC"/>
                </a:solidFill>
                <a:latin typeface="Times New Roman" pitchFamily="18" charset="0"/>
              </a:rPr>
              <a:t>đ</a:t>
            </a:r>
            <a:r>
              <a:rPr lang="en-US" altLang="vi-VN" sz="2800" b="1">
                <a:solidFill>
                  <a:srgbClr val="0000CC"/>
                </a:solidFill>
                <a:latin typeface="Times New Roman" pitchFamily="18" charset="0"/>
              </a:rPr>
              <a:t>ó em </a:t>
            </a:r>
            <a:r>
              <a:rPr lang="vi-VN" altLang="vi-VN" sz="2800" b="1">
                <a:solidFill>
                  <a:srgbClr val="0000CC"/>
                </a:solidFill>
                <a:latin typeface="Times New Roman" pitchFamily="18" charset="0"/>
              </a:rPr>
              <a:t>đ</a:t>
            </a:r>
            <a:r>
              <a:rPr lang="en-US" altLang="vi-VN" sz="2800" b="1">
                <a:solidFill>
                  <a:srgbClr val="0000CC"/>
                </a:solidFill>
                <a:latin typeface="Times New Roman" pitchFamily="18" charset="0"/>
              </a:rPr>
              <a:t>ã làm gì?</a:t>
            </a:r>
          </a:p>
          <a:p>
            <a:pPr eaLnBrk="1" hangingPunct="1">
              <a:buFontTx/>
              <a:buChar char="-"/>
            </a:pPr>
            <a:r>
              <a:rPr lang="en-US" altLang="vi-VN" sz="2800" b="1">
                <a:solidFill>
                  <a:srgbClr val="0000CC"/>
                </a:solidFill>
                <a:latin typeface="Times New Roman" pitchFamily="18" charset="0"/>
              </a:rPr>
              <a:t> Bây giờ nghĩ lại em sẽ làm gì?</a:t>
            </a:r>
          </a:p>
        </p:txBody>
      </p:sp>
      <p:sp>
        <p:nvSpPr>
          <p:cNvPr id="5" name="WordArt 16"/>
          <p:cNvSpPr>
            <a:spLocks noChangeArrowheads="1" noChangeShapeType="1" noTextEdit="1"/>
          </p:cNvSpPr>
          <p:nvPr/>
        </p:nvSpPr>
        <p:spPr bwMode="auto">
          <a:xfrm>
            <a:off x="2247902" y="2600326"/>
            <a:ext cx="1714499" cy="676275"/>
          </a:xfrm>
          <a:prstGeom prst="rect">
            <a:avLst/>
          </a:prstGeom>
          <a:ln w="28575">
            <a:solidFill>
              <a:srgbClr val="FF0000"/>
            </a:solidFill>
          </a:ln>
        </p:spPr>
        <p:txBody>
          <a:bodyPr wrap="none" lIns="91440" tIns="45720" rIns="91440" bIns="45720" fromWordArt="1">
            <a:prstTxWarp prst="textPlain">
              <a:avLst>
                <a:gd name="adj" fmla="val 50000"/>
              </a:avLst>
            </a:prstTxWarp>
          </a:bodyPr>
          <a:lstStyle/>
          <a:p>
            <a:pPr marL="571500" indent="-571500" algn="ctr">
              <a:buFont typeface="Wingdings" pitchFamily="2" charset="2"/>
              <a:buChar char="v"/>
              <a:defRPr/>
            </a:pPr>
            <a:r>
              <a:rPr lang="vi-VN" sz="3600" b="1" kern="10">
                <a:ln w="9525">
                  <a:solidFill>
                    <a:srgbClr val="FF0000"/>
                  </a:solidFill>
                  <a:round/>
                  <a:headEnd/>
                  <a:tailEnd/>
                </a:ln>
                <a:solidFill>
                  <a:srgbClr val="FF0000"/>
                </a:solidFill>
                <a:effectLst>
                  <a:outerShdw dist="45791" dir="2021404" algn="ctr" rotWithShape="0">
                    <a:srgbClr val="B2B2B2">
                      <a:alpha val="80000"/>
                    </a:srgbClr>
                  </a:outerShdw>
                </a:effectLst>
                <a:latin typeface="Times New Roman"/>
                <a:cs typeface="Times New Roman"/>
              </a:rPr>
              <a:t>GỢI Ý.</a:t>
            </a:r>
          </a:p>
        </p:txBody>
      </p:sp>
      <p:sp>
        <p:nvSpPr>
          <p:cNvPr id="7173" name="Text Box 13"/>
          <p:cNvSpPr txBox="1">
            <a:spLocks noChangeArrowheads="1"/>
          </p:cNvSpPr>
          <p:nvPr/>
        </p:nvSpPr>
        <p:spPr bwMode="auto">
          <a:xfrm>
            <a:off x="0" y="591742"/>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a:defRPr sz="6400">
                <a:solidFill>
                  <a:schemeClr val="tx1"/>
                </a:solidFill>
                <a:latin typeface="VNI-Times" pitchFamily="2" charset="0"/>
              </a:defRPr>
            </a:lvl1pPr>
            <a:lvl2pPr marL="742950" indent="-285750">
              <a:defRPr sz="6400">
                <a:solidFill>
                  <a:schemeClr val="tx1"/>
                </a:solidFill>
                <a:latin typeface="VNI-Times" pitchFamily="2" charset="0"/>
              </a:defRPr>
            </a:lvl2pPr>
            <a:lvl3pPr marL="1143000" indent="-228600">
              <a:defRPr sz="6400">
                <a:solidFill>
                  <a:schemeClr val="tx1"/>
                </a:solidFill>
                <a:latin typeface="VNI-Times" pitchFamily="2" charset="0"/>
              </a:defRPr>
            </a:lvl3pPr>
            <a:lvl4pPr marL="1600200" indent="-228600">
              <a:defRPr sz="6400">
                <a:solidFill>
                  <a:schemeClr val="tx1"/>
                </a:solidFill>
                <a:latin typeface="VNI-Times" pitchFamily="2" charset="0"/>
              </a:defRPr>
            </a:lvl4pPr>
            <a:lvl5pPr marL="2057400" indent="-228600">
              <a:defRPr sz="6400">
                <a:solidFill>
                  <a:schemeClr val="tx1"/>
                </a:solidFill>
                <a:latin typeface="VNI-Times" pitchFamily="2" charset="0"/>
              </a:defRPr>
            </a:lvl5pPr>
            <a:lvl6pPr marL="2514600" indent="-228600" eaLnBrk="0" fontAlgn="base" hangingPunct="0">
              <a:spcBef>
                <a:spcPct val="0"/>
              </a:spcBef>
              <a:spcAft>
                <a:spcPct val="0"/>
              </a:spcAft>
              <a:defRPr sz="6400">
                <a:solidFill>
                  <a:schemeClr val="tx1"/>
                </a:solidFill>
                <a:latin typeface="VNI-Times" pitchFamily="2" charset="0"/>
              </a:defRPr>
            </a:lvl6pPr>
            <a:lvl7pPr marL="2971800" indent="-228600" eaLnBrk="0" fontAlgn="base" hangingPunct="0">
              <a:spcBef>
                <a:spcPct val="0"/>
              </a:spcBef>
              <a:spcAft>
                <a:spcPct val="0"/>
              </a:spcAft>
              <a:defRPr sz="6400">
                <a:solidFill>
                  <a:schemeClr val="tx1"/>
                </a:solidFill>
                <a:latin typeface="VNI-Times" pitchFamily="2" charset="0"/>
              </a:defRPr>
            </a:lvl7pPr>
            <a:lvl8pPr marL="3429000" indent="-228600" eaLnBrk="0" fontAlgn="base" hangingPunct="0">
              <a:spcBef>
                <a:spcPct val="0"/>
              </a:spcBef>
              <a:spcAft>
                <a:spcPct val="0"/>
              </a:spcAft>
              <a:defRPr sz="6400">
                <a:solidFill>
                  <a:schemeClr val="tx1"/>
                </a:solidFill>
                <a:latin typeface="VNI-Times" pitchFamily="2" charset="0"/>
              </a:defRPr>
            </a:lvl8pPr>
            <a:lvl9pPr marL="3886200" indent="-228600" eaLnBrk="0" fontAlgn="base" hangingPunct="0">
              <a:spcBef>
                <a:spcPct val="0"/>
              </a:spcBef>
              <a:spcAft>
                <a:spcPct val="0"/>
              </a:spcAft>
              <a:defRPr sz="6400">
                <a:solidFill>
                  <a:schemeClr val="tx1"/>
                </a:solidFill>
                <a:latin typeface="VNI-Times" pitchFamily="2" charset="0"/>
              </a:defRPr>
            </a:lvl9pPr>
          </a:lstStyle>
          <a:p>
            <a:pPr algn="ctr" eaLnBrk="1" hangingPunct="1">
              <a:spcBef>
                <a:spcPct val="50000"/>
              </a:spcBef>
            </a:pPr>
            <a:r>
              <a:rPr lang="en-GB" sz="2800" b="1">
                <a:solidFill>
                  <a:srgbClr val="0000CC"/>
                </a:solidFill>
                <a:latin typeface="Times New Roman" pitchFamily="18" charset="0"/>
                <a:cs typeface="Times New Roman" pitchFamily="18" charset="0"/>
              </a:rPr>
              <a:t>Đạo đức</a:t>
            </a:r>
          </a:p>
        </p:txBody>
      </p:sp>
      <p:sp>
        <p:nvSpPr>
          <p:cNvPr id="2" name="Rectangle 20"/>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40" tIns="45720" rIns="91440" bIns="45720" anchor="ctr"/>
          <a:lstStyle/>
          <a:p>
            <a:endParaRPr lang="vi-VN">
              <a:latin typeface="Times New Roman" pitchFamily="18" charset="0"/>
            </a:endParaRPr>
          </a:p>
        </p:txBody>
      </p:sp>
      <p:sp>
        <p:nvSpPr>
          <p:cNvPr id="7175" name="Text Box 8"/>
          <p:cNvSpPr txBox="1">
            <a:spLocks noChangeArrowheads="1"/>
          </p:cNvSpPr>
          <p:nvPr/>
        </p:nvSpPr>
        <p:spPr bwMode="auto">
          <a:xfrm>
            <a:off x="0" y="1066801"/>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a:defRPr sz="6400">
                <a:solidFill>
                  <a:schemeClr val="tx1"/>
                </a:solidFill>
                <a:latin typeface="VNI-Times" pitchFamily="2" charset="0"/>
              </a:defRPr>
            </a:lvl1pPr>
            <a:lvl2pPr marL="742950" indent="-285750">
              <a:defRPr sz="6400">
                <a:solidFill>
                  <a:schemeClr val="tx1"/>
                </a:solidFill>
                <a:latin typeface="VNI-Times" pitchFamily="2" charset="0"/>
              </a:defRPr>
            </a:lvl2pPr>
            <a:lvl3pPr marL="1143000" indent="-228600">
              <a:defRPr sz="6400">
                <a:solidFill>
                  <a:schemeClr val="tx1"/>
                </a:solidFill>
                <a:latin typeface="VNI-Times" pitchFamily="2" charset="0"/>
              </a:defRPr>
            </a:lvl3pPr>
            <a:lvl4pPr marL="1600200" indent="-228600">
              <a:defRPr sz="6400">
                <a:solidFill>
                  <a:schemeClr val="tx1"/>
                </a:solidFill>
                <a:latin typeface="VNI-Times" pitchFamily="2" charset="0"/>
              </a:defRPr>
            </a:lvl4pPr>
            <a:lvl5pPr marL="2057400" indent="-228600">
              <a:defRPr sz="6400">
                <a:solidFill>
                  <a:schemeClr val="tx1"/>
                </a:solidFill>
                <a:latin typeface="VNI-Times" pitchFamily="2" charset="0"/>
              </a:defRPr>
            </a:lvl5pPr>
            <a:lvl6pPr marL="2514600" indent="-228600" eaLnBrk="0" fontAlgn="base" hangingPunct="0">
              <a:spcBef>
                <a:spcPct val="0"/>
              </a:spcBef>
              <a:spcAft>
                <a:spcPct val="0"/>
              </a:spcAft>
              <a:defRPr sz="6400">
                <a:solidFill>
                  <a:schemeClr val="tx1"/>
                </a:solidFill>
                <a:latin typeface="VNI-Times" pitchFamily="2" charset="0"/>
              </a:defRPr>
            </a:lvl6pPr>
            <a:lvl7pPr marL="2971800" indent="-228600" eaLnBrk="0" fontAlgn="base" hangingPunct="0">
              <a:spcBef>
                <a:spcPct val="0"/>
              </a:spcBef>
              <a:spcAft>
                <a:spcPct val="0"/>
              </a:spcAft>
              <a:defRPr sz="6400">
                <a:solidFill>
                  <a:schemeClr val="tx1"/>
                </a:solidFill>
                <a:latin typeface="VNI-Times" pitchFamily="2" charset="0"/>
              </a:defRPr>
            </a:lvl7pPr>
            <a:lvl8pPr marL="3429000" indent="-228600" eaLnBrk="0" fontAlgn="base" hangingPunct="0">
              <a:spcBef>
                <a:spcPct val="0"/>
              </a:spcBef>
              <a:spcAft>
                <a:spcPct val="0"/>
              </a:spcAft>
              <a:defRPr sz="6400">
                <a:solidFill>
                  <a:schemeClr val="tx1"/>
                </a:solidFill>
                <a:latin typeface="VNI-Times" pitchFamily="2" charset="0"/>
              </a:defRPr>
            </a:lvl8pPr>
            <a:lvl9pPr marL="3886200" indent="-228600" eaLnBrk="0" fontAlgn="base" hangingPunct="0">
              <a:spcBef>
                <a:spcPct val="0"/>
              </a:spcBef>
              <a:spcAft>
                <a:spcPct val="0"/>
              </a:spcAft>
              <a:defRPr sz="6400">
                <a:solidFill>
                  <a:schemeClr val="tx1"/>
                </a:solidFill>
                <a:latin typeface="VNI-Times" pitchFamily="2" charset="0"/>
              </a:defRPr>
            </a:lvl9pPr>
          </a:lstStyle>
          <a:p>
            <a:pPr algn="ctr" eaLnBrk="1" hangingPunct="1">
              <a:spcBef>
                <a:spcPct val="50000"/>
              </a:spcBef>
            </a:pPr>
            <a:r>
              <a:rPr lang="en-US" sz="3200" b="1" dirty="0" err="1">
                <a:solidFill>
                  <a:srgbClr val="FF0000"/>
                </a:solidFill>
                <a:latin typeface="Times New Roman" pitchFamily="18" charset="0"/>
                <a:cs typeface="Times New Roman" pitchFamily="18" charset="0"/>
              </a:rPr>
              <a:t>Có</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trách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nhiệm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về</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việc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làm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mình</a:t>
            </a:r>
            <a:r>
              <a:rPr lang="en-US" sz="3200" b="1" dirty="0">
                <a:solidFill>
                  <a:srgbClr val="FF0000"/>
                </a:solidFill>
                <a:latin typeface="Times New Roman" pitchFamily="18" charset="0"/>
                <a:cs typeface="Times New Roman" pitchFamily="18" charset="0"/>
              </a:rPr>
              <a:t>. </a:t>
            </a:r>
            <a:endParaRPr lang="en-US" sz="2800" b="1" dirty="0">
              <a:solidFill>
                <a:srgbClr val="0000CC"/>
              </a:solidFill>
              <a:latin typeface="Times New Roman" pitchFamily="18" charset="0"/>
              <a:cs typeface="Times New Roman" pitchFamily="18" charset="0"/>
            </a:endParaRPr>
          </a:p>
        </p:txBody>
      </p:sp>
      <p:pic>
        <p:nvPicPr>
          <p:cNvPr id="7176" name="Picture 7" descr="sun14[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14028" y="22622"/>
            <a:ext cx="1294694"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7" descr="sun14[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389" y="57150"/>
            <a:ext cx="129557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43194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2000"/>
                                        <p:tgtEl>
                                          <p:spTgt spid="71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74"/>
                                        </p:tgtEl>
                                        <p:attrNameLst>
                                          <p:attrName>style.visibility</p:attrName>
                                        </p:attrNameLst>
                                      </p:cBhvr>
                                      <p:to>
                                        <p:strVal val="visible"/>
                                      </p:to>
                                    </p:set>
                                    <p:animEffect transition="in" filter="fade">
                                      <p:cBhvr>
                                        <p:cTn id="12" dur="20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P spid="717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75847" y="1701403"/>
            <a:ext cx="2438577" cy="584775"/>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marL="457200" indent="-457200">
              <a:defRPr sz="6400">
                <a:solidFill>
                  <a:schemeClr val="tx1"/>
                </a:solidFill>
                <a:latin typeface="VNI-Times" pitchFamily="2" charset="0"/>
              </a:defRPr>
            </a:lvl1pPr>
            <a:lvl2pPr marL="742950" indent="-285750">
              <a:defRPr sz="6400">
                <a:solidFill>
                  <a:schemeClr val="tx1"/>
                </a:solidFill>
                <a:latin typeface="VNI-Times" pitchFamily="2" charset="0"/>
              </a:defRPr>
            </a:lvl2pPr>
            <a:lvl3pPr marL="1143000" indent="-228600">
              <a:defRPr sz="6400">
                <a:solidFill>
                  <a:schemeClr val="tx1"/>
                </a:solidFill>
                <a:latin typeface="VNI-Times" pitchFamily="2" charset="0"/>
              </a:defRPr>
            </a:lvl3pPr>
            <a:lvl4pPr marL="1600200" indent="-228600">
              <a:defRPr sz="6400">
                <a:solidFill>
                  <a:schemeClr val="tx1"/>
                </a:solidFill>
                <a:latin typeface="VNI-Times" pitchFamily="2" charset="0"/>
              </a:defRPr>
            </a:lvl4pPr>
            <a:lvl5pPr marL="2057400" indent="-228600">
              <a:defRPr sz="6400">
                <a:solidFill>
                  <a:schemeClr val="tx1"/>
                </a:solidFill>
                <a:latin typeface="VNI-Times" pitchFamily="2" charset="0"/>
              </a:defRPr>
            </a:lvl5pPr>
            <a:lvl6pPr marL="2514600" indent="-228600" eaLnBrk="0" fontAlgn="base" hangingPunct="0">
              <a:spcBef>
                <a:spcPct val="0"/>
              </a:spcBef>
              <a:spcAft>
                <a:spcPct val="0"/>
              </a:spcAft>
              <a:defRPr sz="6400">
                <a:solidFill>
                  <a:schemeClr val="tx1"/>
                </a:solidFill>
                <a:latin typeface="VNI-Times" pitchFamily="2" charset="0"/>
              </a:defRPr>
            </a:lvl6pPr>
            <a:lvl7pPr marL="2971800" indent="-228600" eaLnBrk="0" fontAlgn="base" hangingPunct="0">
              <a:spcBef>
                <a:spcPct val="0"/>
              </a:spcBef>
              <a:spcAft>
                <a:spcPct val="0"/>
              </a:spcAft>
              <a:defRPr sz="6400">
                <a:solidFill>
                  <a:schemeClr val="tx1"/>
                </a:solidFill>
                <a:latin typeface="VNI-Times" pitchFamily="2" charset="0"/>
              </a:defRPr>
            </a:lvl7pPr>
            <a:lvl8pPr marL="3429000" indent="-228600" eaLnBrk="0" fontAlgn="base" hangingPunct="0">
              <a:spcBef>
                <a:spcPct val="0"/>
              </a:spcBef>
              <a:spcAft>
                <a:spcPct val="0"/>
              </a:spcAft>
              <a:defRPr sz="6400">
                <a:solidFill>
                  <a:schemeClr val="tx1"/>
                </a:solidFill>
                <a:latin typeface="VNI-Times" pitchFamily="2" charset="0"/>
              </a:defRPr>
            </a:lvl8pPr>
            <a:lvl9pPr marL="3886200" indent="-228600" eaLnBrk="0" fontAlgn="base" hangingPunct="0">
              <a:spcBef>
                <a:spcPct val="0"/>
              </a:spcBef>
              <a:spcAft>
                <a:spcPct val="0"/>
              </a:spcAft>
              <a:defRPr sz="6400">
                <a:solidFill>
                  <a:schemeClr val="tx1"/>
                </a:solidFill>
                <a:latin typeface="VNI-Times" pitchFamily="2" charset="0"/>
              </a:defRPr>
            </a:lvl9pPr>
          </a:lstStyle>
          <a:p>
            <a:pPr eaLnBrk="1" hangingPunct="1">
              <a:buFont typeface="Wingdings" pitchFamily="2" charset="2"/>
              <a:buChar char="v"/>
            </a:pPr>
            <a:r>
              <a:rPr lang="en-US" altLang="vi-VN" sz="3200" b="1">
                <a:solidFill>
                  <a:srgbClr val="FF0000"/>
                </a:solidFill>
                <a:latin typeface="Times New Roman" pitchFamily="18" charset="0"/>
              </a:rPr>
              <a:t>Kết luận:</a:t>
            </a:r>
          </a:p>
        </p:txBody>
      </p:sp>
      <p:sp>
        <p:nvSpPr>
          <p:cNvPr id="8197" name="Text Box 5"/>
          <p:cNvSpPr txBox="1">
            <a:spLocks noChangeArrowheads="1"/>
          </p:cNvSpPr>
          <p:nvPr/>
        </p:nvSpPr>
        <p:spPr bwMode="auto">
          <a:xfrm>
            <a:off x="238125" y="2327673"/>
            <a:ext cx="8778875"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a:defRPr sz="6400">
                <a:solidFill>
                  <a:schemeClr val="tx1"/>
                </a:solidFill>
                <a:latin typeface="VNI-Times" pitchFamily="2" charset="0"/>
              </a:defRPr>
            </a:lvl1pPr>
            <a:lvl2pPr marL="742950" indent="-285750">
              <a:defRPr sz="6400">
                <a:solidFill>
                  <a:schemeClr val="tx1"/>
                </a:solidFill>
                <a:latin typeface="VNI-Times" pitchFamily="2" charset="0"/>
              </a:defRPr>
            </a:lvl2pPr>
            <a:lvl3pPr marL="1143000" indent="-228600">
              <a:defRPr sz="6400">
                <a:solidFill>
                  <a:schemeClr val="tx1"/>
                </a:solidFill>
                <a:latin typeface="VNI-Times" pitchFamily="2" charset="0"/>
              </a:defRPr>
            </a:lvl3pPr>
            <a:lvl4pPr marL="1600200" indent="-228600">
              <a:defRPr sz="6400">
                <a:solidFill>
                  <a:schemeClr val="tx1"/>
                </a:solidFill>
                <a:latin typeface="VNI-Times" pitchFamily="2" charset="0"/>
              </a:defRPr>
            </a:lvl4pPr>
            <a:lvl5pPr marL="2057400" indent="-228600">
              <a:defRPr sz="6400">
                <a:solidFill>
                  <a:schemeClr val="tx1"/>
                </a:solidFill>
                <a:latin typeface="VNI-Times" pitchFamily="2" charset="0"/>
              </a:defRPr>
            </a:lvl5pPr>
            <a:lvl6pPr marL="2514600" indent="-228600" eaLnBrk="0" fontAlgn="base" hangingPunct="0">
              <a:spcBef>
                <a:spcPct val="0"/>
              </a:spcBef>
              <a:spcAft>
                <a:spcPct val="0"/>
              </a:spcAft>
              <a:defRPr sz="6400">
                <a:solidFill>
                  <a:schemeClr val="tx1"/>
                </a:solidFill>
                <a:latin typeface="VNI-Times" pitchFamily="2" charset="0"/>
              </a:defRPr>
            </a:lvl6pPr>
            <a:lvl7pPr marL="2971800" indent="-228600" eaLnBrk="0" fontAlgn="base" hangingPunct="0">
              <a:spcBef>
                <a:spcPct val="0"/>
              </a:spcBef>
              <a:spcAft>
                <a:spcPct val="0"/>
              </a:spcAft>
              <a:defRPr sz="6400">
                <a:solidFill>
                  <a:schemeClr val="tx1"/>
                </a:solidFill>
                <a:latin typeface="VNI-Times" pitchFamily="2" charset="0"/>
              </a:defRPr>
            </a:lvl7pPr>
            <a:lvl8pPr marL="3429000" indent="-228600" eaLnBrk="0" fontAlgn="base" hangingPunct="0">
              <a:spcBef>
                <a:spcPct val="0"/>
              </a:spcBef>
              <a:spcAft>
                <a:spcPct val="0"/>
              </a:spcAft>
              <a:defRPr sz="6400">
                <a:solidFill>
                  <a:schemeClr val="tx1"/>
                </a:solidFill>
                <a:latin typeface="VNI-Times" pitchFamily="2" charset="0"/>
              </a:defRPr>
            </a:lvl8pPr>
            <a:lvl9pPr marL="3886200" indent="-228600" eaLnBrk="0" fontAlgn="base" hangingPunct="0">
              <a:spcBef>
                <a:spcPct val="0"/>
              </a:spcBef>
              <a:spcAft>
                <a:spcPct val="0"/>
              </a:spcAft>
              <a:defRPr sz="6400">
                <a:solidFill>
                  <a:schemeClr val="tx1"/>
                </a:solidFill>
                <a:latin typeface="VNI-Times" pitchFamily="2" charset="0"/>
              </a:defRPr>
            </a:lvl9pPr>
          </a:lstStyle>
          <a:p>
            <a:pPr algn="just" eaLnBrk="1" hangingPunct="1"/>
            <a:r>
              <a:rPr lang="en-US" altLang="vi-VN" sz="2800" b="1">
                <a:solidFill>
                  <a:srgbClr val="0000CC"/>
                </a:solidFill>
                <a:latin typeface="Times New Roman" pitchFamily="18" charset="0"/>
              </a:rPr>
              <a:t>Khi giải quyết công việc hay xử lí tình huống một cách có trách nhiệm, chúng ta thấy vui và thanh thản. Ng</a:t>
            </a:r>
            <a:r>
              <a:rPr lang="vi-VN" altLang="vi-VN" sz="2800" b="1">
                <a:solidFill>
                  <a:srgbClr val="0000CC"/>
                </a:solidFill>
                <a:latin typeface="Times New Roman" pitchFamily="18" charset="0"/>
              </a:rPr>
              <a:t>ư</a:t>
            </a:r>
            <a:r>
              <a:rPr lang="en-US" altLang="vi-VN" sz="2800" b="1">
                <a:solidFill>
                  <a:srgbClr val="0000CC"/>
                </a:solidFill>
                <a:latin typeface="Times New Roman" pitchFamily="18" charset="0"/>
              </a:rPr>
              <a:t>ợc lại, khi làm một việc thiếu  trách nhiệm, dù không ai biết, tự chúng ta cũng thấy áy náy trong lòng. Ng</a:t>
            </a:r>
            <a:r>
              <a:rPr lang="vi-VN" altLang="vi-VN" sz="2800" b="1">
                <a:solidFill>
                  <a:srgbClr val="0000CC"/>
                </a:solidFill>
                <a:latin typeface="Times New Roman" pitchFamily="18" charset="0"/>
              </a:rPr>
              <a:t>ư</a:t>
            </a:r>
            <a:r>
              <a:rPr lang="en-US" altLang="vi-VN" sz="2800" b="1">
                <a:solidFill>
                  <a:srgbClr val="0000CC"/>
                </a:solidFill>
                <a:latin typeface="Times New Roman" pitchFamily="18" charset="0"/>
              </a:rPr>
              <a:t>ời có trách nhiệm là ng</a:t>
            </a:r>
            <a:r>
              <a:rPr lang="vi-VN" altLang="vi-VN" sz="2800" b="1">
                <a:solidFill>
                  <a:srgbClr val="0000CC"/>
                </a:solidFill>
                <a:latin typeface="Times New Roman" pitchFamily="18" charset="0"/>
              </a:rPr>
              <a:t>ư</a:t>
            </a:r>
            <a:r>
              <a:rPr lang="en-US" altLang="vi-VN" sz="2800" b="1">
                <a:solidFill>
                  <a:srgbClr val="0000CC"/>
                </a:solidFill>
                <a:latin typeface="Times New Roman" pitchFamily="18" charset="0"/>
              </a:rPr>
              <a:t>ời tr</a:t>
            </a:r>
            <a:r>
              <a:rPr lang="vi-VN" altLang="vi-VN" sz="2800" b="1">
                <a:solidFill>
                  <a:srgbClr val="0000CC"/>
                </a:solidFill>
                <a:latin typeface="Times New Roman" pitchFamily="18" charset="0"/>
              </a:rPr>
              <a:t>ư</a:t>
            </a:r>
            <a:r>
              <a:rPr lang="en-US" altLang="vi-VN" sz="2800" b="1">
                <a:solidFill>
                  <a:srgbClr val="0000CC"/>
                </a:solidFill>
                <a:latin typeface="Times New Roman" pitchFamily="18" charset="0"/>
              </a:rPr>
              <a:t>ớc khi làm việc gì cũng suy nghĩ cẩn thận nhằm mục </a:t>
            </a:r>
            <a:r>
              <a:rPr lang="vi-VN" altLang="vi-VN" sz="2800" b="1">
                <a:solidFill>
                  <a:srgbClr val="0000CC"/>
                </a:solidFill>
                <a:latin typeface="Times New Roman" pitchFamily="18" charset="0"/>
              </a:rPr>
              <a:t>đ</a:t>
            </a:r>
            <a:r>
              <a:rPr lang="en-US" altLang="vi-VN" sz="2800" b="1">
                <a:solidFill>
                  <a:srgbClr val="0000CC"/>
                </a:solidFill>
                <a:latin typeface="Times New Roman" pitchFamily="18" charset="0"/>
              </a:rPr>
              <a:t>ích tốt </a:t>
            </a:r>
            <a:r>
              <a:rPr lang="vi-VN" altLang="vi-VN" sz="2800" b="1">
                <a:solidFill>
                  <a:srgbClr val="0000CC"/>
                </a:solidFill>
                <a:latin typeface="Times New Roman" pitchFamily="18" charset="0"/>
              </a:rPr>
              <a:t>đ</a:t>
            </a:r>
            <a:r>
              <a:rPr lang="en-US" altLang="vi-VN" sz="2800" b="1">
                <a:solidFill>
                  <a:srgbClr val="0000CC"/>
                </a:solidFill>
                <a:latin typeface="Times New Roman" pitchFamily="18" charset="0"/>
              </a:rPr>
              <a:t>ẹp và các cách thức phù hợp ; khi làm hỏng việc hoặc có lỗi, họ dám nhận trách nhiệm và sẵn sàng làm lại cho tốt.</a:t>
            </a:r>
          </a:p>
        </p:txBody>
      </p:sp>
      <p:sp>
        <p:nvSpPr>
          <p:cNvPr id="2" name="Text Box 13"/>
          <p:cNvSpPr txBox="1">
            <a:spLocks noChangeArrowheads="1"/>
          </p:cNvSpPr>
          <p:nvPr/>
        </p:nvSpPr>
        <p:spPr bwMode="auto">
          <a:xfrm>
            <a:off x="0" y="57031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a:defRPr sz="6400">
                <a:solidFill>
                  <a:schemeClr val="tx1"/>
                </a:solidFill>
                <a:latin typeface="VNI-Times" pitchFamily="2" charset="0"/>
              </a:defRPr>
            </a:lvl1pPr>
            <a:lvl2pPr marL="742950" indent="-285750">
              <a:defRPr sz="6400">
                <a:solidFill>
                  <a:schemeClr val="tx1"/>
                </a:solidFill>
                <a:latin typeface="VNI-Times" pitchFamily="2" charset="0"/>
              </a:defRPr>
            </a:lvl2pPr>
            <a:lvl3pPr marL="1143000" indent="-228600">
              <a:defRPr sz="6400">
                <a:solidFill>
                  <a:schemeClr val="tx1"/>
                </a:solidFill>
                <a:latin typeface="VNI-Times" pitchFamily="2" charset="0"/>
              </a:defRPr>
            </a:lvl3pPr>
            <a:lvl4pPr marL="1600200" indent="-228600">
              <a:defRPr sz="6400">
                <a:solidFill>
                  <a:schemeClr val="tx1"/>
                </a:solidFill>
                <a:latin typeface="VNI-Times" pitchFamily="2" charset="0"/>
              </a:defRPr>
            </a:lvl4pPr>
            <a:lvl5pPr marL="2057400" indent="-228600">
              <a:defRPr sz="6400">
                <a:solidFill>
                  <a:schemeClr val="tx1"/>
                </a:solidFill>
                <a:latin typeface="VNI-Times" pitchFamily="2" charset="0"/>
              </a:defRPr>
            </a:lvl5pPr>
            <a:lvl6pPr marL="2514600" indent="-228600" eaLnBrk="0" fontAlgn="base" hangingPunct="0">
              <a:spcBef>
                <a:spcPct val="0"/>
              </a:spcBef>
              <a:spcAft>
                <a:spcPct val="0"/>
              </a:spcAft>
              <a:defRPr sz="6400">
                <a:solidFill>
                  <a:schemeClr val="tx1"/>
                </a:solidFill>
                <a:latin typeface="VNI-Times" pitchFamily="2" charset="0"/>
              </a:defRPr>
            </a:lvl6pPr>
            <a:lvl7pPr marL="2971800" indent="-228600" eaLnBrk="0" fontAlgn="base" hangingPunct="0">
              <a:spcBef>
                <a:spcPct val="0"/>
              </a:spcBef>
              <a:spcAft>
                <a:spcPct val="0"/>
              </a:spcAft>
              <a:defRPr sz="6400">
                <a:solidFill>
                  <a:schemeClr val="tx1"/>
                </a:solidFill>
                <a:latin typeface="VNI-Times" pitchFamily="2" charset="0"/>
              </a:defRPr>
            </a:lvl7pPr>
            <a:lvl8pPr marL="3429000" indent="-228600" eaLnBrk="0" fontAlgn="base" hangingPunct="0">
              <a:spcBef>
                <a:spcPct val="0"/>
              </a:spcBef>
              <a:spcAft>
                <a:spcPct val="0"/>
              </a:spcAft>
              <a:defRPr sz="6400">
                <a:solidFill>
                  <a:schemeClr val="tx1"/>
                </a:solidFill>
                <a:latin typeface="VNI-Times" pitchFamily="2" charset="0"/>
              </a:defRPr>
            </a:lvl8pPr>
            <a:lvl9pPr marL="3886200" indent="-228600" eaLnBrk="0" fontAlgn="base" hangingPunct="0">
              <a:spcBef>
                <a:spcPct val="0"/>
              </a:spcBef>
              <a:spcAft>
                <a:spcPct val="0"/>
              </a:spcAft>
              <a:defRPr sz="6400">
                <a:solidFill>
                  <a:schemeClr val="tx1"/>
                </a:solidFill>
                <a:latin typeface="VNI-Times" pitchFamily="2" charset="0"/>
              </a:defRPr>
            </a:lvl9pPr>
          </a:lstStyle>
          <a:p>
            <a:pPr algn="ctr" eaLnBrk="1" hangingPunct="1">
              <a:spcBef>
                <a:spcPct val="50000"/>
              </a:spcBef>
            </a:pPr>
            <a:r>
              <a:rPr lang="en-GB" sz="2800" b="1">
                <a:solidFill>
                  <a:srgbClr val="0000CC"/>
                </a:solidFill>
                <a:latin typeface="Times New Roman" pitchFamily="18" charset="0"/>
                <a:cs typeface="Times New Roman" pitchFamily="18" charset="0"/>
              </a:rPr>
              <a:t>Đạo đức</a:t>
            </a:r>
          </a:p>
        </p:txBody>
      </p:sp>
      <p:sp>
        <p:nvSpPr>
          <p:cNvPr id="3" name="Rectangle 20"/>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40" tIns="45720" rIns="91440" bIns="45720" anchor="ctr"/>
          <a:lstStyle/>
          <a:p>
            <a:endParaRPr lang="vi-VN">
              <a:latin typeface="Times New Roman" pitchFamily="18" charset="0"/>
            </a:endParaRPr>
          </a:p>
        </p:txBody>
      </p:sp>
      <p:sp>
        <p:nvSpPr>
          <p:cNvPr id="8198" name="Text Box 8"/>
          <p:cNvSpPr txBox="1">
            <a:spLocks noChangeArrowheads="1"/>
          </p:cNvSpPr>
          <p:nvPr/>
        </p:nvSpPr>
        <p:spPr bwMode="auto">
          <a:xfrm>
            <a:off x="0" y="1066801"/>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a:defRPr sz="6400">
                <a:solidFill>
                  <a:schemeClr val="tx1"/>
                </a:solidFill>
                <a:latin typeface="VNI-Times" pitchFamily="2" charset="0"/>
              </a:defRPr>
            </a:lvl1pPr>
            <a:lvl2pPr marL="742950" indent="-285750">
              <a:defRPr sz="6400">
                <a:solidFill>
                  <a:schemeClr val="tx1"/>
                </a:solidFill>
                <a:latin typeface="VNI-Times" pitchFamily="2" charset="0"/>
              </a:defRPr>
            </a:lvl2pPr>
            <a:lvl3pPr marL="1143000" indent="-228600">
              <a:defRPr sz="6400">
                <a:solidFill>
                  <a:schemeClr val="tx1"/>
                </a:solidFill>
                <a:latin typeface="VNI-Times" pitchFamily="2" charset="0"/>
              </a:defRPr>
            </a:lvl3pPr>
            <a:lvl4pPr marL="1600200" indent="-228600">
              <a:defRPr sz="6400">
                <a:solidFill>
                  <a:schemeClr val="tx1"/>
                </a:solidFill>
                <a:latin typeface="VNI-Times" pitchFamily="2" charset="0"/>
              </a:defRPr>
            </a:lvl4pPr>
            <a:lvl5pPr marL="2057400" indent="-228600">
              <a:defRPr sz="6400">
                <a:solidFill>
                  <a:schemeClr val="tx1"/>
                </a:solidFill>
                <a:latin typeface="VNI-Times" pitchFamily="2" charset="0"/>
              </a:defRPr>
            </a:lvl5pPr>
            <a:lvl6pPr marL="2514600" indent="-228600" eaLnBrk="0" fontAlgn="base" hangingPunct="0">
              <a:spcBef>
                <a:spcPct val="0"/>
              </a:spcBef>
              <a:spcAft>
                <a:spcPct val="0"/>
              </a:spcAft>
              <a:defRPr sz="6400">
                <a:solidFill>
                  <a:schemeClr val="tx1"/>
                </a:solidFill>
                <a:latin typeface="VNI-Times" pitchFamily="2" charset="0"/>
              </a:defRPr>
            </a:lvl6pPr>
            <a:lvl7pPr marL="2971800" indent="-228600" eaLnBrk="0" fontAlgn="base" hangingPunct="0">
              <a:spcBef>
                <a:spcPct val="0"/>
              </a:spcBef>
              <a:spcAft>
                <a:spcPct val="0"/>
              </a:spcAft>
              <a:defRPr sz="6400">
                <a:solidFill>
                  <a:schemeClr val="tx1"/>
                </a:solidFill>
                <a:latin typeface="VNI-Times" pitchFamily="2" charset="0"/>
              </a:defRPr>
            </a:lvl7pPr>
            <a:lvl8pPr marL="3429000" indent="-228600" eaLnBrk="0" fontAlgn="base" hangingPunct="0">
              <a:spcBef>
                <a:spcPct val="0"/>
              </a:spcBef>
              <a:spcAft>
                <a:spcPct val="0"/>
              </a:spcAft>
              <a:defRPr sz="6400">
                <a:solidFill>
                  <a:schemeClr val="tx1"/>
                </a:solidFill>
                <a:latin typeface="VNI-Times" pitchFamily="2" charset="0"/>
              </a:defRPr>
            </a:lvl8pPr>
            <a:lvl9pPr marL="3886200" indent="-228600" eaLnBrk="0" fontAlgn="base" hangingPunct="0">
              <a:spcBef>
                <a:spcPct val="0"/>
              </a:spcBef>
              <a:spcAft>
                <a:spcPct val="0"/>
              </a:spcAft>
              <a:defRPr sz="6400">
                <a:solidFill>
                  <a:schemeClr val="tx1"/>
                </a:solidFill>
                <a:latin typeface="VNI-Times" pitchFamily="2" charset="0"/>
              </a:defRPr>
            </a:lvl9pPr>
          </a:lstStyle>
          <a:p>
            <a:pPr algn="ctr" eaLnBrk="1" hangingPunct="1">
              <a:spcBef>
                <a:spcPct val="50000"/>
              </a:spcBef>
            </a:pPr>
            <a:r>
              <a:rPr lang="en-US" sz="3200" b="1" dirty="0" err="1">
                <a:solidFill>
                  <a:srgbClr val="FF0000"/>
                </a:solidFill>
                <a:latin typeface="Times New Roman" pitchFamily="18" charset="0"/>
                <a:cs typeface="Times New Roman" pitchFamily="18" charset="0"/>
              </a:rPr>
              <a:t>Có</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trách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nhiệm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về</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việc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làm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mình</a:t>
            </a:r>
            <a:r>
              <a:rPr lang="en-US" sz="3200" b="1" dirty="0">
                <a:solidFill>
                  <a:srgbClr val="FF0000"/>
                </a:solidFill>
                <a:latin typeface="Times New Roman" pitchFamily="18" charset="0"/>
                <a:cs typeface="Times New Roman" pitchFamily="18" charset="0"/>
              </a:rPr>
              <a:t>. </a:t>
            </a:r>
            <a:endParaRPr lang="en-US" sz="2800" b="1" dirty="0">
              <a:solidFill>
                <a:srgbClr val="0000CC"/>
              </a:solidFill>
              <a:latin typeface="Times New Roman" pitchFamily="18" charset="0"/>
              <a:cs typeface="Times New Roman" pitchFamily="18" charset="0"/>
            </a:endParaRPr>
          </a:p>
        </p:txBody>
      </p:sp>
      <p:pic>
        <p:nvPicPr>
          <p:cNvPr id="8199" name="Picture 7" descr="sun14[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14028" y="22622"/>
            <a:ext cx="1294694"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7" descr="sun14[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389" y="57150"/>
            <a:ext cx="129557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9530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ox(in)">
                                      <p:cBhvr>
                                        <p:cTn id="7" dur="500"/>
                                        <p:tgtEl>
                                          <p:spTgt spid="819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197"/>
                                        </p:tgtEl>
                                        <p:attrNameLst>
                                          <p:attrName>style.visibility</p:attrName>
                                        </p:attrNameLst>
                                      </p:cBhvr>
                                      <p:to>
                                        <p:strVal val="visible"/>
                                      </p:to>
                                    </p:set>
                                    <p:animEffect transition="in" filter="fade">
                                      <p:cBhvr>
                                        <p:cTn id="10" dur="3500"/>
                                        <p:tgtEl>
                                          <p:spTgt spid="8197"/>
                                        </p:tgtEl>
                                      </p:cBhvr>
                                    </p:animEffect>
                                    <p:anim calcmode="lin" valueType="num">
                                      <p:cBhvr>
                                        <p:cTn id="11" dur="3500" fill="hold"/>
                                        <p:tgtEl>
                                          <p:spTgt spid="8197"/>
                                        </p:tgtEl>
                                        <p:attrNameLst>
                                          <p:attrName>ppt_x</p:attrName>
                                        </p:attrNameLst>
                                      </p:cBhvr>
                                      <p:tavLst>
                                        <p:tav tm="0">
                                          <p:val>
                                            <p:strVal val="#ppt_x"/>
                                          </p:val>
                                        </p:tav>
                                        <p:tav tm="100000">
                                          <p:val>
                                            <p:strVal val="#ppt_x"/>
                                          </p:val>
                                        </p:tav>
                                      </p:tavLst>
                                    </p:anim>
                                    <p:anim calcmode="lin" valueType="num">
                                      <p:cBhvr>
                                        <p:cTn id="12" dur="3500" fill="hold"/>
                                        <p:tgtEl>
                                          <p:spTgt spid="81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p:bldP spid="819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6000" r="-16000"/>
          </a:stretch>
        </a:blipFill>
        <a:effectLst/>
      </p:bgPr>
    </p:bg>
    <p:spTree>
      <p:nvGrpSpPr>
        <p:cNvPr id="1" name=""/>
        <p:cNvGrpSpPr/>
        <p:nvPr/>
      </p:nvGrpSpPr>
      <p:grpSpPr>
        <a:xfrm>
          <a:off x="0" y="0"/>
          <a:ext cx="0" cy="0"/>
          <a:chOff x="0" y="0"/>
          <a:chExt cx="0" cy="0"/>
        </a:xfrm>
      </p:grpSpPr>
      <p:pic>
        <p:nvPicPr>
          <p:cNvPr id="3" name="图片 6">
            <a:extLst>
              <a:ext uri="{FF2B5EF4-FFF2-40B4-BE49-F238E27FC236}">
                <a16:creationId xmlns="" xmlns:a16="http://schemas.microsoft.com/office/drawing/2014/main" id="{D0D99D38-B290-48E5-88F0-C8E0BDCCEDE9}"/>
              </a:ext>
            </a:extLst>
          </p:cNvPr>
          <p:cNvPicPr>
            <a:picLocks noChangeAspect="1"/>
          </p:cNvPicPr>
          <p:nvPr/>
        </p:nvPicPr>
        <p:blipFill rotWithShape="1">
          <a:blip r:embed="rId5">
            <a:extLst>
              <a:ext uri="{28A0092B-C50C-407E-A947-70E740481C1C}">
                <a14:useLocalDpi xmlns:a14="http://schemas.microsoft.com/office/drawing/2010/main" val="0"/>
              </a:ext>
            </a:extLst>
          </a:blip>
          <a:srcRect t="62063" b="527"/>
          <a:stretch/>
        </p:blipFill>
        <p:spPr>
          <a:xfrm>
            <a:off x="1008" y="4167712"/>
            <a:ext cx="9142992" cy="2690288"/>
          </a:xfrm>
          <a:prstGeom prst="rect">
            <a:avLst/>
          </a:prstGeom>
        </p:spPr>
      </p:pic>
      <p:pic>
        <p:nvPicPr>
          <p:cNvPr id="4" name="图片 20">
            <a:extLst>
              <a:ext uri="{FF2B5EF4-FFF2-40B4-BE49-F238E27FC236}">
                <a16:creationId xmlns="" xmlns:a16="http://schemas.microsoft.com/office/drawing/2014/main" id="{D1CD56B8-0791-4250-81B2-CC516F5E26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528" y="476672"/>
            <a:ext cx="1198404" cy="980704"/>
          </a:xfrm>
          <a:prstGeom prst="rect">
            <a:avLst/>
          </a:prstGeom>
        </p:spPr>
      </p:pic>
      <p:pic>
        <p:nvPicPr>
          <p:cNvPr id="5" name="图片 21">
            <a:extLst>
              <a:ext uri="{FF2B5EF4-FFF2-40B4-BE49-F238E27FC236}">
                <a16:creationId xmlns="" xmlns:a16="http://schemas.microsoft.com/office/drawing/2014/main" id="{A94F08A6-C8F4-4E0F-851E-378F34C0C1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344" y="238725"/>
            <a:ext cx="1368153" cy="3140819"/>
          </a:xfrm>
          <a:prstGeom prst="rect">
            <a:avLst/>
          </a:prstGeom>
        </p:spPr>
      </p:pic>
      <p:grpSp>
        <p:nvGrpSpPr>
          <p:cNvPr id="6" name="Group 5">
            <a:extLst>
              <a:ext uri="{FF2B5EF4-FFF2-40B4-BE49-F238E27FC236}">
                <a16:creationId xmlns="" xmlns:a16="http://schemas.microsoft.com/office/drawing/2014/main" id="{74F803CE-924D-48C8-B3D4-97DAFEA6A5A4}"/>
              </a:ext>
            </a:extLst>
          </p:cNvPr>
          <p:cNvGrpSpPr/>
          <p:nvPr/>
        </p:nvGrpSpPr>
        <p:grpSpPr>
          <a:xfrm>
            <a:off x="1403648" y="987405"/>
            <a:ext cx="6264696" cy="3248654"/>
            <a:chOff x="2415841" y="1152871"/>
            <a:chExt cx="7613117" cy="3248654"/>
          </a:xfrm>
        </p:grpSpPr>
        <p:sp>
          <p:nvSpPr>
            <p:cNvPr id="7" name="任意多边形: 形状 10">
              <a:extLst>
                <a:ext uri="{FF2B5EF4-FFF2-40B4-BE49-F238E27FC236}">
                  <a16:creationId xmlns="" xmlns:a16="http://schemas.microsoft.com/office/drawing/2014/main" id="{8611AC2B-E747-4F7C-B4DF-9E1759E9853D}"/>
                </a:ext>
              </a:extLst>
            </p:cNvPr>
            <p:cNvSpPr/>
            <p:nvPr/>
          </p:nvSpPr>
          <p:spPr>
            <a:xfrm>
              <a:off x="2415841" y="1152871"/>
              <a:ext cx="7613117" cy="3248654"/>
            </a:xfrm>
            <a:custGeom>
              <a:avLst/>
              <a:gdLst>
                <a:gd name="connsiteX0" fmla="*/ 382726 w 8927477"/>
                <a:gd name="connsiteY0" fmla="*/ 424867 h 3828467"/>
                <a:gd name="connsiteX1" fmla="*/ 293826 w 8927477"/>
                <a:gd name="connsiteY1" fmla="*/ 424867 h 3828467"/>
                <a:gd name="connsiteX2" fmla="*/ 2579826 w 8927477"/>
                <a:gd name="connsiteY2" fmla="*/ 18467 h 3828467"/>
                <a:gd name="connsiteX3" fmla="*/ 3900626 w 8927477"/>
                <a:gd name="connsiteY3" fmla="*/ 69267 h 3828467"/>
                <a:gd name="connsiteX4" fmla="*/ 5627826 w 8927477"/>
                <a:gd name="connsiteY4" fmla="*/ 69267 h 3828467"/>
                <a:gd name="connsiteX5" fmla="*/ 6961326 w 8927477"/>
                <a:gd name="connsiteY5" fmla="*/ 259767 h 3828467"/>
                <a:gd name="connsiteX6" fmla="*/ 8371026 w 8927477"/>
                <a:gd name="connsiteY6" fmla="*/ 424867 h 3828467"/>
                <a:gd name="connsiteX7" fmla="*/ 8891726 w 8927477"/>
                <a:gd name="connsiteY7" fmla="*/ 1110667 h 3828467"/>
                <a:gd name="connsiteX8" fmla="*/ 8828226 w 8927477"/>
                <a:gd name="connsiteY8" fmla="*/ 2456867 h 3828467"/>
                <a:gd name="connsiteX9" fmla="*/ 8396426 w 8927477"/>
                <a:gd name="connsiteY9" fmla="*/ 3345867 h 3828467"/>
                <a:gd name="connsiteX10" fmla="*/ 6300926 w 8927477"/>
                <a:gd name="connsiteY10" fmla="*/ 3625267 h 3828467"/>
                <a:gd name="connsiteX11" fmla="*/ 4091126 w 8927477"/>
                <a:gd name="connsiteY11" fmla="*/ 3828467 h 3828467"/>
                <a:gd name="connsiteX12" fmla="*/ 2643326 w 8927477"/>
                <a:gd name="connsiteY12" fmla="*/ 3625267 h 3828467"/>
                <a:gd name="connsiteX13" fmla="*/ 903426 w 8927477"/>
                <a:gd name="connsiteY13" fmla="*/ 3333167 h 3828467"/>
                <a:gd name="connsiteX14" fmla="*/ 90626 w 8927477"/>
                <a:gd name="connsiteY14" fmla="*/ 2266367 h 3828467"/>
                <a:gd name="connsiteX15" fmla="*/ 52526 w 8927477"/>
                <a:gd name="connsiteY15" fmla="*/ 1288467 h 3828467"/>
                <a:gd name="connsiteX16" fmla="*/ 382726 w 8927477"/>
                <a:gd name="connsiteY16" fmla="*/ 424867 h 3828467"/>
                <a:gd name="connsiteX0" fmla="*/ 382726 w 8927477"/>
                <a:gd name="connsiteY0" fmla="*/ 423907 h 3827507"/>
                <a:gd name="connsiteX1" fmla="*/ 393838 w 8927477"/>
                <a:gd name="connsiteY1" fmla="*/ 409619 h 3827507"/>
                <a:gd name="connsiteX2" fmla="*/ 2579826 w 8927477"/>
                <a:gd name="connsiteY2" fmla="*/ 17507 h 3827507"/>
                <a:gd name="connsiteX3" fmla="*/ 3900626 w 8927477"/>
                <a:gd name="connsiteY3" fmla="*/ 68307 h 3827507"/>
                <a:gd name="connsiteX4" fmla="*/ 5627826 w 8927477"/>
                <a:gd name="connsiteY4" fmla="*/ 68307 h 3827507"/>
                <a:gd name="connsiteX5" fmla="*/ 6961326 w 8927477"/>
                <a:gd name="connsiteY5" fmla="*/ 258807 h 3827507"/>
                <a:gd name="connsiteX6" fmla="*/ 8371026 w 8927477"/>
                <a:gd name="connsiteY6" fmla="*/ 423907 h 3827507"/>
                <a:gd name="connsiteX7" fmla="*/ 8891726 w 8927477"/>
                <a:gd name="connsiteY7" fmla="*/ 1109707 h 3827507"/>
                <a:gd name="connsiteX8" fmla="*/ 8828226 w 8927477"/>
                <a:gd name="connsiteY8" fmla="*/ 2455907 h 3827507"/>
                <a:gd name="connsiteX9" fmla="*/ 8396426 w 8927477"/>
                <a:gd name="connsiteY9" fmla="*/ 3344907 h 3827507"/>
                <a:gd name="connsiteX10" fmla="*/ 6300926 w 8927477"/>
                <a:gd name="connsiteY10" fmla="*/ 3624307 h 3827507"/>
                <a:gd name="connsiteX11" fmla="*/ 4091126 w 8927477"/>
                <a:gd name="connsiteY11" fmla="*/ 3827507 h 3827507"/>
                <a:gd name="connsiteX12" fmla="*/ 2643326 w 8927477"/>
                <a:gd name="connsiteY12" fmla="*/ 3624307 h 3827507"/>
                <a:gd name="connsiteX13" fmla="*/ 903426 w 8927477"/>
                <a:gd name="connsiteY13" fmla="*/ 3332207 h 3827507"/>
                <a:gd name="connsiteX14" fmla="*/ 90626 w 8927477"/>
                <a:gd name="connsiteY14" fmla="*/ 2265407 h 3827507"/>
                <a:gd name="connsiteX15" fmla="*/ 52526 w 8927477"/>
                <a:gd name="connsiteY15" fmla="*/ 1287507 h 3827507"/>
                <a:gd name="connsiteX16" fmla="*/ 382726 w 8927477"/>
                <a:gd name="connsiteY16" fmla="*/ 423907 h 3827507"/>
                <a:gd name="connsiteX0" fmla="*/ 347418 w 8925506"/>
                <a:gd name="connsiteY0" fmla="*/ 533444 h 3827507"/>
                <a:gd name="connsiteX1" fmla="*/ 391867 w 8925506"/>
                <a:gd name="connsiteY1" fmla="*/ 409619 h 3827507"/>
                <a:gd name="connsiteX2" fmla="*/ 2577855 w 8925506"/>
                <a:gd name="connsiteY2" fmla="*/ 17507 h 3827507"/>
                <a:gd name="connsiteX3" fmla="*/ 3898655 w 8925506"/>
                <a:gd name="connsiteY3" fmla="*/ 68307 h 3827507"/>
                <a:gd name="connsiteX4" fmla="*/ 5625855 w 8925506"/>
                <a:gd name="connsiteY4" fmla="*/ 68307 h 3827507"/>
                <a:gd name="connsiteX5" fmla="*/ 6959355 w 8925506"/>
                <a:gd name="connsiteY5" fmla="*/ 258807 h 3827507"/>
                <a:gd name="connsiteX6" fmla="*/ 8369055 w 8925506"/>
                <a:gd name="connsiteY6" fmla="*/ 423907 h 3827507"/>
                <a:gd name="connsiteX7" fmla="*/ 8889755 w 8925506"/>
                <a:gd name="connsiteY7" fmla="*/ 1109707 h 3827507"/>
                <a:gd name="connsiteX8" fmla="*/ 8826255 w 8925506"/>
                <a:gd name="connsiteY8" fmla="*/ 2455907 h 3827507"/>
                <a:gd name="connsiteX9" fmla="*/ 8394455 w 8925506"/>
                <a:gd name="connsiteY9" fmla="*/ 3344907 h 3827507"/>
                <a:gd name="connsiteX10" fmla="*/ 6298955 w 8925506"/>
                <a:gd name="connsiteY10" fmla="*/ 3624307 h 3827507"/>
                <a:gd name="connsiteX11" fmla="*/ 4089155 w 8925506"/>
                <a:gd name="connsiteY11" fmla="*/ 3827507 h 3827507"/>
                <a:gd name="connsiteX12" fmla="*/ 2641355 w 8925506"/>
                <a:gd name="connsiteY12" fmla="*/ 3624307 h 3827507"/>
                <a:gd name="connsiteX13" fmla="*/ 901455 w 8925506"/>
                <a:gd name="connsiteY13" fmla="*/ 3332207 h 3827507"/>
                <a:gd name="connsiteX14" fmla="*/ 88655 w 8925506"/>
                <a:gd name="connsiteY14" fmla="*/ 2265407 h 3827507"/>
                <a:gd name="connsiteX15" fmla="*/ 50555 w 8925506"/>
                <a:gd name="connsiteY15" fmla="*/ 1287507 h 3827507"/>
                <a:gd name="connsiteX16" fmla="*/ 347418 w 8925506"/>
                <a:gd name="connsiteY16" fmla="*/ 533444 h 3827507"/>
                <a:gd name="connsiteX0" fmla="*/ 347418 w 8925506"/>
                <a:gd name="connsiteY0" fmla="*/ 527522 h 3821585"/>
                <a:gd name="connsiteX1" fmla="*/ 853830 w 8925506"/>
                <a:gd name="connsiteY1" fmla="*/ 313210 h 3821585"/>
                <a:gd name="connsiteX2" fmla="*/ 2577855 w 8925506"/>
                <a:gd name="connsiteY2" fmla="*/ 11585 h 3821585"/>
                <a:gd name="connsiteX3" fmla="*/ 3898655 w 8925506"/>
                <a:gd name="connsiteY3" fmla="*/ 62385 h 3821585"/>
                <a:gd name="connsiteX4" fmla="*/ 5625855 w 8925506"/>
                <a:gd name="connsiteY4" fmla="*/ 62385 h 3821585"/>
                <a:gd name="connsiteX5" fmla="*/ 6959355 w 8925506"/>
                <a:gd name="connsiteY5" fmla="*/ 252885 h 3821585"/>
                <a:gd name="connsiteX6" fmla="*/ 8369055 w 8925506"/>
                <a:gd name="connsiteY6" fmla="*/ 417985 h 3821585"/>
                <a:gd name="connsiteX7" fmla="*/ 8889755 w 8925506"/>
                <a:gd name="connsiteY7" fmla="*/ 1103785 h 3821585"/>
                <a:gd name="connsiteX8" fmla="*/ 8826255 w 8925506"/>
                <a:gd name="connsiteY8" fmla="*/ 2449985 h 3821585"/>
                <a:gd name="connsiteX9" fmla="*/ 8394455 w 8925506"/>
                <a:gd name="connsiteY9" fmla="*/ 3338985 h 3821585"/>
                <a:gd name="connsiteX10" fmla="*/ 6298955 w 8925506"/>
                <a:gd name="connsiteY10" fmla="*/ 3618385 h 3821585"/>
                <a:gd name="connsiteX11" fmla="*/ 4089155 w 8925506"/>
                <a:gd name="connsiteY11" fmla="*/ 3821585 h 3821585"/>
                <a:gd name="connsiteX12" fmla="*/ 2641355 w 8925506"/>
                <a:gd name="connsiteY12" fmla="*/ 3618385 h 3821585"/>
                <a:gd name="connsiteX13" fmla="*/ 901455 w 8925506"/>
                <a:gd name="connsiteY13" fmla="*/ 3326285 h 3821585"/>
                <a:gd name="connsiteX14" fmla="*/ 88655 w 8925506"/>
                <a:gd name="connsiteY14" fmla="*/ 2259485 h 3821585"/>
                <a:gd name="connsiteX15" fmla="*/ 50555 w 8925506"/>
                <a:gd name="connsiteY15" fmla="*/ 1281585 h 3821585"/>
                <a:gd name="connsiteX16" fmla="*/ 347418 w 8925506"/>
                <a:gd name="connsiteY16" fmla="*/ 527522 h 382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25506" h="3821585">
                  <a:moveTo>
                    <a:pt x="347418" y="527522"/>
                  </a:moveTo>
                  <a:cubicBezTo>
                    <a:pt x="481297" y="366126"/>
                    <a:pt x="482091" y="399199"/>
                    <a:pt x="853830" y="313210"/>
                  </a:cubicBezTo>
                  <a:cubicBezTo>
                    <a:pt x="1225569" y="227221"/>
                    <a:pt x="2070384" y="53389"/>
                    <a:pt x="2577855" y="11585"/>
                  </a:cubicBezTo>
                  <a:cubicBezTo>
                    <a:pt x="3085326" y="-30219"/>
                    <a:pt x="3390655" y="53918"/>
                    <a:pt x="3898655" y="62385"/>
                  </a:cubicBezTo>
                  <a:cubicBezTo>
                    <a:pt x="4406655" y="70852"/>
                    <a:pt x="5115738" y="30635"/>
                    <a:pt x="5625855" y="62385"/>
                  </a:cubicBezTo>
                  <a:cubicBezTo>
                    <a:pt x="6135972" y="94135"/>
                    <a:pt x="6502155" y="193618"/>
                    <a:pt x="6959355" y="252885"/>
                  </a:cubicBezTo>
                  <a:cubicBezTo>
                    <a:pt x="7416555" y="312152"/>
                    <a:pt x="8047322" y="276168"/>
                    <a:pt x="8369055" y="417985"/>
                  </a:cubicBezTo>
                  <a:cubicBezTo>
                    <a:pt x="8690788" y="559802"/>
                    <a:pt x="8813555" y="765118"/>
                    <a:pt x="8889755" y="1103785"/>
                  </a:cubicBezTo>
                  <a:cubicBezTo>
                    <a:pt x="8965955" y="1442452"/>
                    <a:pt x="8908805" y="2077452"/>
                    <a:pt x="8826255" y="2449985"/>
                  </a:cubicBezTo>
                  <a:cubicBezTo>
                    <a:pt x="8743705" y="2822518"/>
                    <a:pt x="8815672" y="3144252"/>
                    <a:pt x="8394455" y="3338985"/>
                  </a:cubicBezTo>
                  <a:cubicBezTo>
                    <a:pt x="7973238" y="3533718"/>
                    <a:pt x="7016505" y="3537952"/>
                    <a:pt x="6298955" y="3618385"/>
                  </a:cubicBezTo>
                  <a:cubicBezTo>
                    <a:pt x="5581405" y="3698818"/>
                    <a:pt x="4698755" y="3821585"/>
                    <a:pt x="4089155" y="3821585"/>
                  </a:cubicBezTo>
                  <a:cubicBezTo>
                    <a:pt x="3479555" y="3821585"/>
                    <a:pt x="3172638" y="3700935"/>
                    <a:pt x="2641355" y="3618385"/>
                  </a:cubicBezTo>
                  <a:cubicBezTo>
                    <a:pt x="2110072" y="3535835"/>
                    <a:pt x="1326905" y="3552768"/>
                    <a:pt x="901455" y="3326285"/>
                  </a:cubicBezTo>
                  <a:cubicBezTo>
                    <a:pt x="476005" y="3099802"/>
                    <a:pt x="230472" y="2600268"/>
                    <a:pt x="88655" y="2259485"/>
                  </a:cubicBezTo>
                  <a:cubicBezTo>
                    <a:pt x="-53162" y="1918702"/>
                    <a:pt x="7428" y="1570246"/>
                    <a:pt x="50555" y="1281585"/>
                  </a:cubicBezTo>
                  <a:cubicBezTo>
                    <a:pt x="93682" y="992925"/>
                    <a:pt x="213539" y="688918"/>
                    <a:pt x="347418" y="527522"/>
                  </a:cubicBezTo>
                  <a:close/>
                </a:path>
              </a:pathLst>
            </a:custGeom>
            <a:solidFill>
              <a:srgbClr val="F65B59"/>
            </a:solidFill>
            <a:ln w="76200">
              <a:solidFill>
                <a:schemeClr val="bg1"/>
              </a:solid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anose="02020603050405020304" pitchFamily="18" charset="0"/>
              </a:endParaRPr>
            </a:p>
          </p:txBody>
        </p:sp>
        <p:sp>
          <p:nvSpPr>
            <p:cNvPr id="8" name="文本框 11">
              <a:extLst>
                <a:ext uri="{FF2B5EF4-FFF2-40B4-BE49-F238E27FC236}">
                  <a16:creationId xmlns="" xmlns:a16="http://schemas.microsoft.com/office/drawing/2014/main" id="{C53F533D-8098-4DC6-85CB-13FAF1936BE0}"/>
                </a:ext>
              </a:extLst>
            </p:cNvPr>
            <p:cNvSpPr txBox="1"/>
            <p:nvPr/>
          </p:nvSpPr>
          <p:spPr>
            <a:xfrm>
              <a:off x="3220136" y="1438461"/>
              <a:ext cx="6162025" cy="2246769"/>
            </a:xfrm>
            <a:prstGeom prst="rect">
              <a:avLst/>
            </a:prstGeom>
            <a:noFill/>
          </p:spPr>
          <p:txBody>
            <a:bodyPr wrap="none" rtlCol="0">
              <a:spAutoFit/>
            </a:bodyPr>
            <a:lstStyle/>
            <a:p>
              <a:pPr algn="ctr" defTabSz="914377"/>
              <a:r>
                <a:rPr lang="en-US" altLang="zh-CN" sz="7000" b="1" dirty="0" err="1">
                  <a:solidFill>
                    <a:schemeClr val="bg1"/>
                  </a:solidFill>
                  <a:effectLst>
                    <a:glow rad="635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思源黑体旧字形 Normal" panose="020B0400000000000000" pitchFamily="34" charset="-128"/>
                  <a:cs typeface="Times New Roman" panose="02020603050405020304" pitchFamily="18" charset="0"/>
                </a:rPr>
                <a:t>Chúc</a:t>
              </a:r>
              <a:r>
                <a:rPr lang="en-US" altLang="zh-CN" sz="7000" b="1" dirty="0">
                  <a:solidFill>
                    <a:schemeClr val="bg1"/>
                  </a:solidFill>
                  <a:effectLst>
                    <a:glow rad="635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思源黑体旧字形 Normal" panose="020B0400000000000000" pitchFamily="34" charset="-128"/>
                  <a:cs typeface="Times New Roman" panose="02020603050405020304" pitchFamily="18" charset="0"/>
                </a:rPr>
                <a:t> </a:t>
              </a:r>
              <a:r>
                <a:rPr lang="en-US" altLang="zh-CN" sz="7000" b="1" dirty="0" err="1">
                  <a:solidFill>
                    <a:schemeClr val="bg1"/>
                  </a:solidFill>
                  <a:effectLst>
                    <a:glow rad="635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思源黑体旧字形 Normal" panose="020B0400000000000000" pitchFamily="34" charset="-128"/>
                  <a:cs typeface="Times New Roman" panose="02020603050405020304" pitchFamily="18" charset="0"/>
                </a:rPr>
                <a:t>các</a:t>
              </a:r>
              <a:r>
                <a:rPr lang="en-US" altLang="zh-CN" sz="7000" b="1" dirty="0">
                  <a:solidFill>
                    <a:schemeClr val="bg1"/>
                  </a:solidFill>
                  <a:effectLst>
                    <a:glow rad="635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思源黑体旧字形 Normal" panose="020B0400000000000000" pitchFamily="34" charset="-128"/>
                  <a:cs typeface="Times New Roman" panose="02020603050405020304" pitchFamily="18" charset="0"/>
                </a:rPr>
                <a:t> </a:t>
              </a:r>
              <a:r>
                <a:rPr lang="vi-VN" altLang="zh-CN" sz="7000" b="1" dirty="0" smtClean="0">
                  <a:solidFill>
                    <a:schemeClr val="bg1"/>
                  </a:solidFill>
                  <a:effectLst>
                    <a:glow rad="635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思源黑体旧字形 Normal" panose="020B0400000000000000" pitchFamily="34" charset="-128"/>
                  <a:cs typeface="Times New Roman" panose="02020603050405020304" pitchFamily="18" charset="0"/>
                </a:rPr>
                <a:t>em</a:t>
              </a:r>
              <a:endParaRPr lang="en-US" altLang="zh-CN" sz="7000" b="1" dirty="0">
                <a:solidFill>
                  <a:schemeClr val="bg1"/>
                </a:solidFill>
                <a:effectLst>
                  <a:glow rad="635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思源黑体旧字形 Normal" panose="020B0400000000000000" pitchFamily="34" charset="-128"/>
                <a:cs typeface="Times New Roman" panose="02020603050405020304" pitchFamily="18" charset="0"/>
              </a:endParaRPr>
            </a:p>
            <a:p>
              <a:pPr algn="ctr" defTabSz="914377"/>
              <a:r>
                <a:rPr lang="en-US" altLang="zh-CN" sz="7000" b="1" dirty="0" err="1">
                  <a:solidFill>
                    <a:schemeClr val="bg1"/>
                  </a:solidFill>
                  <a:effectLst>
                    <a:glow rad="635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思源黑体旧字形 Normal" panose="020B0400000000000000" pitchFamily="34" charset="-128"/>
                  <a:cs typeface="Times New Roman" panose="02020603050405020304" pitchFamily="18" charset="0"/>
                </a:rPr>
                <a:t>học</a:t>
              </a:r>
              <a:r>
                <a:rPr lang="en-US" altLang="zh-CN" sz="7000" b="1" dirty="0">
                  <a:solidFill>
                    <a:schemeClr val="bg1"/>
                  </a:solidFill>
                  <a:effectLst>
                    <a:glow rad="635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思源黑体旧字形 Normal" panose="020B0400000000000000" pitchFamily="34" charset="-128"/>
                  <a:cs typeface="Times New Roman" panose="02020603050405020304" pitchFamily="18" charset="0"/>
                </a:rPr>
                <a:t> </a:t>
              </a:r>
              <a:r>
                <a:rPr lang="en-US" altLang="zh-CN" sz="7000" b="1" dirty="0" err="1">
                  <a:solidFill>
                    <a:schemeClr val="bg1"/>
                  </a:solidFill>
                  <a:effectLst>
                    <a:glow rad="635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思源黑体旧字形 Normal" panose="020B0400000000000000" pitchFamily="34" charset="-128"/>
                  <a:cs typeface="Times New Roman" panose="02020603050405020304" pitchFamily="18" charset="0"/>
                </a:rPr>
                <a:t>tốt</a:t>
              </a:r>
              <a:r>
                <a:rPr lang="en-US" altLang="zh-CN" sz="7000" b="1" dirty="0">
                  <a:solidFill>
                    <a:schemeClr val="bg1"/>
                  </a:solidFill>
                  <a:effectLst>
                    <a:glow rad="635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思源黑体旧字形 Normal" panose="020B0400000000000000" pitchFamily="34" charset="-128"/>
                  <a:cs typeface="Times New Roman" panose="02020603050405020304" pitchFamily="18" charset="0"/>
                </a:rPr>
                <a:t> </a:t>
              </a:r>
              <a:r>
                <a:rPr lang="en-US" altLang="zh-CN" sz="7000" b="1" dirty="0" err="1">
                  <a:solidFill>
                    <a:schemeClr val="bg1"/>
                  </a:solidFill>
                  <a:effectLst>
                    <a:glow rad="635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思源黑体旧字形 Normal" panose="020B0400000000000000" pitchFamily="34" charset="-128"/>
                  <a:cs typeface="Times New Roman" panose="02020603050405020304" pitchFamily="18" charset="0"/>
                </a:rPr>
                <a:t>nhé</a:t>
              </a:r>
              <a:r>
                <a:rPr lang="en-US" altLang="zh-CN" sz="7000" b="1" dirty="0">
                  <a:solidFill>
                    <a:schemeClr val="bg1"/>
                  </a:solidFill>
                  <a:effectLst>
                    <a:glow rad="635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思源黑体旧字形 Normal" panose="020B0400000000000000" pitchFamily="34" charset="-128"/>
                  <a:cs typeface="Times New Roman" panose="02020603050405020304" pitchFamily="18" charset="0"/>
                </a:rPr>
                <a:t>!</a:t>
              </a:r>
              <a:endParaRPr lang="zh-CN" altLang="en-US" sz="7000" b="1" dirty="0">
                <a:solidFill>
                  <a:schemeClr val="bg1"/>
                </a:solidFill>
                <a:effectLst>
                  <a:glow rad="63500">
                    <a:schemeClr val="accent2">
                      <a:satMod val="175000"/>
                      <a:alpha val="40000"/>
                    </a:schemeClr>
                  </a:glow>
                  <a:outerShdw blurRad="38100" dist="38100" dir="2700000" algn="tl">
                    <a:srgbClr val="000000">
                      <a:alpha val="43137"/>
                    </a:srgbClr>
                  </a:outerShdw>
                </a:effectLst>
                <a:latin typeface="Times New Roman" panose="02020603050405020304" pitchFamily="18" charset="0"/>
                <a:ea typeface="思源黑体旧字形 Normal" panose="020B0400000000000000" pitchFamily="34" charset="-128"/>
                <a:cs typeface="Times New Roman" panose="02020603050405020304" pitchFamily="18" charset="0"/>
              </a:endParaRPr>
            </a:p>
          </p:txBody>
        </p:sp>
      </p:gr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66763242"/>
      </p:ext>
    </p:extLst>
  </p:cSld>
  <p:clrMapOvr>
    <a:masterClrMapping/>
  </p:clrMapOvr>
  <mc:AlternateContent xmlns:mc="http://schemas.openxmlformats.org/markup-compatibility/2006" xmlns:p14="http://schemas.microsoft.com/office/powerpoint/2010/main">
    <mc:Choice Requires="p14">
      <p:transition spd="slow" p14:dur="2000" advTm="7600"/>
    </mc:Choice>
    <mc:Fallback xmlns="">
      <p:transition spd="slow" advTm="7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42" presetClass="entr" presetSubtype="0" fill="hold"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500"/>
                                        <p:tgtEl>
                                          <p:spTgt spid="5"/>
                                        </p:tgtEl>
                                      </p:cBhvr>
                                    </p:animEffect>
                                    <p:anim calcmode="lin" valueType="num">
                                      <p:cBhvr>
                                        <p:cTn id="10" dur="1500" fill="hold"/>
                                        <p:tgtEl>
                                          <p:spTgt spid="5"/>
                                        </p:tgtEl>
                                        <p:attrNameLst>
                                          <p:attrName>ppt_x</p:attrName>
                                        </p:attrNameLst>
                                      </p:cBhvr>
                                      <p:tavLst>
                                        <p:tav tm="0">
                                          <p:val>
                                            <p:strVal val="#ppt_x"/>
                                          </p:val>
                                        </p:tav>
                                        <p:tav tm="100000">
                                          <p:val>
                                            <p:strVal val="#ppt_x"/>
                                          </p:val>
                                        </p:tav>
                                      </p:tavLst>
                                    </p:anim>
                                    <p:anim calcmode="lin" valueType="num">
                                      <p:cBhvr>
                                        <p:cTn id="11" dur="1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rcRect b="9975"/>
          <a:stretch>
            <a:fillRect/>
          </a:stretch>
        </p:blipFill>
        <p:spPr bwMode="auto">
          <a:xfrm>
            <a:off x="-127397" y="0"/>
            <a:ext cx="944046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84022" y="1443548"/>
            <a:ext cx="7817628" cy="3785652"/>
          </a:xfrm>
          <a:prstGeom prst="rect">
            <a:avLst/>
          </a:prstGeom>
        </p:spPr>
        <p:txBody>
          <a:bodyPr wrap="square">
            <a:spAutoFit/>
          </a:bodyPr>
          <a:lstStyle/>
          <a:p>
            <a:pPr algn="ctr">
              <a:defRPr/>
            </a:pPr>
            <a:r>
              <a:rPr lang="en-US" sz="6000" b="1" dirty="0">
                <a:ln w="9525">
                  <a:solidFill>
                    <a:srgbClr val="FFFFFF"/>
                  </a:solidFill>
                  <a:prstDash val="solid"/>
                </a:ln>
                <a:solidFill>
                  <a:srgbClr val="17368D"/>
                </a:solidFill>
                <a:effectLst>
                  <a:outerShdw blurRad="12700" dist="38100" dir="2700000" algn="tl" rotWithShape="0">
                    <a:srgbClr val="FFCAAA">
                      <a:lumMod val="60000"/>
                      <a:lumOff val="40000"/>
                    </a:srgbClr>
                  </a:outerShdw>
                </a:effectLst>
                <a:latin typeface="Times New Roman" panose="02020603050405020304" pitchFamily="18" charset="0"/>
                <a:cs typeface="Times New Roman" panose="02020603050405020304" pitchFamily="18" charset="0"/>
              </a:rPr>
              <a:t>CHÀO MỪNG </a:t>
            </a:r>
            <a:endParaRPr lang="vi-VN" sz="6000" b="1" dirty="0" smtClean="0">
              <a:ln w="9525">
                <a:solidFill>
                  <a:srgbClr val="FFFFFF"/>
                </a:solidFill>
                <a:prstDash val="solid"/>
              </a:ln>
              <a:solidFill>
                <a:srgbClr val="17368D"/>
              </a:solidFill>
              <a:effectLst>
                <a:outerShdw blurRad="12700" dist="38100" dir="2700000" algn="tl" rotWithShape="0">
                  <a:srgbClr val="FFCAAA">
                    <a:lumMod val="60000"/>
                    <a:lumOff val="40000"/>
                  </a:srgbClr>
                </a:outerShdw>
              </a:effectLst>
              <a:latin typeface="Times New Roman" panose="02020603050405020304" pitchFamily="18" charset="0"/>
              <a:cs typeface="Times New Roman" panose="02020603050405020304" pitchFamily="18" charset="0"/>
            </a:endParaRPr>
          </a:p>
          <a:p>
            <a:pPr algn="ctr">
              <a:defRPr/>
            </a:pPr>
            <a:r>
              <a:rPr lang="en-US" sz="6000" b="1" dirty="0" smtClean="0">
                <a:ln w="9525">
                  <a:solidFill>
                    <a:srgbClr val="FFFFFF"/>
                  </a:solidFill>
                  <a:prstDash val="solid"/>
                </a:ln>
                <a:solidFill>
                  <a:srgbClr val="17368D"/>
                </a:solidFill>
                <a:effectLst>
                  <a:outerShdw blurRad="12700" dist="38100" dir="2700000" algn="tl" rotWithShape="0">
                    <a:srgbClr val="FFCAAA">
                      <a:lumMod val="60000"/>
                      <a:lumOff val="40000"/>
                    </a:srgbClr>
                  </a:outerShdw>
                </a:effectLst>
                <a:latin typeface="Times New Roman" panose="02020603050405020304" pitchFamily="18" charset="0"/>
                <a:cs typeface="Times New Roman" panose="02020603050405020304" pitchFamily="18" charset="0"/>
              </a:rPr>
              <a:t>CÁC </a:t>
            </a:r>
            <a:r>
              <a:rPr lang="vi-VN" sz="6000" b="1" dirty="0" smtClean="0">
                <a:ln w="9525">
                  <a:solidFill>
                    <a:srgbClr val="FFFFFF"/>
                  </a:solidFill>
                  <a:prstDash val="solid"/>
                </a:ln>
                <a:solidFill>
                  <a:srgbClr val="17368D"/>
                </a:solidFill>
                <a:effectLst>
                  <a:outerShdw blurRad="12700" dist="38100" dir="2700000" algn="tl" rotWithShape="0">
                    <a:srgbClr val="FFCAAA">
                      <a:lumMod val="60000"/>
                      <a:lumOff val="40000"/>
                    </a:srgbClr>
                  </a:outerShdw>
                </a:effectLst>
                <a:latin typeface="Times New Roman" panose="02020603050405020304" pitchFamily="18" charset="0"/>
                <a:cs typeface="Times New Roman" panose="02020603050405020304" pitchFamily="18" charset="0"/>
              </a:rPr>
              <a:t>EM</a:t>
            </a:r>
            <a:r>
              <a:rPr lang="en-US" sz="6000" b="1" dirty="0" smtClean="0">
                <a:ln w="9525">
                  <a:solidFill>
                    <a:srgbClr val="FFFFFF"/>
                  </a:solidFill>
                  <a:prstDash val="solid"/>
                </a:ln>
                <a:solidFill>
                  <a:srgbClr val="17368D"/>
                </a:solidFill>
                <a:effectLst>
                  <a:outerShdw blurRad="12700" dist="38100" dir="2700000" algn="tl" rotWithShape="0">
                    <a:srgbClr val="FFCAAA">
                      <a:lumMod val="60000"/>
                      <a:lumOff val="40000"/>
                    </a:srgbClr>
                  </a:outerShdw>
                </a:effectLst>
                <a:latin typeface="Times New Roman" panose="02020603050405020304" pitchFamily="18" charset="0"/>
                <a:cs typeface="Times New Roman" panose="02020603050405020304" pitchFamily="18" charset="0"/>
              </a:rPr>
              <a:t> </a:t>
            </a:r>
            <a:r>
              <a:rPr lang="vi-VN" sz="6000" b="1" dirty="0" smtClean="0">
                <a:ln w="9525">
                  <a:solidFill>
                    <a:srgbClr val="FFFFFF"/>
                  </a:solidFill>
                  <a:prstDash val="solid"/>
                </a:ln>
                <a:solidFill>
                  <a:srgbClr val="17368D"/>
                </a:solidFill>
                <a:effectLst>
                  <a:outerShdw blurRad="12700" dist="38100" dir="2700000" algn="tl" rotWithShape="0">
                    <a:srgbClr val="FFCAAA">
                      <a:lumMod val="60000"/>
                      <a:lumOff val="40000"/>
                    </a:srgbClr>
                  </a:outerShdw>
                </a:effectLst>
                <a:latin typeface="Times New Roman" panose="02020603050405020304" pitchFamily="18" charset="0"/>
                <a:cs typeface="Times New Roman" panose="02020603050405020304" pitchFamily="18" charset="0"/>
              </a:rPr>
              <a:t> </a:t>
            </a:r>
          </a:p>
          <a:p>
            <a:pPr algn="ctr">
              <a:defRPr/>
            </a:pPr>
            <a:r>
              <a:rPr lang="en-US" sz="6000" b="1" dirty="0" smtClean="0">
                <a:ln w="9525">
                  <a:solidFill>
                    <a:srgbClr val="FFFFFF"/>
                  </a:solidFill>
                  <a:prstDash val="solid"/>
                </a:ln>
                <a:solidFill>
                  <a:srgbClr val="17368D"/>
                </a:solidFill>
                <a:effectLst>
                  <a:outerShdw blurRad="12700" dist="38100" dir="2700000" algn="tl" rotWithShape="0">
                    <a:srgbClr val="FFCAAA">
                      <a:lumMod val="60000"/>
                      <a:lumOff val="40000"/>
                    </a:srgbClr>
                  </a:outerShdw>
                </a:effectLst>
                <a:latin typeface="Times New Roman" panose="02020603050405020304" pitchFamily="18" charset="0"/>
                <a:cs typeface="Times New Roman" panose="02020603050405020304" pitchFamily="18" charset="0"/>
              </a:rPr>
              <a:t>ĐẾN </a:t>
            </a:r>
            <a:r>
              <a:rPr lang="en-US" sz="6000" b="1" dirty="0">
                <a:ln w="9525">
                  <a:solidFill>
                    <a:srgbClr val="FFFFFF"/>
                  </a:solidFill>
                  <a:prstDash val="solid"/>
                </a:ln>
                <a:solidFill>
                  <a:srgbClr val="17368D"/>
                </a:solidFill>
                <a:effectLst>
                  <a:outerShdw blurRad="12700" dist="38100" dir="2700000" algn="tl" rotWithShape="0">
                    <a:srgbClr val="FFCAAA">
                      <a:lumMod val="60000"/>
                      <a:lumOff val="40000"/>
                    </a:srgbClr>
                  </a:outerShdw>
                </a:effectLst>
                <a:latin typeface="Times New Roman" panose="02020603050405020304" pitchFamily="18" charset="0"/>
                <a:cs typeface="Times New Roman" panose="02020603050405020304" pitchFamily="18" charset="0"/>
              </a:rPr>
              <a:t>VỚI LỚP HỌC</a:t>
            </a:r>
          </a:p>
          <a:p>
            <a:pPr algn="ctr">
              <a:defRPr/>
            </a:pPr>
            <a:r>
              <a:rPr lang="en-US" sz="6000" b="1" dirty="0" err="1">
                <a:ln w="9525">
                  <a:solidFill>
                    <a:srgbClr val="FFFFFF"/>
                  </a:solidFill>
                  <a:prstDash val="solid"/>
                </a:ln>
                <a:solidFill>
                  <a:srgbClr val="17368D"/>
                </a:solidFill>
                <a:effectLst>
                  <a:outerShdw blurRad="12700" dist="38100" dir="2700000" algn="tl" rotWithShape="0">
                    <a:srgbClr val="FFCAAA">
                      <a:lumMod val="60000"/>
                      <a:lumOff val="40000"/>
                    </a:srgbClr>
                  </a:outerShdw>
                </a:effectLst>
                <a:latin typeface="Times New Roman" panose="02020603050405020304" pitchFamily="18" charset="0"/>
                <a:cs typeface="Times New Roman" panose="02020603050405020304" pitchFamily="18" charset="0"/>
              </a:rPr>
              <a:t>Trực</a:t>
            </a:r>
            <a:r>
              <a:rPr lang="en-US" sz="6000" b="1" dirty="0">
                <a:ln w="9525">
                  <a:solidFill>
                    <a:srgbClr val="FFFFFF"/>
                  </a:solidFill>
                  <a:prstDash val="solid"/>
                </a:ln>
                <a:solidFill>
                  <a:srgbClr val="17368D"/>
                </a:solidFill>
                <a:effectLst>
                  <a:outerShdw blurRad="12700" dist="38100" dir="2700000" algn="tl" rotWithShape="0">
                    <a:srgbClr val="FFCAAA">
                      <a:lumMod val="60000"/>
                      <a:lumOff val="40000"/>
                    </a:srgbClr>
                  </a:outerShdw>
                </a:effectLst>
                <a:latin typeface="Times New Roman" panose="02020603050405020304" pitchFamily="18" charset="0"/>
                <a:cs typeface="Times New Roman" panose="02020603050405020304" pitchFamily="18" charset="0"/>
              </a:rPr>
              <a:t> </a:t>
            </a:r>
            <a:r>
              <a:rPr lang="en-US" sz="6000" b="1" dirty="0" err="1">
                <a:ln w="9525">
                  <a:solidFill>
                    <a:srgbClr val="FFFFFF"/>
                  </a:solidFill>
                  <a:prstDash val="solid"/>
                </a:ln>
                <a:solidFill>
                  <a:srgbClr val="17368D"/>
                </a:solidFill>
                <a:effectLst>
                  <a:outerShdw blurRad="12700" dist="38100" dir="2700000" algn="tl" rotWithShape="0">
                    <a:srgbClr val="FFCAAA">
                      <a:lumMod val="60000"/>
                      <a:lumOff val="40000"/>
                    </a:srgbClr>
                  </a:outerShdw>
                </a:effectLst>
                <a:latin typeface="Times New Roman" panose="02020603050405020304" pitchFamily="18" charset="0"/>
                <a:cs typeface="Times New Roman" panose="02020603050405020304" pitchFamily="18" charset="0"/>
              </a:rPr>
              <a:t>tuyến</a:t>
            </a:r>
            <a:endParaRPr lang="en-US" sz="6000" b="1" dirty="0">
              <a:ln w="9525">
                <a:solidFill>
                  <a:srgbClr val="FFFFFF"/>
                </a:solidFill>
                <a:prstDash val="solid"/>
              </a:ln>
              <a:solidFill>
                <a:srgbClr val="17368D"/>
              </a:solidFill>
              <a:effectLst>
                <a:outerShdw blurRad="12700" dist="38100" dir="2700000" algn="tl" rotWithShape="0">
                  <a:srgbClr val="FFCAAA">
                    <a:lumMod val="60000"/>
                    <a:lumOff val="40000"/>
                  </a:srgbClr>
                </a:outerShdw>
              </a:effectLst>
              <a:latin typeface="Times New Roman" panose="02020603050405020304" pitchFamily="18" charset="0"/>
              <a:cs typeface="Times New Roman" panose="02020603050405020304" pitchFamily="18" charset="0"/>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78661676"/>
      </p:ext>
    </p:extLst>
  </p:cSld>
  <p:clrMapOvr>
    <a:masterClrMapping/>
  </p:clrMapOvr>
  <p:transition spd="slow" advTm="723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6000" r="-16000"/>
          </a:stretch>
        </a:blipFill>
        <a:effectLst/>
      </p:bgPr>
    </p:bg>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2571750" y="1795463"/>
            <a:ext cx="41148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Arial" panose="020B7200000000000000" pitchFamily="34" charset="0"/>
              </a:defRPr>
            </a:lvl1pPr>
            <a:lvl2pPr marL="742950" indent="-285750">
              <a:defRPr>
                <a:solidFill>
                  <a:schemeClr val="tx1"/>
                </a:solidFill>
                <a:latin typeface=".VnArial" panose="020B7200000000000000" pitchFamily="34" charset="0"/>
              </a:defRPr>
            </a:lvl2pPr>
            <a:lvl3pPr marL="1143000" indent="-228600">
              <a:defRPr>
                <a:solidFill>
                  <a:schemeClr val="tx1"/>
                </a:solidFill>
                <a:latin typeface=".VnArial" panose="020B7200000000000000" pitchFamily="34" charset="0"/>
              </a:defRPr>
            </a:lvl3pPr>
            <a:lvl4pPr marL="1600200" indent="-228600">
              <a:defRPr>
                <a:solidFill>
                  <a:schemeClr val="tx1"/>
                </a:solidFill>
                <a:latin typeface=".VnArial" panose="020B7200000000000000" pitchFamily="34" charset="0"/>
              </a:defRPr>
            </a:lvl4pPr>
            <a:lvl5pPr marL="2057400" indent="-228600">
              <a:defRPr>
                <a:solidFill>
                  <a:schemeClr val="tx1"/>
                </a:solidFill>
                <a:latin typeface=".VnArial" panose="020B7200000000000000" pitchFamily="34" charset="0"/>
              </a:defRPr>
            </a:lvl5pPr>
            <a:lvl6pPr marL="2514600" indent="-228600" eaLnBrk="0" fontAlgn="base" hangingPunct="0">
              <a:spcBef>
                <a:spcPct val="0"/>
              </a:spcBef>
              <a:spcAft>
                <a:spcPct val="0"/>
              </a:spcAft>
              <a:defRPr>
                <a:solidFill>
                  <a:schemeClr val="tx1"/>
                </a:solidFill>
                <a:latin typeface=".VnArial" panose="020B7200000000000000" pitchFamily="34" charset="0"/>
              </a:defRPr>
            </a:lvl6pPr>
            <a:lvl7pPr marL="2971800" indent="-228600" eaLnBrk="0" fontAlgn="base" hangingPunct="0">
              <a:spcBef>
                <a:spcPct val="0"/>
              </a:spcBef>
              <a:spcAft>
                <a:spcPct val="0"/>
              </a:spcAft>
              <a:defRPr>
                <a:solidFill>
                  <a:schemeClr val="tx1"/>
                </a:solidFill>
                <a:latin typeface=".VnArial" panose="020B7200000000000000" pitchFamily="34" charset="0"/>
              </a:defRPr>
            </a:lvl7pPr>
            <a:lvl8pPr marL="3429000" indent="-228600" eaLnBrk="0" fontAlgn="base" hangingPunct="0">
              <a:spcBef>
                <a:spcPct val="0"/>
              </a:spcBef>
              <a:spcAft>
                <a:spcPct val="0"/>
              </a:spcAft>
              <a:defRPr>
                <a:solidFill>
                  <a:schemeClr val="tx1"/>
                </a:solidFill>
                <a:latin typeface=".VnArial" panose="020B7200000000000000" pitchFamily="34" charset="0"/>
              </a:defRPr>
            </a:lvl8pPr>
            <a:lvl9pPr marL="3886200" indent="-228600" eaLnBrk="0" fontAlgn="base" hangingPunct="0">
              <a:spcBef>
                <a:spcPct val="0"/>
              </a:spcBef>
              <a:spcAft>
                <a:spcPct val="0"/>
              </a:spcAft>
              <a:defRPr>
                <a:solidFill>
                  <a:schemeClr val="tx1"/>
                </a:solidFill>
                <a:latin typeface=".VnArial" panose="020B7200000000000000" pitchFamily="34" charset="0"/>
              </a:defRPr>
            </a:lvl9pPr>
          </a:lstStyle>
          <a:p>
            <a:endParaRPr lang="en-US" altLang="en-US" sz="8800" b="1">
              <a:latin typeface="Times New Roman" pitchFamily="18" charset="0"/>
              <a:cs typeface="Times New Roman" panose="02020603050405020304" pitchFamily="18" charset="0"/>
            </a:endParaRPr>
          </a:p>
        </p:txBody>
      </p:sp>
      <p:sp>
        <p:nvSpPr>
          <p:cNvPr id="3" name="TextBox 2"/>
          <p:cNvSpPr txBox="1"/>
          <p:nvPr/>
        </p:nvSpPr>
        <p:spPr>
          <a:xfrm>
            <a:off x="1314450" y="2743200"/>
            <a:ext cx="7258050" cy="1016000"/>
          </a:xfrm>
          <a:prstGeom prst="rect">
            <a:avLst/>
          </a:prstGeom>
          <a:noFill/>
        </p:spPr>
        <p:txBody>
          <a:bodyPr>
            <a:spAutoFit/>
          </a:bodyPr>
          <a:lstStyle/>
          <a:p>
            <a:pPr>
              <a:defRPr/>
            </a:pPr>
            <a:r>
              <a:rPr lang="en-US" sz="6000" dirty="0">
                <a:effectLst>
                  <a:outerShdw blurRad="38100" dist="38100" dir="2700000" algn="tl">
                    <a:srgbClr val="000000">
                      <a:alpha val="43137"/>
                    </a:srgbClr>
                  </a:outerShdw>
                </a:effectLst>
                <a:latin typeface="Times New Roman" pitchFamily="18" charset="0"/>
                <a:cs typeface="Times New Roman" panose="02020603050405020304" pitchFamily="18" charset="0"/>
              </a:rPr>
              <a:t> </a:t>
            </a:r>
          </a:p>
        </p:txBody>
      </p:sp>
      <p:sp>
        <p:nvSpPr>
          <p:cNvPr id="5125" name="TextBox 2"/>
          <p:cNvSpPr txBox="1">
            <a:spLocks noChangeArrowheads="1"/>
          </p:cNvSpPr>
          <p:nvPr/>
        </p:nvSpPr>
        <p:spPr bwMode="auto">
          <a:xfrm>
            <a:off x="3491880" y="1084803"/>
            <a:ext cx="39268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Arial" panose="020B7200000000000000" pitchFamily="34" charset="0"/>
              </a:defRPr>
            </a:lvl1pPr>
            <a:lvl2pPr marL="742950" indent="-285750">
              <a:defRPr>
                <a:solidFill>
                  <a:schemeClr val="tx1"/>
                </a:solidFill>
                <a:latin typeface=".VnArial" panose="020B7200000000000000" pitchFamily="34" charset="0"/>
              </a:defRPr>
            </a:lvl2pPr>
            <a:lvl3pPr marL="1143000" indent="-228600">
              <a:defRPr>
                <a:solidFill>
                  <a:schemeClr val="tx1"/>
                </a:solidFill>
                <a:latin typeface=".VnArial" panose="020B7200000000000000" pitchFamily="34" charset="0"/>
              </a:defRPr>
            </a:lvl3pPr>
            <a:lvl4pPr marL="1600200" indent="-228600">
              <a:defRPr>
                <a:solidFill>
                  <a:schemeClr val="tx1"/>
                </a:solidFill>
                <a:latin typeface=".VnArial" panose="020B7200000000000000" pitchFamily="34" charset="0"/>
              </a:defRPr>
            </a:lvl4pPr>
            <a:lvl5pPr marL="2057400" indent="-228600">
              <a:defRPr>
                <a:solidFill>
                  <a:schemeClr val="tx1"/>
                </a:solidFill>
                <a:latin typeface=".VnArial" panose="020B7200000000000000" pitchFamily="34" charset="0"/>
              </a:defRPr>
            </a:lvl5pPr>
            <a:lvl6pPr marL="2514600" indent="-228600" eaLnBrk="0" fontAlgn="base" hangingPunct="0">
              <a:spcBef>
                <a:spcPct val="0"/>
              </a:spcBef>
              <a:spcAft>
                <a:spcPct val="0"/>
              </a:spcAft>
              <a:defRPr>
                <a:solidFill>
                  <a:schemeClr val="tx1"/>
                </a:solidFill>
                <a:latin typeface=".VnArial" panose="020B7200000000000000" pitchFamily="34" charset="0"/>
              </a:defRPr>
            </a:lvl6pPr>
            <a:lvl7pPr marL="2971800" indent="-228600" eaLnBrk="0" fontAlgn="base" hangingPunct="0">
              <a:spcBef>
                <a:spcPct val="0"/>
              </a:spcBef>
              <a:spcAft>
                <a:spcPct val="0"/>
              </a:spcAft>
              <a:defRPr>
                <a:solidFill>
                  <a:schemeClr val="tx1"/>
                </a:solidFill>
                <a:latin typeface=".VnArial" panose="020B7200000000000000" pitchFamily="34" charset="0"/>
              </a:defRPr>
            </a:lvl7pPr>
            <a:lvl8pPr marL="3429000" indent="-228600" eaLnBrk="0" fontAlgn="base" hangingPunct="0">
              <a:spcBef>
                <a:spcPct val="0"/>
              </a:spcBef>
              <a:spcAft>
                <a:spcPct val="0"/>
              </a:spcAft>
              <a:defRPr>
                <a:solidFill>
                  <a:schemeClr val="tx1"/>
                </a:solidFill>
                <a:latin typeface=".VnArial" panose="020B7200000000000000" pitchFamily="34" charset="0"/>
              </a:defRPr>
            </a:lvl8pPr>
            <a:lvl9pPr marL="3886200" indent="-228600" eaLnBrk="0" fontAlgn="base" hangingPunct="0">
              <a:spcBef>
                <a:spcPct val="0"/>
              </a:spcBef>
              <a:spcAft>
                <a:spcPct val="0"/>
              </a:spcAft>
              <a:defRPr>
                <a:solidFill>
                  <a:schemeClr val="tx1"/>
                </a:solidFill>
                <a:latin typeface=".VnArial" panose="020B7200000000000000" pitchFamily="34" charset="0"/>
              </a:defRPr>
            </a:lvl9pPr>
          </a:lstStyle>
          <a:p>
            <a:r>
              <a:rPr lang="vi-VN" altLang="en-US" sz="3600" b="1" dirty="0" smtClean="0">
                <a:solidFill>
                  <a:srgbClr val="FF0000"/>
                </a:solidFill>
                <a:latin typeface="Times New Roman" panose="02020603050405020304" pitchFamily="18" charset="0"/>
                <a:cs typeface="Times New Roman" panose="02020603050405020304" pitchFamily="18" charset="0"/>
              </a:rPr>
              <a:t>ĐẠO ĐỨC</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
        <p:nvSpPr>
          <p:cNvPr id="5127" name="TextBox 4"/>
          <p:cNvSpPr txBox="1">
            <a:spLocks noChangeArrowheads="1"/>
          </p:cNvSpPr>
          <p:nvPr/>
        </p:nvSpPr>
        <p:spPr bwMode="auto">
          <a:xfrm>
            <a:off x="1314450" y="2482850"/>
            <a:ext cx="7073974"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Arial" panose="020B7200000000000000" pitchFamily="34" charset="0"/>
              </a:defRPr>
            </a:lvl1pPr>
            <a:lvl2pPr marL="742950" indent="-285750">
              <a:defRPr>
                <a:solidFill>
                  <a:schemeClr val="tx1"/>
                </a:solidFill>
                <a:latin typeface=".VnArial" panose="020B7200000000000000" pitchFamily="34" charset="0"/>
              </a:defRPr>
            </a:lvl2pPr>
            <a:lvl3pPr marL="1143000" indent="-228600">
              <a:defRPr>
                <a:solidFill>
                  <a:schemeClr val="tx1"/>
                </a:solidFill>
                <a:latin typeface=".VnArial" panose="020B7200000000000000" pitchFamily="34" charset="0"/>
              </a:defRPr>
            </a:lvl3pPr>
            <a:lvl4pPr marL="1600200" indent="-228600">
              <a:defRPr>
                <a:solidFill>
                  <a:schemeClr val="tx1"/>
                </a:solidFill>
                <a:latin typeface=".VnArial" panose="020B7200000000000000" pitchFamily="34" charset="0"/>
              </a:defRPr>
            </a:lvl4pPr>
            <a:lvl5pPr marL="2057400" indent="-228600">
              <a:defRPr>
                <a:solidFill>
                  <a:schemeClr val="tx1"/>
                </a:solidFill>
                <a:latin typeface=".VnArial" panose="020B7200000000000000" pitchFamily="34" charset="0"/>
              </a:defRPr>
            </a:lvl5pPr>
            <a:lvl6pPr marL="2514600" indent="-228600" eaLnBrk="0" fontAlgn="base" hangingPunct="0">
              <a:spcBef>
                <a:spcPct val="0"/>
              </a:spcBef>
              <a:spcAft>
                <a:spcPct val="0"/>
              </a:spcAft>
              <a:defRPr>
                <a:solidFill>
                  <a:schemeClr val="tx1"/>
                </a:solidFill>
                <a:latin typeface=".VnArial" panose="020B7200000000000000" pitchFamily="34" charset="0"/>
              </a:defRPr>
            </a:lvl6pPr>
            <a:lvl7pPr marL="2971800" indent="-228600" eaLnBrk="0" fontAlgn="base" hangingPunct="0">
              <a:spcBef>
                <a:spcPct val="0"/>
              </a:spcBef>
              <a:spcAft>
                <a:spcPct val="0"/>
              </a:spcAft>
              <a:defRPr>
                <a:solidFill>
                  <a:schemeClr val="tx1"/>
                </a:solidFill>
                <a:latin typeface=".VnArial" panose="020B7200000000000000" pitchFamily="34" charset="0"/>
              </a:defRPr>
            </a:lvl7pPr>
            <a:lvl8pPr marL="3429000" indent="-228600" eaLnBrk="0" fontAlgn="base" hangingPunct="0">
              <a:spcBef>
                <a:spcPct val="0"/>
              </a:spcBef>
              <a:spcAft>
                <a:spcPct val="0"/>
              </a:spcAft>
              <a:defRPr>
                <a:solidFill>
                  <a:schemeClr val="tx1"/>
                </a:solidFill>
                <a:latin typeface=".VnArial" panose="020B7200000000000000" pitchFamily="34" charset="0"/>
              </a:defRPr>
            </a:lvl8pPr>
            <a:lvl9pPr marL="3886200" indent="-228600" eaLnBrk="0" fontAlgn="base" hangingPunct="0">
              <a:spcBef>
                <a:spcPct val="0"/>
              </a:spcBef>
              <a:spcAft>
                <a:spcPct val="0"/>
              </a:spcAft>
              <a:defRPr>
                <a:solidFill>
                  <a:schemeClr val="tx1"/>
                </a:solidFill>
                <a:latin typeface=".VnArial" panose="020B7200000000000000" pitchFamily="34" charset="0"/>
              </a:defRPr>
            </a:lvl9pPr>
          </a:lstStyle>
          <a:p>
            <a:pPr algn="ctr">
              <a:lnSpc>
                <a:spcPct val="150000"/>
              </a:lnSpc>
            </a:pPr>
            <a:r>
              <a:rPr lang="vi-VN" sz="4000" b="1" dirty="0" smtClean="0">
                <a:solidFill>
                  <a:srgbClr val="FF0000"/>
                </a:solidFill>
                <a:latin typeface="Times New Roman" pitchFamily="18" charset="0"/>
                <a:ea typeface="HP001 5Ha" panose="020B0603050302020204" pitchFamily="34" charset="-127"/>
                <a:cs typeface="Times New Roman" pitchFamily="18" charset="0"/>
              </a:rPr>
              <a:t>CÓ TRÁCH NHIỆM </a:t>
            </a:r>
          </a:p>
          <a:p>
            <a:pPr algn="ctr">
              <a:lnSpc>
                <a:spcPct val="150000"/>
              </a:lnSpc>
            </a:pPr>
            <a:r>
              <a:rPr lang="vi-VN" sz="4000" b="1" dirty="0" smtClean="0">
                <a:solidFill>
                  <a:srgbClr val="FF0000"/>
                </a:solidFill>
                <a:latin typeface="Times New Roman" pitchFamily="18" charset="0"/>
                <a:ea typeface="HP001 5Ha" panose="020B0603050302020204" pitchFamily="34" charset="-127"/>
                <a:cs typeface="Times New Roman" pitchFamily="18" charset="0"/>
              </a:rPr>
              <a:t>VỀ VIỆC LÀM CỦA MÌNH (Tiết </a:t>
            </a:r>
            <a:r>
              <a:rPr lang="en-US" sz="4000" b="1" dirty="0" smtClean="0">
                <a:solidFill>
                  <a:srgbClr val="FF0000"/>
                </a:solidFill>
                <a:latin typeface="Times New Roman" pitchFamily="18" charset="0"/>
                <a:ea typeface="HP001 5Ha" panose="020B0603050302020204" pitchFamily="34" charset="-127"/>
                <a:cs typeface="Times New Roman" pitchFamily="18" charset="0"/>
              </a:rPr>
              <a:t>3</a:t>
            </a:r>
            <a:r>
              <a:rPr lang="vi-VN" sz="4000" b="1" dirty="0" smtClean="0">
                <a:solidFill>
                  <a:srgbClr val="FF0000"/>
                </a:solidFill>
                <a:latin typeface="Times New Roman" pitchFamily="18" charset="0"/>
                <a:ea typeface="HP001 5Ha" panose="020B0603050302020204" pitchFamily="34" charset="-127"/>
                <a:cs typeface="Times New Roman" pitchFamily="18" charset="0"/>
              </a:rPr>
              <a:t>) </a:t>
            </a:r>
            <a:endParaRPr lang="vi-VN" sz="4000" b="1" dirty="0">
              <a:solidFill>
                <a:srgbClr val="FF0000"/>
              </a:solidFill>
              <a:latin typeface="Times New Roman" pitchFamily="18" charset="0"/>
              <a:ea typeface="HP001 5Ha" panose="020B0603050302020204" pitchFamily="34" charset="-127"/>
              <a:cs typeface="Times New Roman" pitchFamily="18" charset="0"/>
            </a:endParaRPr>
          </a:p>
        </p:txBody>
      </p:sp>
      <p:sp>
        <p:nvSpPr>
          <p:cNvPr id="2" name="Oval 1"/>
          <p:cNvSpPr/>
          <p:nvPr/>
        </p:nvSpPr>
        <p:spPr>
          <a:xfrm>
            <a:off x="3757392" y="1714500"/>
            <a:ext cx="2232248" cy="76835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3400" b="1" dirty="0" smtClean="0">
                <a:solidFill>
                  <a:schemeClr val="tx1"/>
                </a:solidFill>
                <a:latin typeface="Times New Roman" pitchFamily="18" charset="0"/>
                <a:ea typeface="HP001 5Ha" panose="020B0603050302020204" pitchFamily="34" charset="-127"/>
                <a:cs typeface="Times New Roman" pitchFamily="18" charset="0"/>
              </a:rPr>
              <a:t>Bài 2 </a:t>
            </a:r>
            <a:endParaRPr lang="vi-VN" sz="3400" b="1" dirty="0">
              <a:solidFill>
                <a:schemeClr val="tx1"/>
              </a:solidFill>
              <a:latin typeface="Times New Roman" pitchFamily="18" charset="0"/>
              <a:ea typeface="HP001 5Ha" panose="020B0603050302020204" pitchFamily="34" charset="-127"/>
              <a:cs typeface="Times New Roman" pitchFamily="18" charset="0"/>
            </a:endParaRPr>
          </a:p>
        </p:txBody>
      </p:sp>
      <p:pic>
        <p:nvPicPr>
          <p:cNvPr id="8" name="图片 6">
            <a:extLst>
              <a:ext uri="{FF2B5EF4-FFF2-40B4-BE49-F238E27FC236}">
                <a16:creationId xmlns="" xmlns:a16="http://schemas.microsoft.com/office/drawing/2014/main" id="{D0D99D38-B290-48E5-88F0-C8E0BDCCED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2063" b="527"/>
          <a:stretch/>
        </p:blipFill>
        <p:spPr>
          <a:xfrm>
            <a:off x="2665710" y="5904656"/>
            <a:ext cx="6477281" cy="980728"/>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
        <p:nvSpPr>
          <p:cNvPr id="4" name="TextBox 3"/>
          <p:cNvSpPr txBox="1"/>
          <p:nvPr/>
        </p:nvSpPr>
        <p:spPr>
          <a:xfrm>
            <a:off x="1043608" y="476672"/>
            <a:ext cx="7344816" cy="584775"/>
          </a:xfrm>
          <a:prstGeom prst="rect">
            <a:avLst/>
          </a:prstGeom>
          <a:noFill/>
        </p:spPr>
        <p:txBody>
          <a:bodyPr wrap="square" rtlCol="0">
            <a:spAutoFit/>
          </a:bodyPr>
          <a:lstStyle/>
          <a:p>
            <a:r>
              <a:rPr lang="en-US" sz="3200" dirty="0" err="1" smtClean="0">
                <a:latin typeface="Times New Roman" pitchFamily="18" charset="0"/>
                <a:cs typeface="Times New Roman" pitchFamily="18" charset="0"/>
              </a:rPr>
              <a:t>Thứ</a:t>
            </a:r>
            <a:r>
              <a:rPr lang="en-US" sz="3200" dirty="0" smtClean="0">
                <a:latin typeface="Times New Roman" pitchFamily="18" charset="0"/>
                <a:cs typeface="Times New Roman" pitchFamily="18" charset="0"/>
              </a:rPr>
              <a:t> </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hai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ngày</a:t>
            </a:r>
            <a:r>
              <a:rPr lang="en-US" sz="3200" dirty="0" smtClean="0">
                <a:latin typeface="Times New Roman" pitchFamily="18" charset="0"/>
                <a:cs typeface="Times New Roman" pitchFamily="18" charset="0"/>
              </a:rPr>
              <a:t>   04  </a:t>
            </a:r>
            <a:r>
              <a:rPr lang="en-US" sz="3200" dirty="0" err="1" smtClean="0">
                <a:latin typeface="Times New Roman" pitchFamily="18" charset="0"/>
                <a:cs typeface="Times New Roman" pitchFamily="18" charset="0"/>
              </a:rPr>
              <a:t>tháng</a:t>
            </a:r>
            <a:r>
              <a:rPr lang="en-US" sz="3200" dirty="0" smtClean="0">
                <a:latin typeface="Times New Roman" pitchFamily="18" charset="0"/>
                <a:cs typeface="Times New Roman" pitchFamily="18" charset="0"/>
              </a:rPr>
              <a:t> </a:t>
            </a:r>
            <a:r>
              <a:rPr lang="en-US" sz="3200" dirty="0" smtClean="0">
                <a:latin typeface="Times New Roman" pitchFamily="18" charset="0"/>
                <a:cs typeface="Times New Roman" pitchFamily="18" charset="0"/>
              </a:rPr>
              <a:t>10 </a:t>
            </a:r>
            <a:r>
              <a:rPr lang="en-US" sz="3200" dirty="0" err="1" smtClean="0">
                <a:latin typeface="Times New Roman" pitchFamily="18" charset="0"/>
                <a:cs typeface="Times New Roman" pitchFamily="18" charset="0"/>
              </a:rPr>
              <a:t>năm</a:t>
            </a:r>
            <a:r>
              <a:rPr lang="en-US" sz="3200" dirty="0" smtClean="0">
                <a:latin typeface="Times New Roman" pitchFamily="18" charset="0"/>
                <a:cs typeface="Times New Roman" pitchFamily="18" charset="0"/>
              </a:rPr>
              <a:t> 2021</a:t>
            </a:r>
            <a:endParaRPr lang="en-US" sz="3200"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588250247"/>
      </p:ext>
    </p:extLst>
  </p:cSld>
  <p:clrMapOvr>
    <a:masterClrMapping/>
  </p:clrMapOvr>
  <mc:AlternateContent xmlns:mc="http://schemas.openxmlformats.org/markup-compatibility/2006" xmlns:p14="http://schemas.microsoft.com/office/powerpoint/2010/main">
    <mc:Choice Requires="p14">
      <p:transition spd="slow" p14:dur="2000" advTm="15254"/>
    </mc:Choice>
    <mc:Fallback xmlns="">
      <p:transition spd="slow" advTm="15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127"/>
                                        </p:tgtEl>
                                        <p:attrNameLst>
                                          <p:attrName>style.visibility</p:attrName>
                                        </p:attrNameLst>
                                      </p:cBhvr>
                                      <p:to>
                                        <p:strVal val="visible"/>
                                      </p:to>
                                    </p:set>
                                    <p:animEffect transition="in" filter="barn(inVertical)">
                                      <p:cBhvr>
                                        <p:cTn id="16"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bldLst>
      <p:bldP spid="5127"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6000" r="-1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5" y="1125415"/>
            <a:ext cx="9144000" cy="57325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2123728" y="167810"/>
            <a:ext cx="5688632" cy="830997"/>
          </a:xfrm>
          <a:prstGeom prst="rect">
            <a:avLst/>
          </a:prstGeom>
          <a:noFill/>
        </p:spPr>
        <p:txBody>
          <a:bodyPr wrap="square" rtlCol="0">
            <a:spAutoFit/>
          </a:bodyPr>
          <a:lstStyle/>
          <a:p>
            <a:r>
              <a:rPr lang="en-US" sz="4800" dirty="0" err="1" smtClean="0">
                <a:latin typeface="Times New Roman" pitchFamily="18" charset="0"/>
                <a:cs typeface="Times New Roman" pitchFamily="18" charset="0"/>
              </a:rPr>
              <a:t>Chuyện</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của</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bạn</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Đức</a:t>
            </a:r>
            <a:endParaRPr lang="en-US" sz="4800" dirty="0">
              <a:latin typeface="Times New Roman" pitchFamily="18" charset="0"/>
              <a:cs typeface="Times New Roman" pitchFamily="18" charset="0"/>
            </a:endParaRPr>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46192307"/>
      </p:ext>
    </p:extLst>
  </p:cSld>
  <p:clrMapOvr>
    <a:masterClrMapping/>
  </p:clrMapOvr>
  <mc:AlternateContent xmlns:mc="http://schemas.openxmlformats.org/markup-compatibility/2006" xmlns:p14="http://schemas.microsoft.com/office/powerpoint/2010/main">
    <mc:Choice Requires="p14">
      <p:transition spd="slow" p14:dur="2000" advTm="39768"/>
    </mc:Choice>
    <mc:Fallback xmlns="">
      <p:transition spd="slow" advTm="39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3"/>
                </p:tgtEl>
              </p:cMediaNode>
            </p:audio>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6000" r="-16000"/>
          </a:stretch>
        </a:blipFill>
        <a:effectLst/>
      </p:bgPr>
    </p:bg>
    <p:spTree>
      <p:nvGrpSpPr>
        <p:cNvPr id="1" name=""/>
        <p:cNvGrpSpPr/>
        <p:nvPr/>
      </p:nvGrpSpPr>
      <p:grpSpPr>
        <a:xfrm>
          <a:off x="0" y="0"/>
          <a:ext cx="0" cy="0"/>
          <a:chOff x="0" y="0"/>
          <a:chExt cx="0" cy="0"/>
        </a:xfrm>
      </p:grpSpPr>
      <p:sp>
        <p:nvSpPr>
          <p:cNvPr id="2" name="TextBox 1"/>
          <p:cNvSpPr txBox="1"/>
          <p:nvPr/>
        </p:nvSpPr>
        <p:spPr>
          <a:xfrm>
            <a:off x="0" y="0"/>
            <a:ext cx="9144000" cy="6217087"/>
          </a:xfrm>
          <a:prstGeom prst="rect">
            <a:avLst/>
          </a:prstGeom>
          <a:noFill/>
        </p:spPr>
        <p:txBody>
          <a:bodyPr wrap="square" rtlCol="0">
            <a:spAutoFit/>
          </a:bodyPr>
          <a:lstStyle/>
          <a:p>
            <a:pPr algn="ctr"/>
            <a:r>
              <a:rPr lang="vi-VN" sz="2400" b="1" dirty="0" smtClean="0">
                <a:solidFill>
                  <a:srgbClr val="FF0000"/>
                </a:solidFill>
                <a:latin typeface="+mj-lt"/>
              </a:rPr>
              <a:t>Chuyện của bạn </a:t>
            </a:r>
            <a:r>
              <a:rPr lang="vi-VN" sz="2400" b="1" dirty="0" smtClean="0">
                <a:solidFill>
                  <a:srgbClr val="FF0000"/>
                </a:solidFill>
                <a:latin typeface="+mj-lt"/>
              </a:rPr>
              <a:t>Đức</a:t>
            </a:r>
            <a:endParaRPr lang="vi-VN" sz="2200" b="1" dirty="0" smtClean="0">
              <a:latin typeface="+mj-lt"/>
            </a:endParaRPr>
          </a:p>
          <a:p>
            <a:pPr algn="just"/>
            <a:r>
              <a:rPr lang="vi-VN" sz="2200" b="1" dirty="0" smtClean="0">
                <a:latin typeface="+mj-lt"/>
              </a:rPr>
              <a:t>	Nhá nhem tối, Hợp và Đức mới đi đá bóng về. Đến lối rẽ vào ngõ nhà mình, Hợp ném quả bóng cho Đức: “Cậu cầm lấy bóng nhé!”. Thuận chân, Đức liền sút một cú cực mạnh về phía Hợp, miệng nói: “Cậu cứ giữ lấy!”. Bỗng một tiếng “bốp”, rồi tiếng kêu thất thanh “Ối giời ôi!...” </a:t>
            </a:r>
            <a:r>
              <a:rPr lang="vi-VN" sz="2200" b="1" dirty="0">
                <a:latin typeface="+mj-lt"/>
              </a:rPr>
              <a:t>v</a:t>
            </a:r>
            <a:r>
              <a:rPr lang="vi-VN" sz="2200" b="1" dirty="0" smtClean="0">
                <a:latin typeface="+mj-lt"/>
              </a:rPr>
              <a:t>à tiếng đổ vỡ loảng xoảng...</a:t>
            </a:r>
          </a:p>
          <a:p>
            <a:pPr algn="just"/>
            <a:r>
              <a:rPr lang="vi-VN" sz="2200" b="1" dirty="0" smtClean="0">
                <a:latin typeface="+mj-lt"/>
              </a:rPr>
              <a:t>	Đức định thần nhìn lại, thì ra quả bóng trúng vào một bà đang gánh hàng từ trong ngõ đi ra. Hợp đã ù té chạy mất hút. Đức nép vào bụi tre đầu ngõ, hồi hộp nghe ngóng. Cậu ta càng hoảng hơn khi nhận ra người vừa bị trúng bóng là bà Doan bán quán ở gốc cây đa đầu làng. Đức chưa biết xử lí ra sao thì thấy có mấy người đi đến hỏi han, nhặt giúp những thứ bị rơi và đưa bà Doan về nhà...</a:t>
            </a:r>
          </a:p>
          <a:p>
            <a:pPr algn="just"/>
            <a:r>
              <a:rPr lang="vi-VN" sz="2200" b="1" dirty="0" smtClean="0">
                <a:latin typeface="+mj-lt"/>
              </a:rPr>
              <a:t>	Trong bữa cơm tối, Đức định kể với bố mẹ về chuyện đã xảy ra, nhưng rồi lại ngập ngừng... Suốt bữa ăn, nó nhai và nuốt chẳng thấy gì ngon cả!</a:t>
            </a:r>
          </a:p>
          <a:p>
            <a:pPr algn="just"/>
            <a:r>
              <a:rPr lang="vi-VN" sz="2200" b="1" dirty="0" smtClean="0">
                <a:latin typeface="+mj-lt"/>
              </a:rPr>
              <a:t>	Tối hôm đó, Đức đi ngủ sớm mà đầu óc cứ suy nghĩ hoài. Cậu ta hiểu rằng không được trốn tránh trách nhiệm về việc đã gây ra với bà Doan, nhưng chưa biết sẽ giải quyết ra sao.</a:t>
            </a:r>
            <a:endParaRPr lang="en-US" sz="2200" b="1" dirty="0">
              <a:latin typeface="+mj-lt"/>
            </a:endParaRPr>
          </a:p>
        </p:txBody>
      </p:sp>
      <p:pic>
        <p:nvPicPr>
          <p:cNvPr id="24" name="Audio 2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26090186"/>
      </p:ext>
    </p:extLst>
  </p:cSld>
  <p:clrMapOvr>
    <a:masterClrMapping/>
  </p:clrMapOvr>
  <mc:AlternateContent xmlns:mc="http://schemas.openxmlformats.org/markup-compatibility/2006" xmlns:p14="http://schemas.microsoft.com/office/powerpoint/2010/main">
    <mc:Choice Requires="p14">
      <p:transition spd="slow" p14:dur="2000" advTm="103065"/>
    </mc:Choice>
    <mc:Fallback xmlns="">
      <p:transition spd="slow" advTm="103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4"/>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6000" r="-16000"/>
          </a:stretch>
        </a:blipFill>
        <a:effectLst/>
      </p:bgPr>
    </p:bg>
    <p:spTree>
      <p:nvGrpSpPr>
        <p:cNvPr id="1" name=""/>
        <p:cNvGrpSpPr/>
        <p:nvPr/>
      </p:nvGrpSpPr>
      <p:grpSpPr>
        <a:xfrm>
          <a:off x="0" y="0"/>
          <a:ext cx="0" cy="0"/>
          <a:chOff x="0" y="0"/>
          <a:chExt cx="0" cy="0"/>
        </a:xfrm>
      </p:grpSpPr>
      <p:sp>
        <p:nvSpPr>
          <p:cNvPr id="4" name="Cloud Callout 3"/>
          <p:cNvSpPr/>
          <p:nvPr/>
        </p:nvSpPr>
        <p:spPr>
          <a:xfrm>
            <a:off x="53751" y="-147310"/>
            <a:ext cx="5202324" cy="2446410"/>
          </a:xfrm>
          <a:prstGeom prst="cloudCallout">
            <a:avLst>
              <a:gd name="adj1" fmla="val 44110"/>
              <a:gd name="adj2" fmla="val 51576"/>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latin typeface="Times New Roman" pitchFamily="18" charset="0"/>
              <a:cs typeface="Times New Roman" pitchFamily="18" charset="0"/>
            </a:endParaRPr>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966" t="-2338" r="9675" b="4676"/>
          <a:stretch/>
        </p:blipFill>
        <p:spPr>
          <a:xfrm>
            <a:off x="5113343" y="-243408"/>
            <a:ext cx="2298422" cy="2542507"/>
          </a:xfrm>
          <a:prstGeom prst="ellipse">
            <a:avLst/>
          </a:prstGeom>
          <a:ln>
            <a:noFill/>
          </a:ln>
          <a:effectLst>
            <a:softEdge rad="112500"/>
          </a:effectLst>
        </p:spPr>
      </p:pic>
      <p:sp>
        <p:nvSpPr>
          <p:cNvPr id="9" name="Rectangle: Rounded Corners 2">
            <a:extLst>
              <a:ext uri="{FF2B5EF4-FFF2-40B4-BE49-F238E27FC236}">
                <a16:creationId xmlns="" xmlns:a16="http://schemas.microsoft.com/office/drawing/2014/main" id="{B704CAEF-E566-4B9D-8276-75B393FEFDC6}"/>
              </a:ext>
            </a:extLst>
          </p:cNvPr>
          <p:cNvSpPr/>
          <p:nvPr/>
        </p:nvSpPr>
        <p:spPr>
          <a:xfrm>
            <a:off x="2608281" y="2492896"/>
            <a:ext cx="6535719" cy="3168352"/>
          </a:xfrm>
          <a:custGeom>
            <a:avLst/>
            <a:gdLst>
              <a:gd name="connsiteX0" fmla="*/ 0 w 7602279"/>
              <a:gd name="connsiteY0" fmla="*/ 115477 h 692851"/>
              <a:gd name="connsiteX1" fmla="*/ 115477 w 7602279"/>
              <a:gd name="connsiteY1" fmla="*/ 0 h 692851"/>
              <a:gd name="connsiteX2" fmla="*/ 535076 w 7602279"/>
              <a:gd name="connsiteY2" fmla="*/ 0 h 692851"/>
              <a:gd name="connsiteX3" fmla="*/ 1028387 w 7602279"/>
              <a:gd name="connsiteY3" fmla="*/ 0 h 692851"/>
              <a:gd name="connsiteX4" fmla="*/ 1669126 w 7602279"/>
              <a:gd name="connsiteY4" fmla="*/ 0 h 692851"/>
              <a:gd name="connsiteX5" fmla="*/ 2309864 w 7602279"/>
              <a:gd name="connsiteY5" fmla="*/ 0 h 692851"/>
              <a:gd name="connsiteX6" fmla="*/ 2950602 w 7602279"/>
              <a:gd name="connsiteY6" fmla="*/ 0 h 692851"/>
              <a:gd name="connsiteX7" fmla="*/ 3370201 w 7602279"/>
              <a:gd name="connsiteY7" fmla="*/ 0 h 692851"/>
              <a:gd name="connsiteX8" fmla="*/ 3863512 w 7602279"/>
              <a:gd name="connsiteY8" fmla="*/ 0 h 692851"/>
              <a:gd name="connsiteX9" fmla="*/ 4430537 w 7602279"/>
              <a:gd name="connsiteY9" fmla="*/ 0 h 692851"/>
              <a:gd name="connsiteX10" fmla="*/ 4923849 w 7602279"/>
              <a:gd name="connsiteY10" fmla="*/ 0 h 692851"/>
              <a:gd name="connsiteX11" fmla="*/ 5564587 w 7602279"/>
              <a:gd name="connsiteY11" fmla="*/ 0 h 692851"/>
              <a:gd name="connsiteX12" fmla="*/ 6279039 w 7602279"/>
              <a:gd name="connsiteY12" fmla="*/ 0 h 692851"/>
              <a:gd name="connsiteX13" fmla="*/ 6846064 w 7602279"/>
              <a:gd name="connsiteY13" fmla="*/ 0 h 692851"/>
              <a:gd name="connsiteX14" fmla="*/ 7486802 w 7602279"/>
              <a:gd name="connsiteY14" fmla="*/ 0 h 692851"/>
              <a:gd name="connsiteX15" fmla="*/ 7602279 w 7602279"/>
              <a:gd name="connsiteY15" fmla="*/ 115477 h 692851"/>
              <a:gd name="connsiteX16" fmla="*/ 7602279 w 7602279"/>
              <a:gd name="connsiteY16" fmla="*/ 577374 h 692851"/>
              <a:gd name="connsiteX17" fmla="*/ 7486802 w 7602279"/>
              <a:gd name="connsiteY17" fmla="*/ 692851 h 692851"/>
              <a:gd name="connsiteX18" fmla="*/ 7140917 w 7602279"/>
              <a:gd name="connsiteY18" fmla="*/ 692851 h 692851"/>
              <a:gd name="connsiteX19" fmla="*/ 6795031 w 7602279"/>
              <a:gd name="connsiteY19" fmla="*/ 692851 h 692851"/>
              <a:gd name="connsiteX20" fmla="*/ 6375433 w 7602279"/>
              <a:gd name="connsiteY20" fmla="*/ 692851 h 692851"/>
              <a:gd name="connsiteX21" fmla="*/ 6029548 w 7602279"/>
              <a:gd name="connsiteY21" fmla="*/ 692851 h 692851"/>
              <a:gd name="connsiteX22" fmla="*/ 5462523 w 7602279"/>
              <a:gd name="connsiteY22" fmla="*/ 692851 h 692851"/>
              <a:gd name="connsiteX23" fmla="*/ 4748071 w 7602279"/>
              <a:gd name="connsiteY23" fmla="*/ 692851 h 692851"/>
              <a:gd name="connsiteX24" fmla="*/ 4328473 w 7602279"/>
              <a:gd name="connsiteY24" fmla="*/ 692851 h 692851"/>
              <a:gd name="connsiteX25" fmla="*/ 3614021 w 7602279"/>
              <a:gd name="connsiteY25" fmla="*/ 692851 h 692851"/>
              <a:gd name="connsiteX26" fmla="*/ 3120710 w 7602279"/>
              <a:gd name="connsiteY26" fmla="*/ 692851 h 692851"/>
              <a:gd name="connsiteX27" fmla="*/ 2479971 w 7602279"/>
              <a:gd name="connsiteY27" fmla="*/ 692851 h 692851"/>
              <a:gd name="connsiteX28" fmla="*/ 1912946 w 7602279"/>
              <a:gd name="connsiteY28" fmla="*/ 692851 h 692851"/>
              <a:gd name="connsiteX29" fmla="*/ 1567061 w 7602279"/>
              <a:gd name="connsiteY29" fmla="*/ 692851 h 692851"/>
              <a:gd name="connsiteX30" fmla="*/ 852609 w 7602279"/>
              <a:gd name="connsiteY30" fmla="*/ 692851 h 692851"/>
              <a:gd name="connsiteX31" fmla="*/ 115477 w 7602279"/>
              <a:gd name="connsiteY31" fmla="*/ 692851 h 692851"/>
              <a:gd name="connsiteX32" fmla="*/ 0 w 7602279"/>
              <a:gd name="connsiteY32" fmla="*/ 577374 h 692851"/>
              <a:gd name="connsiteX33" fmla="*/ 0 w 7602279"/>
              <a:gd name="connsiteY33" fmla="*/ 115477 h 69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02279" h="692851" fill="none" extrusionOk="0">
                <a:moveTo>
                  <a:pt x="0" y="115477"/>
                </a:moveTo>
                <a:cubicBezTo>
                  <a:pt x="-8422" y="37024"/>
                  <a:pt x="34342" y="5016"/>
                  <a:pt x="115477" y="0"/>
                </a:cubicBezTo>
                <a:cubicBezTo>
                  <a:pt x="306808" y="-47597"/>
                  <a:pt x="450472" y="11890"/>
                  <a:pt x="535076" y="0"/>
                </a:cubicBezTo>
                <a:cubicBezTo>
                  <a:pt x="619680" y="-11890"/>
                  <a:pt x="835808" y="8818"/>
                  <a:pt x="1028387" y="0"/>
                </a:cubicBezTo>
                <a:cubicBezTo>
                  <a:pt x="1220966" y="-8818"/>
                  <a:pt x="1444802" y="5897"/>
                  <a:pt x="1669126" y="0"/>
                </a:cubicBezTo>
                <a:cubicBezTo>
                  <a:pt x="1893450" y="-5897"/>
                  <a:pt x="1991570" y="76888"/>
                  <a:pt x="2309864" y="0"/>
                </a:cubicBezTo>
                <a:cubicBezTo>
                  <a:pt x="2628158" y="-76888"/>
                  <a:pt x="2666959" y="39811"/>
                  <a:pt x="2950602" y="0"/>
                </a:cubicBezTo>
                <a:cubicBezTo>
                  <a:pt x="3234245" y="-39811"/>
                  <a:pt x="3191761" y="24151"/>
                  <a:pt x="3370201" y="0"/>
                </a:cubicBezTo>
                <a:cubicBezTo>
                  <a:pt x="3548641" y="-24151"/>
                  <a:pt x="3674511" y="29884"/>
                  <a:pt x="3863512" y="0"/>
                </a:cubicBezTo>
                <a:cubicBezTo>
                  <a:pt x="4052513" y="-29884"/>
                  <a:pt x="4220292" y="31461"/>
                  <a:pt x="4430537" y="0"/>
                </a:cubicBezTo>
                <a:cubicBezTo>
                  <a:pt x="4640783" y="-31461"/>
                  <a:pt x="4682216" y="20124"/>
                  <a:pt x="4923849" y="0"/>
                </a:cubicBezTo>
                <a:cubicBezTo>
                  <a:pt x="5165482" y="-20124"/>
                  <a:pt x="5271266" y="25655"/>
                  <a:pt x="5564587" y="0"/>
                </a:cubicBezTo>
                <a:cubicBezTo>
                  <a:pt x="5857908" y="-25655"/>
                  <a:pt x="6124546" y="77364"/>
                  <a:pt x="6279039" y="0"/>
                </a:cubicBezTo>
                <a:cubicBezTo>
                  <a:pt x="6433532" y="-77364"/>
                  <a:pt x="6582951" y="61326"/>
                  <a:pt x="6846064" y="0"/>
                </a:cubicBezTo>
                <a:cubicBezTo>
                  <a:pt x="7109178" y="-61326"/>
                  <a:pt x="7256531" y="69949"/>
                  <a:pt x="7486802" y="0"/>
                </a:cubicBezTo>
                <a:cubicBezTo>
                  <a:pt x="7543089" y="-10963"/>
                  <a:pt x="7600773" y="55536"/>
                  <a:pt x="7602279" y="115477"/>
                </a:cubicBezTo>
                <a:cubicBezTo>
                  <a:pt x="7604108" y="336816"/>
                  <a:pt x="7598414" y="390122"/>
                  <a:pt x="7602279" y="577374"/>
                </a:cubicBezTo>
                <a:cubicBezTo>
                  <a:pt x="7611822" y="639245"/>
                  <a:pt x="7548275" y="693157"/>
                  <a:pt x="7486802" y="692851"/>
                </a:cubicBezTo>
                <a:cubicBezTo>
                  <a:pt x="7416942" y="696767"/>
                  <a:pt x="7259921" y="658871"/>
                  <a:pt x="7140917" y="692851"/>
                </a:cubicBezTo>
                <a:cubicBezTo>
                  <a:pt x="7021914" y="726831"/>
                  <a:pt x="6894188" y="684040"/>
                  <a:pt x="6795031" y="692851"/>
                </a:cubicBezTo>
                <a:cubicBezTo>
                  <a:pt x="6695874" y="701662"/>
                  <a:pt x="6494377" y="649539"/>
                  <a:pt x="6375433" y="692851"/>
                </a:cubicBezTo>
                <a:cubicBezTo>
                  <a:pt x="6256489" y="736163"/>
                  <a:pt x="6163387" y="677888"/>
                  <a:pt x="6029548" y="692851"/>
                </a:cubicBezTo>
                <a:cubicBezTo>
                  <a:pt x="5895709" y="707814"/>
                  <a:pt x="5586062" y="627633"/>
                  <a:pt x="5462523" y="692851"/>
                </a:cubicBezTo>
                <a:cubicBezTo>
                  <a:pt x="5338984" y="758069"/>
                  <a:pt x="4986424" y="657683"/>
                  <a:pt x="4748071" y="692851"/>
                </a:cubicBezTo>
                <a:cubicBezTo>
                  <a:pt x="4509718" y="728019"/>
                  <a:pt x="4459161" y="682656"/>
                  <a:pt x="4328473" y="692851"/>
                </a:cubicBezTo>
                <a:cubicBezTo>
                  <a:pt x="4197785" y="703046"/>
                  <a:pt x="3764289" y="658647"/>
                  <a:pt x="3614021" y="692851"/>
                </a:cubicBezTo>
                <a:cubicBezTo>
                  <a:pt x="3463753" y="727055"/>
                  <a:pt x="3245164" y="637685"/>
                  <a:pt x="3120710" y="692851"/>
                </a:cubicBezTo>
                <a:cubicBezTo>
                  <a:pt x="2996256" y="748017"/>
                  <a:pt x="2737560" y="617086"/>
                  <a:pt x="2479971" y="692851"/>
                </a:cubicBezTo>
                <a:cubicBezTo>
                  <a:pt x="2222382" y="768616"/>
                  <a:pt x="2188577" y="626024"/>
                  <a:pt x="1912946" y="692851"/>
                </a:cubicBezTo>
                <a:cubicBezTo>
                  <a:pt x="1637315" y="759678"/>
                  <a:pt x="1662688" y="654943"/>
                  <a:pt x="1567061" y="692851"/>
                </a:cubicBezTo>
                <a:cubicBezTo>
                  <a:pt x="1471434" y="730759"/>
                  <a:pt x="1068440" y="637561"/>
                  <a:pt x="852609" y="692851"/>
                </a:cubicBezTo>
                <a:cubicBezTo>
                  <a:pt x="636778" y="748141"/>
                  <a:pt x="445399" y="680553"/>
                  <a:pt x="115477" y="692851"/>
                </a:cubicBezTo>
                <a:cubicBezTo>
                  <a:pt x="43367" y="678741"/>
                  <a:pt x="-18487" y="643430"/>
                  <a:pt x="0" y="577374"/>
                </a:cubicBezTo>
                <a:cubicBezTo>
                  <a:pt x="-39399" y="381085"/>
                  <a:pt x="40538" y="317276"/>
                  <a:pt x="0" y="115477"/>
                </a:cubicBezTo>
                <a:close/>
              </a:path>
              <a:path w="7602279" h="692851" stroke="0" extrusionOk="0">
                <a:moveTo>
                  <a:pt x="0" y="115477"/>
                </a:moveTo>
                <a:cubicBezTo>
                  <a:pt x="9258" y="47828"/>
                  <a:pt x="52339" y="-3016"/>
                  <a:pt x="115477" y="0"/>
                </a:cubicBezTo>
                <a:cubicBezTo>
                  <a:pt x="285743" y="-48430"/>
                  <a:pt x="405510" y="38595"/>
                  <a:pt x="608789" y="0"/>
                </a:cubicBezTo>
                <a:cubicBezTo>
                  <a:pt x="812068" y="-38595"/>
                  <a:pt x="1006671" y="11139"/>
                  <a:pt x="1175814" y="0"/>
                </a:cubicBezTo>
                <a:cubicBezTo>
                  <a:pt x="1344958" y="-11139"/>
                  <a:pt x="1458968" y="12128"/>
                  <a:pt x="1669126" y="0"/>
                </a:cubicBezTo>
                <a:cubicBezTo>
                  <a:pt x="1879284" y="-12128"/>
                  <a:pt x="1881520" y="39364"/>
                  <a:pt x="2015011" y="0"/>
                </a:cubicBezTo>
                <a:cubicBezTo>
                  <a:pt x="2148502" y="-39364"/>
                  <a:pt x="2316324" y="46395"/>
                  <a:pt x="2582036" y="0"/>
                </a:cubicBezTo>
                <a:cubicBezTo>
                  <a:pt x="2847749" y="-46395"/>
                  <a:pt x="2904269" y="55056"/>
                  <a:pt x="3075348" y="0"/>
                </a:cubicBezTo>
                <a:cubicBezTo>
                  <a:pt x="3246427" y="-55056"/>
                  <a:pt x="3446691" y="15312"/>
                  <a:pt x="3642373" y="0"/>
                </a:cubicBezTo>
                <a:cubicBezTo>
                  <a:pt x="3838056" y="-15312"/>
                  <a:pt x="3987185" y="24842"/>
                  <a:pt x="4135684" y="0"/>
                </a:cubicBezTo>
                <a:cubicBezTo>
                  <a:pt x="4284183" y="-24842"/>
                  <a:pt x="4615098" y="31649"/>
                  <a:pt x="4850136" y="0"/>
                </a:cubicBezTo>
                <a:cubicBezTo>
                  <a:pt x="5085174" y="-31649"/>
                  <a:pt x="5043973" y="9030"/>
                  <a:pt x="5196021" y="0"/>
                </a:cubicBezTo>
                <a:cubicBezTo>
                  <a:pt x="5348070" y="-9030"/>
                  <a:pt x="5702213" y="54378"/>
                  <a:pt x="5910472" y="0"/>
                </a:cubicBezTo>
                <a:cubicBezTo>
                  <a:pt x="6118731" y="-54378"/>
                  <a:pt x="6245054" y="16317"/>
                  <a:pt x="6403784" y="0"/>
                </a:cubicBezTo>
                <a:cubicBezTo>
                  <a:pt x="6562514" y="-16317"/>
                  <a:pt x="6690553" y="54972"/>
                  <a:pt x="6897096" y="0"/>
                </a:cubicBezTo>
                <a:cubicBezTo>
                  <a:pt x="7103639" y="-54972"/>
                  <a:pt x="7235150" y="39083"/>
                  <a:pt x="7486802" y="0"/>
                </a:cubicBezTo>
                <a:cubicBezTo>
                  <a:pt x="7558504" y="11477"/>
                  <a:pt x="7606710" y="42083"/>
                  <a:pt x="7602279" y="115477"/>
                </a:cubicBezTo>
                <a:cubicBezTo>
                  <a:pt x="7623815" y="225255"/>
                  <a:pt x="7568974" y="391653"/>
                  <a:pt x="7602279" y="577374"/>
                </a:cubicBezTo>
                <a:cubicBezTo>
                  <a:pt x="7599487" y="643425"/>
                  <a:pt x="7552848" y="684122"/>
                  <a:pt x="7486802" y="692851"/>
                </a:cubicBezTo>
                <a:cubicBezTo>
                  <a:pt x="7328714" y="727881"/>
                  <a:pt x="7261936" y="679583"/>
                  <a:pt x="7140917" y="692851"/>
                </a:cubicBezTo>
                <a:cubicBezTo>
                  <a:pt x="7019899" y="706119"/>
                  <a:pt x="6880144" y="680322"/>
                  <a:pt x="6721318" y="692851"/>
                </a:cubicBezTo>
                <a:cubicBezTo>
                  <a:pt x="6562492" y="705380"/>
                  <a:pt x="6424414" y="657676"/>
                  <a:pt x="6154293" y="692851"/>
                </a:cubicBezTo>
                <a:cubicBezTo>
                  <a:pt x="5884173" y="728026"/>
                  <a:pt x="5719879" y="621455"/>
                  <a:pt x="5439842" y="692851"/>
                </a:cubicBezTo>
                <a:cubicBezTo>
                  <a:pt x="5159805" y="764247"/>
                  <a:pt x="5092845" y="649221"/>
                  <a:pt x="4872817" y="692851"/>
                </a:cubicBezTo>
                <a:cubicBezTo>
                  <a:pt x="4652789" y="736481"/>
                  <a:pt x="4373871" y="682326"/>
                  <a:pt x="4232078" y="692851"/>
                </a:cubicBezTo>
                <a:cubicBezTo>
                  <a:pt x="4090285" y="703376"/>
                  <a:pt x="3943809" y="668687"/>
                  <a:pt x="3812480" y="692851"/>
                </a:cubicBezTo>
                <a:cubicBezTo>
                  <a:pt x="3681151" y="717015"/>
                  <a:pt x="3451501" y="690347"/>
                  <a:pt x="3171742" y="692851"/>
                </a:cubicBezTo>
                <a:cubicBezTo>
                  <a:pt x="2891983" y="695355"/>
                  <a:pt x="2993774" y="685999"/>
                  <a:pt x="2825856" y="692851"/>
                </a:cubicBezTo>
                <a:cubicBezTo>
                  <a:pt x="2657938" y="699703"/>
                  <a:pt x="2496604" y="649100"/>
                  <a:pt x="2406258" y="692851"/>
                </a:cubicBezTo>
                <a:cubicBezTo>
                  <a:pt x="2315912" y="736602"/>
                  <a:pt x="1953334" y="683397"/>
                  <a:pt x="1765520" y="692851"/>
                </a:cubicBezTo>
                <a:cubicBezTo>
                  <a:pt x="1577706" y="702305"/>
                  <a:pt x="1465691" y="644540"/>
                  <a:pt x="1198495" y="692851"/>
                </a:cubicBezTo>
                <a:cubicBezTo>
                  <a:pt x="931299" y="741162"/>
                  <a:pt x="596674" y="567176"/>
                  <a:pt x="115477" y="692851"/>
                </a:cubicBezTo>
                <a:cubicBezTo>
                  <a:pt x="49571" y="685063"/>
                  <a:pt x="1430" y="648826"/>
                  <a:pt x="0" y="577374"/>
                </a:cubicBezTo>
                <a:cubicBezTo>
                  <a:pt x="-23100" y="484778"/>
                  <a:pt x="9194" y="335268"/>
                  <a:pt x="0" y="115477"/>
                </a:cubicBezTo>
                <a:close/>
              </a:path>
            </a:pathLst>
          </a:custGeom>
          <a:solidFill>
            <a:srgbClr val="FFFF00"/>
          </a:solidFill>
          <a:ln w="19050">
            <a:solidFill>
              <a:srgbClr val="A77D4D"/>
            </a:solidFill>
            <a:extLst>
              <a:ext uri="{C807C97D-BFC1-408E-A445-0C87EB9F89A2}">
                <ask:lineSketchStyleProps xmlns="" xmlns:ask="http://schemas.microsoft.com/office/drawing/2018/sketchyshapes" sd="4066756316">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just"/>
            <a:r>
              <a:rPr lang="vi-VN" sz="4000" b="1" dirty="0">
                <a:solidFill>
                  <a:schemeClr val="tx1"/>
                </a:solidFill>
                <a:latin typeface="Times New Roman" pitchFamily="18" charset="0"/>
                <a:cs typeface="Times New Roman" pitchFamily="18" charset="0"/>
              </a:rPr>
              <a:t>Đức đã đá quả bóng trúng vào bà Doan bán quán ở gốc cây đa đầu làng làm hàng hóa của bà đổ vỡ.</a:t>
            </a:r>
          </a:p>
        </p:txBody>
      </p:sp>
      <p:pic>
        <p:nvPicPr>
          <p:cNvPr id="10" name="Picture 3"/>
          <p:cNvPicPr>
            <a:picLocks noChangeAspect="1"/>
          </p:cNvPicPr>
          <p:nvPr/>
        </p:nvPicPr>
        <p:blipFill>
          <a:blip r:embed="rId7"/>
          <a:stretch>
            <a:fillRect/>
          </a:stretch>
        </p:blipFill>
        <p:spPr>
          <a:xfrm rot="10800000" flipH="1">
            <a:off x="81106" y="2299097"/>
            <a:ext cx="1538566" cy="4558901"/>
          </a:xfrm>
          <a:prstGeom prst="rect">
            <a:avLst/>
          </a:prstGeom>
          <a:noFill/>
          <a:ln w="9525">
            <a:noFill/>
          </a:ln>
        </p:spPr>
      </p:pic>
      <p:sp>
        <p:nvSpPr>
          <p:cNvPr id="8" name="TextBox 7"/>
          <p:cNvSpPr txBox="1"/>
          <p:nvPr/>
        </p:nvSpPr>
        <p:spPr>
          <a:xfrm>
            <a:off x="503546" y="548680"/>
            <a:ext cx="4752528" cy="1323439"/>
          </a:xfrm>
          <a:prstGeom prst="rect">
            <a:avLst/>
          </a:prstGeom>
          <a:noFill/>
        </p:spPr>
        <p:txBody>
          <a:bodyPr wrap="square" rtlCol="0">
            <a:spAutoFit/>
          </a:bodyPr>
          <a:lstStyle/>
          <a:p>
            <a:pPr algn="ctr"/>
            <a:r>
              <a:rPr lang="vi-VN" sz="4000" b="1" dirty="0" smtClean="0">
                <a:latin typeface="Times New Roman" pitchFamily="18" charset="0"/>
                <a:cs typeface="Times New Roman" pitchFamily="18" charset="0"/>
              </a:rPr>
              <a:t>Đức đã gây ra chuyện gì?</a:t>
            </a:r>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74582011"/>
      </p:ext>
    </p:extLst>
  </p:cSld>
  <p:clrMapOvr>
    <a:masterClrMapping/>
  </p:clrMapOvr>
  <mc:AlternateContent xmlns:mc="http://schemas.openxmlformats.org/markup-compatibility/2006" xmlns:p14="http://schemas.microsoft.com/office/powerpoint/2010/main">
    <mc:Choice Requires="p14">
      <p:transition spd="slow" p14:dur="2000" advTm="22216"/>
    </mc:Choice>
    <mc:Fallback xmlns="">
      <p:transition spd="slow" advTm="22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2"/>
                </p:tgtEl>
              </p:cMediaNode>
            </p:audio>
          </p:childTnLst>
        </p:cTn>
      </p:par>
    </p:tnLst>
    <p:bldLst>
      <p:bldP spid="4" grpId="0" animBg="1"/>
      <p:bldP spid="9"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6000" r="-16000"/>
          </a:stretch>
        </a:blipFill>
        <a:effectLst/>
      </p:bgPr>
    </p:bg>
    <p:spTree>
      <p:nvGrpSpPr>
        <p:cNvPr id="1" name=""/>
        <p:cNvGrpSpPr/>
        <p:nvPr/>
      </p:nvGrpSpPr>
      <p:grpSpPr>
        <a:xfrm>
          <a:off x="0" y="0"/>
          <a:ext cx="0" cy="0"/>
          <a:chOff x="0" y="0"/>
          <a:chExt cx="0" cy="0"/>
        </a:xfrm>
      </p:grpSpPr>
      <p:sp>
        <p:nvSpPr>
          <p:cNvPr id="4" name="Cloud Callout 3"/>
          <p:cNvSpPr/>
          <p:nvPr/>
        </p:nvSpPr>
        <p:spPr>
          <a:xfrm>
            <a:off x="106699" y="-243407"/>
            <a:ext cx="5545422" cy="2736304"/>
          </a:xfrm>
          <a:prstGeom prst="cloudCallout">
            <a:avLst>
              <a:gd name="adj1" fmla="val 44110"/>
              <a:gd name="adj2" fmla="val 51576"/>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latin typeface="Times New Roman" pitchFamily="18" charset="0"/>
              <a:cs typeface="Times New Roman" pitchFamily="18" charset="0"/>
            </a:endParaRPr>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966" t="-2338" r="9675" b="4676"/>
          <a:stretch/>
        </p:blipFill>
        <p:spPr>
          <a:xfrm>
            <a:off x="5113343" y="-243408"/>
            <a:ext cx="2298422" cy="2542507"/>
          </a:xfrm>
          <a:prstGeom prst="ellipse">
            <a:avLst/>
          </a:prstGeom>
          <a:ln>
            <a:noFill/>
          </a:ln>
          <a:effectLst>
            <a:softEdge rad="112500"/>
          </a:effectLst>
        </p:spPr>
      </p:pic>
      <p:sp>
        <p:nvSpPr>
          <p:cNvPr id="9" name="Rectangle: Rounded Corners 2">
            <a:extLst>
              <a:ext uri="{FF2B5EF4-FFF2-40B4-BE49-F238E27FC236}">
                <a16:creationId xmlns="" xmlns:a16="http://schemas.microsoft.com/office/drawing/2014/main" id="{B704CAEF-E566-4B9D-8276-75B393FEFDC6}"/>
              </a:ext>
            </a:extLst>
          </p:cNvPr>
          <p:cNvSpPr/>
          <p:nvPr/>
        </p:nvSpPr>
        <p:spPr>
          <a:xfrm>
            <a:off x="2638050" y="3054881"/>
            <a:ext cx="6535719" cy="2592288"/>
          </a:xfrm>
          <a:custGeom>
            <a:avLst/>
            <a:gdLst>
              <a:gd name="connsiteX0" fmla="*/ 0 w 7602279"/>
              <a:gd name="connsiteY0" fmla="*/ 115477 h 692851"/>
              <a:gd name="connsiteX1" fmla="*/ 115477 w 7602279"/>
              <a:gd name="connsiteY1" fmla="*/ 0 h 692851"/>
              <a:gd name="connsiteX2" fmla="*/ 535076 w 7602279"/>
              <a:gd name="connsiteY2" fmla="*/ 0 h 692851"/>
              <a:gd name="connsiteX3" fmla="*/ 1028387 w 7602279"/>
              <a:gd name="connsiteY3" fmla="*/ 0 h 692851"/>
              <a:gd name="connsiteX4" fmla="*/ 1669126 w 7602279"/>
              <a:gd name="connsiteY4" fmla="*/ 0 h 692851"/>
              <a:gd name="connsiteX5" fmla="*/ 2309864 w 7602279"/>
              <a:gd name="connsiteY5" fmla="*/ 0 h 692851"/>
              <a:gd name="connsiteX6" fmla="*/ 2950602 w 7602279"/>
              <a:gd name="connsiteY6" fmla="*/ 0 h 692851"/>
              <a:gd name="connsiteX7" fmla="*/ 3370201 w 7602279"/>
              <a:gd name="connsiteY7" fmla="*/ 0 h 692851"/>
              <a:gd name="connsiteX8" fmla="*/ 3863512 w 7602279"/>
              <a:gd name="connsiteY8" fmla="*/ 0 h 692851"/>
              <a:gd name="connsiteX9" fmla="*/ 4430537 w 7602279"/>
              <a:gd name="connsiteY9" fmla="*/ 0 h 692851"/>
              <a:gd name="connsiteX10" fmla="*/ 4923849 w 7602279"/>
              <a:gd name="connsiteY10" fmla="*/ 0 h 692851"/>
              <a:gd name="connsiteX11" fmla="*/ 5564587 w 7602279"/>
              <a:gd name="connsiteY11" fmla="*/ 0 h 692851"/>
              <a:gd name="connsiteX12" fmla="*/ 6279039 w 7602279"/>
              <a:gd name="connsiteY12" fmla="*/ 0 h 692851"/>
              <a:gd name="connsiteX13" fmla="*/ 6846064 w 7602279"/>
              <a:gd name="connsiteY13" fmla="*/ 0 h 692851"/>
              <a:gd name="connsiteX14" fmla="*/ 7486802 w 7602279"/>
              <a:gd name="connsiteY14" fmla="*/ 0 h 692851"/>
              <a:gd name="connsiteX15" fmla="*/ 7602279 w 7602279"/>
              <a:gd name="connsiteY15" fmla="*/ 115477 h 692851"/>
              <a:gd name="connsiteX16" fmla="*/ 7602279 w 7602279"/>
              <a:gd name="connsiteY16" fmla="*/ 577374 h 692851"/>
              <a:gd name="connsiteX17" fmla="*/ 7486802 w 7602279"/>
              <a:gd name="connsiteY17" fmla="*/ 692851 h 692851"/>
              <a:gd name="connsiteX18" fmla="*/ 7140917 w 7602279"/>
              <a:gd name="connsiteY18" fmla="*/ 692851 h 692851"/>
              <a:gd name="connsiteX19" fmla="*/ 6795031 w 7602279"/>
              <a:gd name="connsiteY19" fmla="*/ 692851 h 692851"/>
              <a:gd name="connsiteX20" fmla="*/ 6375433 w 7602279"/>
              <a:gd name="connsiteY20" fmla="*/ 692851 h 692851"/>
              <a:gd name="connsiteX21" fmla="*/ 6029548 w 7602279"/>
              <a:gd name="connsiteY21" fmla="*/ 692851 h 692851"/>
              <a:gd name="connsiteX22" fmla="*/ 5462523 w 7602279"/>
              <a:gd name="connsiteY22" fmla="*/ 692851 h 692851"/>
              <a:gd name="connsiteX23" fmla="*/ 4748071 w 7602279"/>
              <a:gd name="connsiteY23" fmla="*/ 692851 h 692851"/>
              <a:gd name="connsiteX24" fmla="*/ 4328473 w 7602279"/>
              <a:gd name="connsiteY24" fmla="*/ 692851 h 692851"/>
              <a:gd name="connsiteX25" fmla="*/ 3614021 w 7602279"/>
              <a:gd name="connsiteY25" fmla="*/ 692851 h 692851"/>
              <a:gd name="connsiteX26" fmla="*/ 3120710 w 7602279"/>
              <a:gd name="connsiteY26" fmla="*/ 692851 h 692851"/>
              <a:gd name="connsiteX27" fmla="*/ 2479971 w 7602279"/>
              <a:gd name="connsiteY27" fmla="*/ 692851 h 692851"/>
              <a:gd name="connsiteX28" fmla="*/ 1912946 w 7602279"/>
              <a:gd name="connsiteY28" fmla="*/ 692851 h 692851"/>
              <a:gd name="connsiteX29" fmla="*/ 1567061 w 7602279"/>
              <a:gd name="connsiteY29" fmla="*/ 692851 h 692851"/>
              <a:gd name="connsiteX30" fmla="*/ 852609 w 7602279"/>
              <a:gd name="connsiteY30" fmla="*/ 692851 h 692851"/>
              <a:gd name="connsiteX31" fmla="*/ 115477 w 7602279"/>
              <a:gd name="connsiteY31" fmla="*/ 692851 h 692851"/>
              <a:gd name="connsiteX32" fmla="*/ 0 w 7602279"/>
              <a:gd name="connsiteY32" fmla="*/ 577374 h 692851"/>
              <a:gd name="connsiteX33" fmla="*/ 0 w 7602279"/>
              <a:gd name="connsiteY33" fmla="*/ 115477 h 69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02279" h="692851" fill="none" extrusionOk="0">
                <a:moveTo>
                  <a:pt x="0" y="115477"/>
                </a:moveTo>
                <a:cubicBezTo>
                  <a:pt x="-8422" y="37024"/>
                  <a:pt x="34342" y="5016"/>
                  <a:pt x="115477" y="0"/>
                </a:cubicBezTo>
                <a:cubicBezTo>
                  <a:pt x="306808" y="-47597"/>
                  <a:pt x="450472" y="11890"/>
                  <a:pt x="535076" y="0"/>
                </a:cubicBezTo>
                <a:cubicBezTo>
                  <a:pt x="619680" y="-11890"/>
                  <a:pt x="835808" y="8818"/>
                  <a:pt x="1028387" y="0"/>
                </a:cubicBezTo>
                <a:cubicBezTo>
                  <a:pt x="1220966" y="-8818"/>
                  <a:pt x="1444802" y="5897"/>
                  <a:pt x="1669126" y="0"/>
                </a:cubicBezTo>
                <a:cubicBezTo>
                  <a:pt x="1893450" y="-5897"/>
                  <a:pt x="1991570" y="76888"/>
                  <a:pt x="2309864" y="0"/>
                </a:cubicBezTo>
                <a:cubicBezTo>
                  <a:pt x="2628158" y="-76888"/>
                  <a:pt x="2666959" y="39811"/>
                  <a:pt x="2950602" y="0"/>
                </a:cubicBezTo>
                <a:cubicBezTo>
                  <a:pt x="3234245" y="-39811"/>
                  <a:pt x="3191761" y="24151"/>
                  <a:pt x="3370201" y="0"/>
                </a:cubicBezTo>
                <a:cubicBezTo>
                  <a:pt x="3548641" y="-24151"/>
                  <a:pt x="3674511" y="29884"/>
                  <a:pt x="3863512" y="0"/>
                </a:cubicBezTo>
                <a:cubicBezTo>
                  <a:pt x="4052513" y="-29884"/>
                  <a:pt x="4220292" y="31461"/>
                  <a:pt x="4430537" y="0"/>
                </a:cubicBezTo>
                <a:cubicBezTo>
                  <a:pt x="4640783" y="-31461"/>
                  <a:pt x="4682216" y="20124"/>
                  <a:pt x="4923849" y="0"/>
                </a:cubicBezTo>
                <a:cubicBezTo>
                  <a:pt x="5165482" y="-20124"/>
                  <a:pt x="5271266" y="25655"/>
                  <a:pt x="5564587" y="0"/>
                </a:cubicBezTo>
                <a:cubicBezTo>
                  <a:pt x="5857908" y="-25655"/>
                  <a:pt x="6124546" y="77364"/>
                  <a:pt x="6279039" y="0"/>
                </a:cubicBezTo>
                <a:cubicBezTo>
                  <a:pt x="6433532" y="-77364"/>
                  <a:pt x="6582951" y="61326"/>
                  <a:pt x="6846064" y="0"/>
                </a:cubicBezTo>
                <a:cubicBezTo>
                  <a:pt x="7109178" y="-61326"/>
                  <a:pt x="7256531" y="69949"/>
                  <a:pt x="7486802" y="0"/>
                </a:cubicBezTo>
                <a:cubicBezTo>
                  <a:pt x="7543089" y="-10963"/>
                  <a:pt x="7600773" y="55536"/>
                  <a:pt x="7602279" y="115477"/>
                </a:cubicBezTo>
                <a:cubicBezTo>
                  <a:pt x="7604108" y="336816"/>
                  <a:pt x="7598414" y="390122"/>
                  <a:pt x="7602279" y="577374"/>
                </a:cubicBezTo>
                <a:cubicBezTo>
                  <a:pt x="7611822" y="639245"/>
                  <a:pt x="7548275" y="693157"/>
                  <a:pt x="7486802" y="692851"/>
                </a:cubicBezTo>
                <a:cubicBezTo>
                  <a:pt x="7416942" y="696767"/>
                  <a:pt x="7259921" y="658871"/>
                  <a:pt x="7140917" y="692851"/>
                </a:cubicBezTo>
                <a:cubicBezTo>
                  <a:pt x="7021914" y="726831"/>
                  <a:pt x="6894188" y="684040"/>
                  <a:pt x="6795031" y="692851"/>
                </a:cubicBezTo>
                <a:cubicBezTo>
                  <a:pt x="6695874" y="701662"/>
                  <a:pt x="6494377" y="649539"/>
                  <a:pt x="6375433" y="692851"/>
                </a:cubicBezTo>
                <a:cubicBezTo>
                  <a:pt x="6256489" y="736163"/>
                  <a:pt x="6163387" y="677888"/>
                  <a:pt x="6029548" y="692851"/>
                </a:cubicBezTo>
                <a:cubicBezTo>
                  <a:pt x="5895709" y="707814"/>
                  <a:pt x="5586062" y="627633"/>
                  <a:pt x="5462523" y="692851"/>
                </a:cubicBezTo>
                <a:cubicBezTo>
                  <a:pt x="5338984" y="758069"/>
                  <a:pt x="4986424" y="657683"/>
                  <a:pt x="4748071" y="692851"/>
                </a:cubicBezTo>
                <a:cubicBezTo>
                  <a:pt x="4509718" y="728019"/>
                  <a:pt x="4459161" y="682656"/>
                  <a:pt x="4328473" y="692851"/>
                </a:cubicBezTo>
                <a:cubicBezTo>
                  <a:pt x="4197785" y="703046"/>
                  <a:pt x="3764289" y="658647"/>
                  <a:pt x="3614021" y="692851"/>
                </a:cubicBezTo>
                <a:cubicBezTo>
                  <a:pt x="3463753" y="727055"/>
                  <a:pt x="3245164" y="637685"/>
                  <a:pt x="3120710" y="692851"/>
                </a:cubicBezTo>
                <a:cubicBezTo>
                  <a:pt x="2996256" y="748017"/>
                  <a:pt x="2737560" y="617086"/>
                  <a:pt x="2479971" y="692851"/>
                </a:cubicBezTo>
                <a:cubicBezTo>
                  <a:pt x="2222382" y="768616"/>
                  <a:pt x="2188577" y="626024"/>
                  <a:pt x="1912946" y="692851"/>
                </a:cubicBezTo>
                <a:cubicBezTo>
                  <a:pt x="1637315" y="759678"/>
                  <a:pt x="1662688" y="654943"/>
                  <a:pt x="1567061" y="692851"/>
                </a:cubicBezTo>
                <a:cubicBezTo>
                  <a:pt x="1471434" y="730759"/>
                  <a:pt x="1068440" y="637561"/>
                  <a:pt x="852609" y="692851"/>
                </a:cubicBezTo>
                <a:cubicBezTo>
                  <a:pt x="636778" y="748141"/>
                  <a:pt x="445399" y="680553"/>
                  <a:pt x="115477" y="692851"/>
                </a:cubicBezTo>
                <a:cubicBezTo>
                  <a:pt x="43367" y="678741"/>
                  <a:pt x="-18487" y="643430"/>
                  <a:pt x="0" y="577374"/>
                </a:cubicBezTo>
                <a:cubicBezTo>
                  <a:pt x="-39399" y="381085"/>
                  <a:pt x="40538" y="317276"/>
                  <a:pt x="0" y="115477"/>
                </a:cubicBezTo>
                <a:close/>
              </a:path>
              <a:path w="7602279" h="692851" stroke="0" extrusionOk="0">
                <a:moveTo>
                  <a:pt x="0" y="115477"/>
                </a:moveTo>
                <a:cubicBezTo>
                  <a:pt x="9258" y="47828"/>
                  <a:pt x="52339" y="-3016"/>
                  <a:pt x="115477" y="0"/>
                </a:cubicBezTo>
                <a:cubicBezTo>
                  <a:pt x="285743" y="-48430"/>
                  <a:pt x="405510" y="38595"/>
                  <a:pt x="608789" y="0"/>
                </a:cubicBezTo>
                <a:cubicBezTo>
                  <a:pt x="812068" y="-38595"/>
                  <a:pt x="1006671" y="11139"/>
                  <a:pt x="1175814" y="0"/>
                </a:cubicBezTo>
                <a:cubicBezTo>
                  <a:pt x="1344958" y="-11139"/>
                  <a:pt x="1458968" y="12128"/>
                  <a:pt x="1669126" y="0"/>
                </a:cubicBezTo>
                <a:cubicBezTo>
                  <a:pt x="1879284" y="-12128"/>
                  <a:pt x="1881520" y="39364"/>
                  <a:pt x="2015011" y="0"/>
                </a:cubicBezTo>
                <a:cubicBezTo>
                  <a:pt x="2148502" y="-39364"/>
                  <a:pt x="2316324" y="46395"/>
                  <a:pt x="2582036" y="0"/>
                </a:cubicBezTo>
                <a:cubicBezTo>
                  <a:pt x="2847749" y="-46395"/>
                  <a:pt x="2904269" y="55056"/>
                  <a:pt x="3075348" y="0"/>
                </a:cubicBezTo>
                <a:cubicBezTo>
                  <a:pt x="3246427" y="-55056"/>
                  <a:pt x="3446691" y="15312"/>
                  <a:pt x="3642373" y="0"/>
                </a:cubicBezTo>
                <a:cubicBezTo>
                  <a:pt x="3838056" y="-15312"/>
                  <a:pt x="3987185" y="24842"/>
                  <a:pt x="4135684" y="0"/>
                </a:cubicBezTo>
                <a:cubicBezTo>
                  <a:pt x="4284183" y="-24842"/>
                  <a:pt x="4615098" y="31649"/>
                  <a:pt x="4850136" y="0"/>
                </a:cubicBezTo>
                <a:cubicBezTo>
                  <a:pt x="5085174" y="-31649"/>
                  <a:pt x="5043973" y="9030"/>
                  <a:pt x="5196021" y="0"/>
                </a:cubicBezTo>
                <a:cubicBezTo>
                  <a:pt x="5348070" y="-9030"/>
                  <a:pt x="5702213" y="54378"/>
                  <a:pt x="5910472" y="0"/>
                </a:cubicBezTo>
                <a:cubicBezTo>
                  <a:pt x="6118731" y="-54378"/>
                  <a:pt x="6245054" y="16317"/>
                  <a:pt x="6403784" y="0"/>
                </a:cubicBezTo>
                <a:cubicBezTo>
                  <a:pt x="6562514" y="-16317"/>
                  <a:pt x="6690553" y="54972"/>
                  <a:pt x="6897096" y="0"/>
                </a:cubicBezTo>
                <a:cubicBezTo>
                  <a:pt x="7103639" y="-54972"/>
                  <a:pt x="7235150" y="39083"/>
                  <a:pt x="7486802" y="0"/>
                </a:cubicBezTo>
                <a:cubicBezTo>
                  <a:pt x="7558504" y="11477"/>
                  <a:pt x="7606710" y="42083"/>
                  <a:pt x="7602279" y="115477"/>
                </a:cubicBezTo>
                <a:cubicBezTo>
                  <a:pt x="7623815" y="225255"/>
                  <a:pt x="7568974" y="391653"/>
                  <a:pt x="7602279" y="577374"/>
                </a:cubicBezTo>
                <a:cubicBezTo>
                  <a:pt x="7599487" y="643425"/>
                  <a:pt x="7552848" y="684122"/>
                  <a:pt x="7486802" y="692851"/>
                </a:cubicBezTo>
                <a:cubicBezTo>
                  <a:pt x="7328714" y="727881"/>
                  <a:pt x="7261936" y="679583"/>
                  <a:pt x="7140917" y="692851"/>
                </a:cubicBezTo>
                <a:cubicBezTo>
                  <a:pt x="7019899" y="706119"/>
                  <a:pt x="6880144" y="680322"/>
                  <a:pt x="6721318" y="692851"/>
                </a:cubicBezTo>
                <a:cubicBezTo>
                  <a:pt x="6562492" y="705380"/>
                  <a:pt x="6424414" y="657676"/>
                  <a:pt x="6154293" y="692851"/>
                </a:cubicBezTo>
                <a:cubicBezTo>
                  <a:pt x="5884173" y="728026"/>
                  <a:pt x="5719879" y="621455"/>
                  <a:pt x="5439842" y="692851"/>
                </a:cubicBezTo>
                <a:cubicBezTo>
                  <a:pt x="5159805" y="764247"/>
                  <a:pt x="5092845" y="649221"/>
                  <a:pt x="4872817" y="692851"/>
                </a:cubicBezTo>
                <a:cubicBezTo>
                  <a:pt x="4652789" y="736481"/>
                  <a:pt x="4373871" y="682326"/>
                  <a:pt x="4232078" y="692851"/>
                </a:cubicBezTo>
                <a:cubicBezTo>
                  <a:pt x="4090285" y="703376"/>
                  <a:pt x="3943809" y="668687"/>
                  <a:pt x="3812480" y="692851"/>
                </a:cubicBezTo>
                <a:cubicBezTo>
                  <a:pt x="3681151" y="717015"/>
                  <a:pt x="3451501" y="690347"/>
                  <a:pt x="3171742" y="692851"/>
                </a:cubicBezTo>
                <a:cubicBezTo>
                  <a:pt x="2891983" y="695355"/>
                  <a:pt x="2993774" y="685999"/>
                  <a:pt x="2825856" y="692851"/>
                </a:cubicBezTo>
                <a:cubicBezTo>
                  <a:pt x="2657938" y="699703"/>
                  <a:pt x="2496604" y="649100"/>
                  <a:pt x="2406258" y="692851"/>
                </a:cubicBezTo>
                <a:cubicBezTo>
                  <a:pt x="2315912" y="736602"/>
                  <a:pt x="1953334" y="683397"/>
                  <a:pt x="1765520" y="692851"/>
                </a:cubicBezTo>
                <a:cubicBezTo>
                  <a:pt x="1577706" y="702305"/>
                  <a:pt x="1465691" y="644540"/>
                  <a:pt x="1198495" y="692851"/>
                </a:cubicBezTo>
                <a:cubicBezTo>
                  <a:pt x="931299" y="741162"/>
                  <a:pt x="596674" y="567176"/>
                  <a:pt x="115477" y="692851"/>
                </a:cubicBezTo>
                <a:cubicBezTo>
                  <a:pt x="49571" y="685063"/>
                  <a:pt x="1430" y="648826"/>
                  <a:pt x="0" y="577374"/>
                </a:cubicBezTo>
                <a:cubicBezTo>
                  <a:pt x="-23100" y="484778"/>
                  <a:pt x="9194" y="335268"/>
                  <a:pt x="0" y="115477"/>
                </a:cubicBezTo>
                <a:close/>
              </a:path>
            </a:pathLst>
          </a:custGeom>
          <a:solidFill>
            <a:srgbClr val="FFFF00"/>
          </a:solidFill>
          <a:ln w="19050">
            <a:solidFill>
              <a:srgbClr val="A77D4D"/>
            </a:solidFill>
            <a:extLst>
              <a:ext uri="{C807C97D-BFC1-408E-A445-0C87EB9F89A2}">
                <ask:lineSketchStyleProps xmlns="" xmlns:ask="http://schemas.microsoft.com/office/drawing/2018/sketchyshapes" sd="4066756316">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just"/>
            <a:r>
              <a:rPr lang="vi-VN" sz="4000" b="1" dirty="0" smtClean="0">
                <a:solidFill>
                  <a:schemeClr val="tx1"/>
                </a:solidFill>
                <a:latin typeface="Times New Roman" pitchFamily="18" charset="0"/>
                <a:cs typeface="Times New Roman" pitchFamily="18" charset="0"/>
              </a:rPr>
              <a:t>Đức </a:t>
            </a:r>
            <a:r>
              <a:rPr lang="vi-VN" sz="4000" b="1" dirty="0">
                <a:solidFill>
                  <a:schemeClr val="tx1"/>
                </a:solidFill>
                <a:latin typeface="Times New Roman" pitchFamily="18" charset="0"/>
                <a:cs typeface="Times New Roman" pitchFamily="18" charset="0"/>
              </a:rPr>
              <a:t>vô tình gây ra chuyện đó.</a:t>
            </a:r>
          </a:p>
        </p:txBody>
      </p:sp>
      <p:pic>
        <p:nvPicPr>
          <p:cNvPr id="10" name="Picture 3"/>
          <p:cNvPicPr>
            <a:picLocks noChangeAspect="1"/>
          </p:cNvPicPr>
          <p:nvPr/>
        </p:nvPicPr>
        <p:blipFill>
          <a:blip r:embed="rId7"/>
          <a:stretch>
            <a:fillRect/>
          </a:stretch>
        </p:blipFill>
        <p:spPr>
          <a:xfrm rot="10800000" flipH="1">
            <a:off x="81106" y="2299097"/>
            <a:ext cx="1538566" cy="4558901"/>
          </a:xfrm>
          <a:prstGeom prst="rect">
            <a:avLst/>
          </a:prstGeom>
          <a:noFill/>
          <a:ln w="9525">
            <a:noFill/>
          </a:ln>
        </p:spPr>
      </p:pic>
      <p:sp>
        <p:nvSpPr>
          <p:cNvPr id="11" name="TextBox 10"/>
          <p:cNvSpPr txBox="1"/>
          <p:nvPr/>
        </p:nvSpPr>
        <p:spPr>
          <a:xfrm>
            <a:off x="474803" y="275776"/>
            <a:ext cx="4824537" cy="2554545"/>
          </a:xfrm>
          <a:prstGeom prst="rect">
            <a:avLst/>
          </a:prstGeom>
          <a:noFill/>
        </p:spPr>
        <p:txBody>
          <a:bodyPr wrap="square" rtlCol="0">
            <a:spAutoFit/>
          </a:bodyPr>
          <a:lstStyle/>
          <a:p>
            <a:pPr algn="ctr"/>
            <a:r>
              <a:rPr lang="vi-VN" sz="4000" b="1" dirty="0" smtClean="0">
                <a:latin typeface="Times New Roman" pitchFamily="18" charset="0"/>
                <a:cs typeface="Times New Roman" pitchFamily="18" charset="0"/>
              </a:rPr>
              <a:t>Đức đã cố ý hay vô tình gây ra chuyện đó?</a:t>
            </a:r>
          </a:p>
          <a:p>
            <a:pPr algn="ctr"/>
            <a:endParaRPr lang="vi-VN" sz="4000" b="1" dirty="0">
              <a:latin typeface="Times New Roman" pitchFamily="18" charset="0"/>
              <a:cs typeface="Times New Roman" pitchFamily="18" charset="0"/>
            </a:endParaRPr>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96198664"/>
      </p:ext>
    </p:extLst>
  </p:cSld>
  <p:clrMapOvr>
    <a:masterClrMapping/>
  </p:clrMapOvr>
  <mc:AlternateContent xmlns:mc="http://schemas.openxmlformats.org/markup-compatibility/2006" xmlns:p14="http://schemas.microsoft.com/office/powerpoint/2010/main">
    <mc:Choice Requires="p14">
      <p:transition spd="slow" p14:dur="2000" advTm="13706"/>
    </mc:Choice>
    <mc:Fallback xmlns="">
      <p:transition spd="slow" advTm="13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2"/>
                </p:tgtEl>
              </p:cMediaNode>
            </p:audio>
          </p:childTnLst>
        </p:cTn>
      </p:par>
    </p:tnLst>
    <p:bldLst>
      <p:bldP spid="4" grpId="0" animBg="1"/>
      <p:bldP spid="9"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4" name="Cloud Callout 3"/>
          <p:cNvSpPr/>
          <p:nvPr/>
        </p:nvSpPr>
        <p:spPr>
          <a:xfrm>
            <a:off x="101489" y="-60615"/>
            <a:ext cx="5478624" cy="2625520"/>
          </a:xfrm>
          <a:prstGeom prst="cloudCallout">
            <a:avLst>
              <a:gd name="adj1" fmla="val 44110"/>
              <a:gd name="adj2" fmla="val 51576"/>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latin typeface="Times New Roman" pitchFamily="18" charset="0"/>
              <a:cs typeface="Times New Roman" pitchFamily="18" charset="0"/>
            </a:endParaRPr>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966" t="-2338" r="9675" b="4676"/>
          <a:stretch/>
        </p:blipFill>
        <p:spPr>
          <a:xfrm>
            <a:off x="5113343" y="-243408"/>
            <a:ext cx="2298422" cy="2542507"/>
          </a:xfrm>
          <a:prstGeom prst="ellipse">
            <a:avLst/>
          </a:prstGeom>
          <a:ln>
            <a:noFill/>
          </a:ln>
          <a:effectLst>
            <a:softEdge rad="112500"/>
          </a:effectLst>
        </p:spPr>
      </p:pic>
      <p:sp>
        <p:nvSpPr>
          <p:cNvPr id="9" name="Rectangle: Rounded Corners 2">
            <a:extLst>
              <a:ext uri="{FF2B5EF4-FFF2-40B4-BE49-F238E27FC236}">
                <a16:creationId xmlns="" xmlns:a16="http://schemas.microsoft.com/office/drawing/2014/main" id="{B704CAEF-E566-4B9D-8276-75B393FEFDC6}"/>
              </a:ext>
            </a:extLst>
          </p:cNvPr>
          <p:cNvSpPr/>
          <p:nvPr/>
        </p:nvSpPr>
        <p:spPr>
          <a:xfrm>
            <a:off x="2631671" y="2564905"/>
            <a:ext cx="6512329" cy="2981748"/>
          </a:xfrm>
          <a:custGeom>
            <a:avLst/>
            <a:gdLst>
              <a:gd name="connsiteX0" fmla="*/ 0 w 7602279"/>
              <a:gd name="connsiteY0" fmla="*/ 115477 h 692851"/>
              <a:gd name="connsiteX1" fmla="*/ 115477 w 7602279"/>
              <a:gd name="connsiteY1" fmla="*/ 0 h 692851"/>
              <a:gd name="connsiteX2" fmla="*/ 535076 w 7602279"/>
              <a:gd name="connsiteY2" fmla="*/ 0 h 692851"/>
              <a:gd name="connsiteX3" fmla="*/ 1028387 w 7602279"/>
              <a:gd name="connsiteY3" fmla="*/ 0 h 692851"/>
              <a:gd name="connsiteX4" fmla="*/ 1669126 w 7602279"/>
              <a:gd name="connsiteY4" fmla="*/ 0 h 692851"/>
              <a:gd name="connsiteX5" fmla="*/ 2309864 w 7602279"/>
              <a:gd name="connsiteY5" fmla="*/ 0 h 692851"/>
              <a:gd name="connsiteX6" fmla="*/ 2950602 w 7602279"/>
              <a:gd name="connsiteY6" fmla="*/ 0 h 692851"/>
              <a:gd name="connsiteX7" fmla="*/ 3370201 w 7602279"/>
              <a:gd name="connsiteY7" fmla="*/ 0 h 692851"/>
              <a:gd name="connsiteX8" fmla="*/ 3863512 w 7602279"/>
              <a:gd name="connsiteY8" fmla="*/ 0 h 692851"/>
              <a:gd name="connsiteX9" fmla="*/ 4430537 w 7602279"/>
              <a:gd name="connsiteY9" fmla="*/ 0 h 692851"/>
              <a:gd name="connsiteX10" fmla="*/ 4923849 w 7602279"/>
              <a:gd name="connsiteY10" fmla="*/ 0 h 692851"/>
              <a:gd name="connsiteX11" fmla="*/ 5564587 w 7602279"/>
              <a:gd name="connsiteY11" fmla="*/ 0 h 692851"/>
              <a:gd name="connsiteX12" fmla="*/ 6279039 w 7602279"/>
              <a:gd name="connsiteY12" fmla="*/ 0 h 692851"/>
              <a:gd name="connsiteX13" fmla="*/ 6846064 w 7602279"/>
              <a:gd name="connsiteY13" fmla="*/ 0 h 692851"/>
              <a:gd name="connsiteX14" fmla="*/ 7486802 w 7602279"/>
              <a:gd name="connsiteY14" fmla="*/ 0 h 692851"/>
              <a:gd name="connsiteX15" fmla="*/ 7602279 w 7602279"/>
              <a:gd name="connsiteY15" fmla="*/ 115477 h 692851"/>
              <a:gd name="connsiteX16" fmla="*/ 7602279 w 7602279"/>
              <a:gd name="connsiteY16" fmla="*/ 577374 h 692851"/>
              <a:gd name="connsiteX17" fmla="*/ 7486802 w 7602279"/>
              <a:gd name="connsiteY17" fmla="*/ 692851 h 692851"/>
              <a:gd name="connsiteX18" fmla="*/ 7140917 w 7602279"/>
              <a:gd name="connsiteY18" fmla="*/ 692851 h 692851"/>
              <a:gd name="connsiteX19" fmla="*/ 6795031 w 7602279"/>
              <a:gd name="connsiteY19" fmla="*/ 692851 h 692851"/>
              <a:gd name="connsiteX20" fmla="*/ 6375433 w 7602279"/>
              <a:gd name="connsiteY20" fmla="*/ 692851 h 692851"/>
              <a:gd name="connsiteX21" fmla="*/ 6029548 w 7602279"/>
              <a:gd name="connsiteY21" fmla="*/ 692851 h 692851"/>
              <a:gd name="connsiteX22" fmla="*/ 5462523 w 7602279"/>
              <a:gd name="connsiteY22" fmla="*/ 692851 h 692851"/>
              <a:gd name="connsiteX23" fmla="*/ 4748071 w 7602279"/>
              <a:gd name="connsiteY23" fmla="*/ 692851 h 692851"/>
              <a:gd name="connsiteX24" fmla="*/ 4328473 w 7602279"/>
              <a:gd name="connsiteY24" fmla="*/ 692851 h 692851"/>
              <a:gd name="connsiteX25" fmla="*/ 3614021 w 7602279"/>
              <a:gd name="connsiteY25" fmla="*/ 692851 h 692851"/>
              <a:gd name="connsiteX26" fmla="*/ 3120710 w 7602279"/>
              <a:gd name="connsiteY26" fmla="*/ 692851 h 692851"/>
              <a:gd name="connsiteX27" fmla="*/ 2479971 w 7602279"/>
              <a:gd name="connsiteY27" fmla="*/ 692851 h 692851"/>
              <a:gd name="connsiteX28" fmla="*/ 1912946 w 7602279"/>
              <a:gd name="connsiteY28" fmla="*/ 692851 h 692851"/>
              <a:gd name="connsiteX29" fmla="*/ 1567061 w 7602279"/>
              <a:gd name="connsiteY29" fmla="*/ 692851 h 692851"/>
              <a:gd name="connsiteX30" fmla="*/ 852609 w 7602279"/>
              <a:gd name="connsiteY30" fmla="*/ 692851 h 692851"/>
              <a:gd name="connsiteX31" fmla="*/ 115477 w 7602279"/>
              <a:gd name="connsiteY31" fmla="*/ 692851 h 692851"/>
              <a:gd name="connsiteX32" fmla="*/ 0 w 7602279"/>
              <a:gd name="connsiteY32" fmla="*/ 577374 h 692851"/>
              <a:gd name="connsiteX33" fmla="*/ 0 w 7602279"/>
              <a:gd name="connsiteY33" fmla="*/ 115477 h 69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02279" h="692851" fill="none" extrusionOk="0">
                <a:moveTo>
                  <a:pt x="0" y="115477"/>
                </a:moveTo>
                <a:cubicBezTo>
                  <a:pt x="-8422" y="37024"/>
                  <a:pt x="34342" y="5016"/>
                  <a:pt x="115477" y="0"/>
                </a:cubicBezTo>
                <a:cubicBezTo>
                  <a:pt x="306808" y="-47597"/>
                  <a:pt x="450472" y="11890"/>
                  <a:pt x="535076" y="0"/>
                </a:cubicBezTo>
                <a:cubicBezTo>
                  <a:pt x="619680" y="-11890"/>
                  <a:pt x="835808" y="8818"/>
                  <a:pt x="1028387" y="0"/>
                </a:cubicBezTo>
                <a:cubicBezTo>
                  <a:pt x="1220966" y="-8818"/>
                  <a:pt x="1444802" y="5897"/>
                  <a:pt x="1669126" y="0"/>
                </a:cubicBezTo>
                <a:cubicBezTo>
                  <a:pt x="1893450" y="-5897"/>
                  <a:pt x="1991570" y="76888"/>
                  <a:pt x="2309864" y="0"/>
                </a:cubicBezTo>
                <a:cubicBezTo>
                  <a:pt x="2628158" y="-76888"/>
                  <a:pt x="2666959" y="39811"/>
                  <a:pt x="2950602" y="0"/>
                </a:cubicBezTo>
                <a:cubicBezTo>
                  <a:pt x="3234245" y="-39811"/>
                  <a:pt x="3191761" y="24151"/>
                  <a:pt x="3370201" y="0"/>
                </a:cubicBezTo>
                <a:cubicBezTo>
                  <a:pt x="3548641" y="-24151"/>
                  <a:pt x="3674511" y="29884"/>
                  <a:pt x="3863512" y="0"/>
                </a:cubicBezTo>
                <a:cubicBezTo>
                  <a:pt x="4052513" y="-29884"/>
                  <a:pt x="4220292" y="31461"/>
                  <a:pt x="4430537" y="0"/>
                </a:cubicBezTo>
                <a:cubicBezTo>
                  <a:pt x="4640783" y="-31461"/>
                  <a:pt x="4682216" y="20124"/>
                  <a:pt x="4923849" y="0"/>
                </a:cubicBezTo>
                <a:cubicBezTo>
                  <a:pt x="5165482" y="-20124"/>
                  <a:pt x="5271266" y="25655"/>
                  <a:pt x="5564587" y="0"/>
                </a:cubicBezTo>
                <a:cubicBezTo>
                  <a:pt x="5857908" y="-25655"/>
                  <a:pt x="6124546" y="77364"/>
                  <a:pt x="6279039" y="0"/>
                </a:cubicBezTo>
                <a:cubicBezTo>
                  <a:pt x="6433532" y="-77364"/>
                  <a:pt x="6582951" y="61326"/>
                  <a:pt x="6846064" y="0"/>
                </a:cubicBezTo>
                <a:cubicBezTo>
                  <a:pt x="7109178" y="-61326"/>
                  <a:pt x="7256531" y="69949"/>
                  <a:pt x="7486802" y="0"/>
                </a:cubicBezTo>
                <a:cubicBezTo>
                  <a:pt x="7543089" y="-10963"/>
                  <a:pt x="7600773" y="55536"/>
                  <a:pt x="7602279" y="115477"/>
                </a:cubicBezTo>
                <a:cubicBezTo>
                  <a:pt x="7604108" y="336816"/>
                  <a:pt x="7598414" y="390122"/>
                  <a:pt x="7602279" y="577374"/>
                </a:cubicBezTo>
                <a:cubicBezTo>
                  <a:pt x="7611822" y="639245"/>
                  <a:pt x="7548275" y="693157"/>
                  <a:pt x="7486802" y="692851"/>
                </a:cubicBezTo>
                <a:cubicBezTo>
                  <a:pt x="7416942" y="696767"/>
                  <a:pt x="7259921" y="658871"/>
                  <a:pt x="7140917" y="692851"/>
                </a:cubicBezTo>
                <a:cubicBezTo>
                  <a:pt x="7021914" y="726831"/>
                  <a:pt x="6894188" y="684040"/>
                  <a:pt x="6795031" y="692851"/>
                </a:cubicBezTo>
                <a:cubicBezTo>
                  <a:pt x="6695874" y="701662"/>
                  <a:pt x="6494377" y="649539"/>
                  <a:pt x="6375433" y="692851"/>
                </a:cubicBezTo>
                <a:cubicBezTo>
                  <a:pt x="6256489" y="736163"/>
                  <a:pt x="6163387" y="677888"/>
                  <a:pt x="6029548" y="692851"/>
                </a:cubicBezTo>
                <a:cubicBezTo>
                  <a:pt x="5895709" y="707814"/>
                  <a:pt x="5586062" y="627633"/>
                  <a:pt x="5462523" y="692851"/>
                </a:cubicBezTo>
                <a:cubicBezTo>
                  <a:pt x="5338984" y="758069"/>
                  <a:pt x="4986424" y="657683"/>
                  <a:pt x="4748071" y="692851"/>
                </a:cubicBezTo>
                <a:cubicBezTo>
                  <a:pt x="4509718" y="728019"/>
                  <a:pt x="4459161" y="682656"/>
                  <a:pt x="4328473" y="692851"/>
                </a:cubicBezTo>
                <a:cubicBezTo>
                  <a:pt x="4197785" y="703046"/>
                  <a:pt x="3764289" y="658647"/>
                  <a:pt x="3614021" y="692851"/>
                </a:cubicBezTo>
                <a:cubicBezTo>
                  <a:pt x="3463753" y="727055"/>
                  <a:pt x="3245164" y="637685"/>
                  <a:pt x="3120710" y="692851"/>
                </a:cubicBezTo>
                <a:cubicBezTo>
                  <a:pt x="2996256" y="748017"/>
                  <a:pt x="2737560" y="617086"/>
                  <a:pt x="2479971" y="692851"/>
                </a:cubicBezTo>
                <a:cubicBezTo>
                  <a:pt x="2222382" y="768616"/>
                  <a:pt x="2188577" y="626024"/>
                  <a:pt x="1912946" y="692851"/>
                </a:cubicBezTo>
                <a:cubicBezTo>
                  <a:pt x="1637315" y="759678"/>
                  <a:pt x="1662688" y="654943"/>
                  <a:pt x="1567061" y="692851"/>
                </a:cubicBezTo>
                <a:cubicBezTo>
                  <a:pt x="1471434" y="730759"/>
                  <a:pt x="1068440" y="637561"/>
                  <a:pt x="852609" y="692851"/>
                </a:cubicBezTo>
                <a:cubicBezTo>
                  <a:pt x="636778" y="748141"/>
                  <a:pt x="445399" y="680553"/>
                  <a:pt x="115477" y="692851"/>
                </a:cubicBezTo>
                <a:cubicBezTo>
                  <a:pt x="43367" y="678741"/>
                  <a:pt x="-18487" y="643430"/>
                  <a:pt x="0" y="577374"/>
                </a:cubicBezTo>
                <a:cubicBezTo>
                  <a:pt x="-39399" y="381085"/>
                  <a:pt x="40538" y="317276"/>
                  <a:pt x="0" y="115477"/>
                </a:cubicBezTo>
                <a:close/>
              </a:path>
              <a:path w="7602279" h="692851" stroke="0" extrusionOk="0">
                <a:moveTo>
                  <a:pt x="0" y="115477"/>
                </a:moveTo>
                <a:cubicBezTo>
                  <a:pt x="9258" y="47828"/>
                  <a:pt x="52339" y="-3016"/>
                  <a:pt x="115477" y="0"/>
                </a:cubicBezTo>
                <a:cubicBezTo>
                  <a:pt x="285743" y="-48430"/>
                  <a:pt x="405510" y="38595"/>
                  <a:pt x="608789" y="0"/>
                </a:cubicBezTo>
                <a:cubicBezTo>
                  <a:pt x="812068" y="-38595"/>
                  <a:pt x="1006671" y="11139"/>
                  <a:pt x="1175814" y="0"/>
                </a:cubicBezTo>
                <a:cubicBezTo>
                  <a:pt x="1344958" y="-11139"/>
                  <a:pt x="1458968" y="12128"/>
                  <a:pt x="1669126" y="0"/>
                </a:cubicBezTo>
                <a:cubicBezTo>
                  <a:pt x="1879284" y="-12128"/>
                  <a:pt x="1881520" y="39364"/>
                  <a:pt x="2015011" y="0"/>
                </a:cubicBezTo>
                <a:cubicBezTo>
                  <a:pt x="2148502" y="-39364"/>
                  <a:pt x="2316324" y="46395"/>
                  <a:pt x="2582036" y="0"/>
                </a:cubicBezTo>
                <a:cubicBezTo>
                  <a:pt x="2847749" y="-46395"/>
                  <a:pt x="2904269" y="55056"/>
                  <a:pt x="3075348" y="0"/>
                </a:cubicBezTo>
                <a:cubicBezTo>
                  <a:pt x="3246427" y="-55056"/>
                  <a:pt x="3446691" y="15312"/>
                  <a:pt x="3642373" y="0"/>
                </a:cubicBezTo>
                <a:cubicBezTo>
                  <a:pt x="3838056" y="-15312"/>
                  <a:pt x="3987185" y="24842"/>
                  <a:pt x="4135684" y="0"/>
                </a:cubicBezTo>
                <a:cubicBezTo>
                  <a:pt x="4284183" y="-24842"/>
                  <a:pt x="4615098" y="31649"/>
                  <a:pt x="4850136" y="0"/>
                </a:cubicBezTo>
                <a:cubicBezTo>
                  <a:pt x="5085174" y="-31649"/>
                  <a:pt x="5043973" y="9030"/>
                  <a:pt x="5196021" y="0"/>
                </a:cubicBezTo>
                <a:cubicBezTo>
                  <a:pt x="5348070" y="-9030"/>
                  <a:pt x="5702213" y="54378"/>
                  <a:pt x="5910472" y="0"/>
                </a:cubicBezTo>
                <a:cubicBezTo>
                  <a:pt x="6118731" y="-54378"/>
                  <a:pt x="6245054" y="16317"/>
                  <a:pt x="6403784" y="0"/>
                </a:cubicBezTo>
                <a:cubicBezTo>
                  <a:pt x="6562514" y="-16317"/>
                  <a:pt x="6690553" y="54972"/>
                  <a:pt x="6897096" y="0"/>
                </a:cubicBezTo>
                <a:cubicBezTo>
                  <a:pt x="7103639" y="-54972"/>
                  <a:pt x="7235150" y="39083"/>
                  <a:pt x="7486802" y="0"/>
                </a:cubicBezTo>
                <a:cubicBezTo>
                  <a:pt x="7558504" y="11477"/>
                  <a:pt x="7606710" y="42083"/>
                  <a:pt x="7602279" y="115477"/>
                </a:cubicBezTo>
                <a:cubicBezTo>
                  <a:pt x="7623815" y="225255"/>
                  <a:pt x="7568974" y="391653"/>
                  <a:pt x="7602279" y="577374"/>
                </a:cubicBezTo>
                <a:cubicBezTo>
                  <a:pt x="7599487" y="643425"/>
                  <a:pt x="7552848" y="684122"/>
                  <a:pt x="7486802" y="692851"/>
                </a:cubicBezTo>
                <a:cubicBezTo>
                  <a:pt x="7328714" y="727881"/>
                  <a:pt x="7261936" y="679583"/>
                  <a:pt x="7140917" y="692851"/>
                </a:cubicBezTo>
                <a:cubicBezTo>
                  <a:pt x="7019899" y="706119"/>
                  <a:pt x="6880144" y="680322"/>
                  <a:pt x="6721318" y="692851"/>
                </a:cubicBezTo>
                <a:cubicBezTo>
                  <a:pt x="6562492" y="705380"/>
                  <a:pt x="6424414" y="657676"/>
                  <a:pt x="6154293" y="692851"/>
                </a:cubicBezTo>
                <a:cubicBezTo>
                  <a:pt x="5884173" y="728026"/>
                  <a:pt x="5719879" y="621455"/>
                  <a:pt x="5439842" y="692851"/>
                </a:cubicBezTo>
                <a:cubicBezTo>
                  <a:pt x="5159805" y="764247"/>
                  <a:pt x="5092845" y="649221"/>
                  <a:pt x="4872817" y="692851"/>
                </a:cubicBezTo>
                <a:cubicBezTo>
                  <a:pt x="4652789" y="736481"/>
                  <a:pt x="4373871" y="682326"/>
                  <a:pt x="4232078" y="692851"/>
                </a:cubicBezTo>
                <a:cubicBezTo>
                  <a:pt x="4090285" y="703376"/>
                  <a:pt x="3943809" y="668687"/>
                  <a:pt x="3812480" y="692851"/>
                </a:cubicBezTo>
                <a:cubicBezTo>
                  <a:pt x="3681151" y="717015"/>
                  <a:pt x="3451501" y="690347"/>
                  <a:pt x="3171742" y="692851"/>
                </a:cubicBezTo>
                <a:cubicBezTo>
                  <a:pt x="2891983" y="695355"/>
                  <a:pt x="2993774" y="685999"/>
                  <a:pt x="2825856" y="692851"/>
                </a:cubicBezTo>
                <a:cubicBezTo>
                  <a:pt x="2657938" y="699703"/>
                  <a:pt x="2496604" y="649100"/>
                  <a:pt x="2406258" y="692851"/>
                </a:cubicBezTo>
                <a:cubicBezTo>
                  <a:pt x="2315912" y="736602"/>
                  <a:pt x="1953334" y="683397"/>
                  <a:pt x="1765520" y="692851"/>
                </a:cubicBezTo>
                <a:cubicBezTo>
                  <a:pt x="1577706" y="702305"/>
                  <a:pt x="1465691" y="644540"/>
                  <a:pt x="1198495" y="692851"/>
                </a:cubicBezTo>
                <a:cubicBezTo>
                  <a:pt x="931299" y="741162"/>
                  <a:pt x="596674" y="567176"/>
                  <a:pt x="115477" y="692851"/>
                </a:cubicBezTo>
                <a:cubicBezTo>
                  <a:pt x="49571" y="685063"/>
                  <a:pt x="1430" y="648826"/>
                  <a:pt x="0" y="577374"/>
                </a:cubicBezTo>
                <a:cubicBezTo>
                  <a:pt x="-23100" y="484778"/>
                  <a:pt x="9194" y="335268"/>
                  <a:pt x="0" y="115477"/>
                </a:cubicBezTo>
                <a:close/>
              </a:path>
            </a:pathLst>
          </a:custGeom>
          <a:solidFill>
            <a:srgbClr val="FFFF00"/>
          </a:solidFill>
          <a:ln w="19050">
            <a:solidFill>
              <a:srgbClr val="A77D4D"/>
            </a:solidFill>
            <a:extLst>
              <a:ext uri="{C807C97D-BFC1-408E-A445-0C87EB9F89A2}">
                <ask:lineSketchStyleProps xmlns="" xmlns:ask="http://schemas.microsoft.com/office/drawing/2018/sketchyshapes" sd="4066756316">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just"/>
            <a:r>
              <a:rPr lang="vi-VN" sz="4000" b="1" dirty="0">
                <a:solidFill>
                  <a:schemeClr val="tx1"/>
                </a:solidFill>
                <a:latin typeface="Times New Roman" pitchFamily="18" charset="0"/>
                <a:cs typeface="Times New Roman" pitchFamily="18" charset="0"/>
              </a:rPr>
              <a:t>Sau khi gây ra chuyện, Hợp đã ù té chạy mất hút, còn Đức nép vào bụi tre đầu ngõ, hồi </a:t>
            </a:r>
            <a:r>
              <a:rPr lang="vi-VN" sz="4000" b="1" dirty="0" smtClean="0">
                <a:solidFill>
                  <a:schemeClr val="tx1"/>
                </a:solidFill>
                <a:latin typeface="Times New Roman" pitchFamily="18" charset="0"/>
                <a:cs typeface="Times New Roman" pitchFamily="18" charset="0"/>
              </a:rPr>
              <a:t>hộp </a:t>
            </a:r>
            <a:r>
              <a:rPr lang="vi-VN" sz="4000" b="1" dirty="0">
                <a:solidFill>
                  <a:schemeClr val="tx1"/>
                </a:solidFill>
                <a:latin typeface="Times New Roman" pitchFamily="18" charset="0"/>
                <a:cs typeface="Times New Roman" pitchFamily="18" charset="0"/>
              </a:rPr>
              <a:t>nghe ngóng.</a:t>
            </a:r>
          </a:p>
        </p:txBody>
      </p:sp>
      <p:pic>
        <p:nvPicPr>
          <p:cNvPr id="10" name="Picture 3"/>
          <p:cNvPicPr>
            <a:picLocks noChangeAspect="1"/>
          </p:cNvPicPr>
          <p:nvPr/>
        </p:nvPicPr>
        <p:blipFill>
          <a:blip r:embed="rId7"/>
          <a:stretch>
            <a:fillRect/>
          </a:stretch>
        </p:blipFill>
        <p:spPr>
          <a:xfrm rot="10800000" flipH="1">
            <a:off x="81106" y="2299097"/>
            <a:ext cx="1538566" cy="4558901"/>
          </a:xfrm>
          <a:prstGeom prst="rect">
            <a:avLst/>
          </a:prstGeom>
          <a:noFill/>
          <a:ln w="9525">
            <a:noFill/>
          </a:ln>
        </p:spPr>
      </p:pic>
      <p:sp>
        <p:nvSpPr>
          <p:cNvPr id="8" name="TextBox 7"/>
          <p:cNvSpPr txBox="1"/>
          <p:nvPr/>
        </p:nvSpPr>
        <p:spPr>
          <a:xfrm>
            <a:off x="587289" y="268971"/>
            <a:ext cx="4680520" cy="2554545"/>
          </a:xfrm>
          <a:prstGeom prst="rect">
            <a:avLst/>
          </a:prstGeom>
          <a:noFill/>
        </p:spPr>
        <p:txBody>
          <a:bodyPr wrap="square" rtlCol="0">
            <a:spAutoFit/>
          </a:bodyPr>
          <a:lstStyle/>
          <a:p>
            <a:pPr algn="just"/>
            <a:r>
              <a:rPr lang="vi-VN" sz="4000" b="1" dirty="0" smtClean="0">
                <a:latin typeface="Times New Roman" pitchFamily="18" charset="0"/>
                <a:cs typeface="Times New Roman" pitchFamily="18" charset="0"/>
              </a:rPr>
              <a:t>Sau khi xảy ra sự việc, Đức và Hợp đã làm gì?</a:t>
            </a:r>
          </a:p>
          <a:p>
            <a:pPr algn="ctr"/>
            <a:endParaRPr lang="vi-VN" sz="4000" b="1" dirty="0">
              <a:latin typeface="Times New Roman" pitchFamily="18" charset="0"/>
              <a:cs typeface="Times New Roman"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12843917"/>
      </p:ext>
    </p:extLst>
  </p:cSld>
  <p:clrMapOvr>
    <a:masterClrMapping/>
  </p:clrMapOvr>
  <mc:AlternateContent xmlns:mc="http://schemas.openxmlformats.org/markup-compatibility/2006" xmlns:p14="http://schemas.microsoft.com/office/powerpoint/2010/main">
    <mc:Choice Requires="p14">
      <p:transition spd="slow" p14:dur="2000" advTm="17636"/>
    </mc:Choice>
    <mc:Fallback xmlns="">
      <p:transition spd="slow" advTm="17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4" grpId="0" animBg="1"/>
      <p:bldP spid="9"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6000" r="-16000"/>
          </a:stretch>
        </a:blipFill>
        <a:effectLst/>
      </p:bgPr>
    </p:bg>
    <p:spTree>
      <p:nvGrpSpPr>
        <p:cNvPr id="1" name=""/>
        <p:cNvGrpSpPr/>
        <p:nvPr/>
      </p:nvGrpSpPr>
      <p:grpSpPr>
        <a:xfrm>
          <a:off x="0" y="0"/>
          <a:ext cx="0" cy="0"/>
          <a:chOff x="0" y="0"/>
          <a:chExt cx="0" cy="0"/>
        </a:xfrm>
      </p:grpSpPr>
      <p:sp>
        <p:nvSpPr>
          <p:cNvPr id="4" name="Cloud Callout 3"/>
          <p:cNvSpPr/>
          <p:nvPr/>
        </p:nvSpPr>
        <p:spPr>
          <a:xfrm>
            <a:off x="53751" y="-237761"/>
            <a:ext cx="5310337" cy="2730658"/>
          </a:xfrm>
          <a:prstGeom prst="cloudCallout">
            <a:avLst>
              <a:gd name="adj1" fmla="val 43552"/>
              <a:gd name="adj2" fmla="val 59804"/>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latin typeface="Times New Roman" pitchFamily="18" charset="0"/>
              <a:cs typeface="Times New Roman" pitchFamily="18" charset="0"/>
            </a:endParaRPr>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966" t="-2338" r="9675" b="4676"/>
          <a:stretch/>
        </p:blipFill>
        <p:spPr>
          <a:xfrm>
            <a:off x="5113343" y="-243408"/>
            <a:ext cx="2298422" cy="2542507"/>
          </a:xfrm>
          <a:prstGeom prst="ellipse">
            <a:avLst/>
          </a:prstGeom>
          <a:ln>
            <a:noFill/>
          </a:ln>
          <a:effectLst>
            <a:softEdge rad="112500"/>
          </a:effectLst>
        </p:spPr>
      </p:pic>
      <p:sp>
        <p:nvSpPr>
          <p:cNvPr id="9" name="Rectangle: Rounded Corners 2">
            <a:extLst>
              <a:ext uri="{FF2B5EF4-FFF2-40B4-BE49-F238E27FC236}">
                <a16:creationId xmlns="" xmlns:a16="http://schemas.microsoft.com/office/drawing/2014/main" id="{B704CAEF-E566-4B9D-8276-75B393FEFDC6}"/>
              </a:ext>
            </a:extLst>
          </p:cNvPr>
          <p:cNvSpPr/>
          <p:nvPr/>
        </p:nvSpPr>
        <p:spPr>
          <a:xfrm>
            <a:off x="2633735" y="2743185"/>
            <a:ext cx="6535719" cy="2912756"/>
          </a:xfrm>
          <a:custGeom>
            <a:avLst/>
            <a:gdLst>
              <a:gd name="connsiteX0" fmla="*/ 0 w 7602279"/>
              <a:gd name="connsiteY0" fmla="*/ 115477 h 692851"/>
              <a:gd name="connsiteX1" fmla="*/ 115477 w 7602279"/>
              <a:gd name="connsiteY1" fmla="*/ 0 h 692851"/>
              <a:gd name="connsiteX2" fmla="*/ 535076 w 7602279"/>
              <a:gd name="connsiteY2" fmla="*/ 0 h 692851"/>
              <a:gd name="connsiteX3" fmla="*/ 1028387 w 7602279"/>
              <a:gd name="connsiteY3" fmla="*/ 0 h 692851"/>
              <a:gd name="connsiteX4" fmla="*/ 1669126 w 7602279"/>
              <a:gd name="connsiteY4" fmla="*/ 0 h 692851"/>
              <a:gd name="connsiteX5" fmla="*/ 2309864 w 7602279"/>
              <a:gd name="connsiteY5" fmla="*/ 0 h 692851"/>
              <a:gd name="connsiteX6" fmla="*/ 2950602 w 7602279"/>
              <a:gd name="connsiteY6" fmla="*/ 0 h 692851"/>
              <a:gd name="connsiteX7" fmla="*/ 3370201 w 7602279"/>
              <a:gd name="connsiteY7" fmla="*/ 0 h 692851"/>
              <a:gd name="connsiteX8" fmla="*/ 3863512 w 7602279"/>
              <a:gd name="connsiteY8" fmla="*/ 0 h 692851"/>
              <a:gd name="connsiteX9" fmla="*/ 4430537 w 7602279"/>
              <a:gd name="connsiteY9" fmla="*/ 0 h 692851"/>
              <a:gd name="connsiteX10" fmla="*/ 4923849 w 7602279"/>
              <a:gd name="connsiteY10" fmla="*/ 0 h 692851"/>
              <a:gd name="connsiteX11" fmla="*/ 5564587 w 7602279"/>
              <a:gd name="connsiteY11" fmla="*/ 0 h 692851"/>
              <a:gd name="connsiteX12" fmla="*/ 6279039 w 7602279"/>
              <a:gd name="connsiteY12" fmla="*/ 0 h 692851"/>
              <a:gd name="connsiteX13" fmla="*/ 6846064 w 7602279"/>
              <a:gd name="connsiteY13" fmla="*/ 0 h 692851"/>
              <a:gd name="connsiteX14" fmla="*/ 7486802 w 7602279"/>
              <a:gd name="connsiteY14" fmla="*/ 0 h 692851"/>
              <a:gd name="connsiteX15" fmla="*/ 7602279 w 7602279"/>
              <a:gd name="connsiteY15" fmla="*/ 115477 h 692851"/>
              <a:gd name="connsiteX16" fmla="*/ 7602279 w 7602279"/>
              <a:gd name="connsiteY16" fmla="*/ 577374 h 692851"/>
              <a:gd name="connsiteX17" fmla="*/ 7486802 w 7602279"/>
              <a:gd name="connsiteY17" fmla="*/ 692851 h 692851"/>
              <a:gd name="connsiteX18" fmla="*/ 7140917 w 7602279"/>
              <a:gd name="connsiteY18" fmla="*/ 692851 h 692851"/>
              <a:gd name="connsiteX19" fmla="*/ 6795031 w 7602279"/>
              <a:gd name="connsiteY19" fmla="*/ 692851 h 692851"/>
              <a:gd name="connsiteX20" fmla="*/ 6375433 w 7602279"/>
              <a:gd name="connsiteY20" fmla="*/ 692851 h 692851"/>
              <a:gd name="connsiteX21" fmla="*/ 6029548 w 7602279"/>
              <a:gd name="connsiteY21" fmla="*/ 692851 h 692851"/>
              <a:gd name="connsiteX22" fmla="*/ 5462523 w 7602279"/>
              <a:gd name="connsiteY22" fmla="*/ 692851 h 692851"/>
              <a:gd name="connsiteX23" fmla="*/ 4748071 w 7602279"/>
              <a:gd name="connsiteY23" fmla="*/ 692851 h 692851"/>
              <a:gd name="connsiteX24" fmla="*/ 4328473 w 7602279"/>
              <a:gd name="connsiteY24" fmla="*/ 692851 h 692851"/>
              <a:gd name="connsiteX25" fmla="*/ 3614021 w 7602279"/>
              <a:gd name="connsiteY25" fmla="*/ 692851 h 692851"/>
              <a:gd name="connsiteX26" fmla="*/ 3120710 w 7602279"/>
              <a:gd name="connsiteY26" fmla="*/ 692851 h 692851"/>
              <a:gd name="connsiteX27" fmla="*/ 2479971 w 7602279"/>
              <a:gd name="connsiteY27" fmla="*/ 692851 h 692851"/>
              <a:gd name="connsiteX28" fmla="*/ 1912946 w 7602279"/>
              <a:gd name="connsiteY28" fmla="*/ 692851 h 692851"/>
              <a:gd name="connsiteX29" fmla="*/ 1567061 w 7602279"/>
              <a:gd name="connsiteY29" fmla="*/ 692851 h 692851"/>
              <a:gd name="connsiteX30" fmla="*/ 852609 w 7602279"/>
              <a:gd name="connsiteY30" fmla="*/ 692851 h 692851"/>
              <a:gd name="connsiteX31" fmla="*/ 115477 w 7602279"/>
              <a:gd name="connsiteY31" fmla="*/ 692851 h 692851"/>
              <a:gd name="connsiteX32" fmla="*/ 0 w 7602279"/>
              <a:gd name="connsiteY32" fmla="*/ 577374 h 692851"/>
              <a:gd name="connsiteX33" fmla="*/ 0 w 7602279"/>
              <a:gd name="connsiteY33" fmla="*/ 115477 h 69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02279" h="692851" fill="none" extrusionOk="0">
                <a:moveTo>
                  <a:pt x="0" y="115477"/>
                </a:moveTo>
                <a:cubicBezTo>
                  <a:pt x="-8422" y="37024"/>
                  <a:pt x="34342" y="5016"/>
                  <a:pt x="115477" y="0"/>
                </a:cubicBezTo>
                <a:cubicBezTo>
                  <a:pt x="306808" y="-47597"/>
                  <a:pt x="450472" y="11890"/>
                  <a:pt x="535076" y="0"/>
                </a:cubicBezTo>
                <a:cubicBezTo>
                  <a:pt x="619680" y="-11890"/>
                  <a:pt x="835808" y="8818"/>
                  <a:pt x="1028387" y="0"/>
                </a:cubicBezTo>
                <a:cubicBezTo>
                  <a:pt x="1220966" y="-8818"/>
                  <a:pt x="1444802" y="5897"/>
                  <a:pt x="1669126" y="0"/>
                </a:cubicBezTo>
                <a:cubicBezTo>
                  <a:pt x="1893450" y="-5897"/>
                  <a:pt x="1991570" y="76888"/>
                  <a:pt x="2309864" y="0"/>
                </a:cubicBezTo>
                <a:cubicBezTo>
                  <a:pt x="2628158" y="-76888"/>
                  <a:pt x="2666959" y="39811"/>
                  <a:pt x="2950602" y="0"/>
                </a:cubicBezTo>
                <a:cubicBezTo>
                  <a:pt x="3234245" y="-39811"/>
                  <a:pt x="3191761" y="24151"/>
                  <a:pt x="3370201" y="0"/>
                </a:cubicBezTo>
                <a:cubicBezTo>
                  <a:pt x="3548641" y="-24151"/>
                  <a:pt x="3674511" y="29884"/>
                  <a:pt x="3863512" y="0"/>
                </a:cubicBezTo>
                <a:cubicBezTo>
                  <a:pt x="4052513" y="-29884"/>
                  <a:pt x="4220292" y="31461"/>
                  <a:pt x="4430537" y="0"/>
                </a:cubicBezTo>
                <a:cubicBezTo>
                  <a:pt x="4640783" y="-31461"/>
                  <a:pt x="4682216" y="20124"/>
                  <a:pt x="4923849" y="0"/>
                </a:cubicBezTo>
                <a:cubicBezTo>
                  <a:pt x="5165482" y="-20124"/>
                  <a:pt x="5271266" y="25655"/>
                  <a:pt x="5564587" y="0"/>
                </a:cubicBezTo>
                <a:cubicBezTo>
                  <a:pt x="5857908" y="-25655"/>
                  <a:pt x="6124546" y="77364"/>
                  <a:pt x="6279039" y="0"/>
                </a:cubicBezTo>
                <a:cubicBezTo>
                  <a:pt x="6433532" y="-77364"/>
                  <a:pt x="6582951" y="61326"/>
                  <a:pt x="6846064" y="0"/>
                </a:cubicBezTo>
                <a:cubicBezTo>
                  <a:pt x="7109178" y="-61326"/>
                  <a:pt x="7256531" y="69949"/>
                  <a:pt x="7486802" y="0"/>
                </a:cubicBezTo>
                <a:cubicBezTo>
                  <a:pt x="7543089" y="-10963"/>
                  <a:pt x="7600773" y="55536"/>
                  <a:pt x="7602279" y="115477"/>
                </a:cubicBezTo>
                <a:cubicBezTo>
                  <a:pt x="7604108" y="336816"/>
                  <a:pt x="7598414" y="390122"/>
                  <a:pt x="7602279" y="577374"/>
                </a:cubicBezTo>
                <a:cubicBezTo>
                  <a:pt x="7611822" y="639245"/>
                  <a:pt x="7548275" y="693157"/>
                  <a:pt x="7486802" y="692851"/>
                </a:cubicBezTo>
                <a:cubicBezTo>
                  <a:pt x="7416942" y="696767"/>
                  <a:pt x="7259921" y="658871"/>
                  <a:pt x="7140917" y="692851"/>
                </a:cubicBezTo>
                <a:cubicBezTo>
                  <a:pt x="7021914" y="726831"/>
                  <a:pt x="6894188" y="684040"/>
                  <a:pt x="6795031" y="692851"/>
                </a:cubicBezTo>
                <a:cubicBezTo>
                  <a:pt x="6695874" y="701662"/>
                  <a:pt x="6494377" y="649539"/>
                  <a:pt x="6375433" y="692851"/>
                </a:cubicBezTo>
                <a:cubicBezTo>
                  <a:pt x="6256489" y="736163"/>
                  <a:pt x="6163387" y="677888"/>
                  <a:pt x="6029548" y="692851"/>
                </a:cubicBezTo>
                <a:cubicBezTo>
                  <a:pt x="5895709" y="707814"/>
                  <a:pt x="5586062" y="627633"/>
                  <a:pt x="5462523" y="692851"/>
                </a:cubicBezTo>
                <a:cubicBezTo>
                  <a:pt x="5338984" y="758069"/>
                  <a:pt x="4986424" y="657683"/>
                  <a:pt x="4748071" y="692851"/>
                </a:cubicBezTo>
                <a:cubicBezTo>
                  <a:pt x="4509718" y="728019"/>
                  <a:pt x="4459161" y="682656"/>
                  <a:pt x="4328473" y="692851"/>
                </a:cubicBezTo>
                <a:cubicBezTo>
                  <a:pt x="4197785" y="703046"/>
                  <a:pt x="3764289" y="658647"/>
                  <a:pt x="3614021" y="692851"/>
                </a:cubicBezTo>
                <a:cubicBezTo>
                  <a:pt x="3463753" y="727055"/>
                  <a:pt x="3245164" y="637685"/>
                  <a:pt x="3120710" y="692851"/>
                </a:cubicBezTo>
                <a:cubicBezTo>
                  <a:pt x="2996256" y="748017"/>
                  <a:pt x="2737560" y="617086"/>
                  <a:pt x="2479971" y="692851"/>
                </a:cubicBezTo>
                <a:cubicBezTo>
                  <a:pt x="2222382" y="768616"/>
                  <a:pt x="2188577" y="626024"/>
                  <a:pt x="1912946" y="692851"/>
                </a:cubicBezTo>
                <a:cubicBezTo>
                  <a:pt x="1637315" y="759678"/>
                  <a:pt x="1662688" y="654943"/>
                  <a:pt x="1567061" y="692851"/>
                </a:cubicBezTo>
                <a:cubicBezTo>
                  <a:pt x="1471434" y="730759"/>
                  <a:pt x="1068440" y="637561"/>
                  <a:pt x="852609" y="692851"/>
                </a:cubicBezTo>
                <a:cubicBezTo>
                  <a:pt x="636778" y="748141"/>
                  <a:pt x="445399" y="680553"/>
                  <a:pt x="115477" y="692851"/>
                </a:cubicBezTo>
                <a:cubicBezTo>
                  <a:pt x="43367" y="678741"/>
                  <a:pt x="-18487" y="643430"/>
                  <a:pt x="0" y="577374"/>
                </a:cubicBezTo>
                <a:cubicBezTo>
                  <a:pt x="-39399" y="381085"/>
                  <a:pt x="40538" y="317276"/>
                  <a:pt x="0" y="115477"/>
                </a:cubicBezTo>
                <a:close/>
              </a:path>
              <a:path w="7602279" h="692851" stroke="0" extrusionOk="0">
                <a:moveTo>
                  <a:pt x="0" y="115477"/>
                </a:moveTo>
                <a:cubicBezTo>
                  <a:pt x="9258" y="47828"/>
                  <a:pt x="52339" y="-3016"/>
                  <a:pt x="115477" y="0"/>
                </a:cubicBezTo>
                <a:cubicBezTo>
                  <a:pt x="285743" y="-48430"/>
                  <a:pt x="405510" y="38595"/>
                  <a:pt x="608789" y="0"/>
                </a:cubicBezTo>
                <a:cubicBezTo>
                  <a:pt x="812068" y="-38595"/>
                  <a:pt x="1006671" y="11139"/>
                  <a:pt x="1175814" y="0"/>
                </a:cubicBezTo>
                <a:cubicBezTo>
                  <a:pt x="1344958" y="-11139"/>
                  <a:pt x="1458968" y="12128"/>
                  <a:pt x="1669126" y="0"/>
                </a:cubicBezTo>
                <a:cubicBezTo>
                  <a:pt x="1879284" y="-12128"/>
                  <a:pt x="1881520" y="39364"/>
                  <a:pt x="2015011" y="0"/>
                </a:cubicBezTo>
                <a:cubicBezTo>
                  <a:pt x="2148502" y="-39364"/>
                  <a:pt x="2316324" y="46395"/>
                  <a:pt x="2582036" y="0"/>
                </a:cubicBezTo>
                <a:cubicBezTo>
                  <a:pt x="2847749" y="-46395"/>
                  <a:pt x="2904269" y="55056"/>
                  <a:pt x="3075348" y="0"/>
                </a:cubicBezTo>
                <a:cubicBezTo>
                  <a:pt x="3246427" y="-55056"/>
                  <a:pt x="3446691" y="15312"/>
                  <a:pt x="3642373" y="0"/>
                </a:cubicBezTo>
                <a:cubicBezTo>
                  <a:pt x="3838056" y="-15312"/>
                  <a:pt x="3987185" y="24842"/>
                  <a:pt x="4135684" y="0"/>
                </a:cubicBezTo>
                <a:cubicBezTo>
                  <a:pt x="4284183" y="-24842"/>
                  <a:pt x="4615098" y="31649"/>
                  <a:pt x="4850136" y="0"/>
                </a:cubicBezTo>
                <a:cubicBezTo>
                  <a:pt x="5085174" y="-31649"/>
                  <a:pt x="5043973" y="9030"/>
                  <a:pt x="5196021" y="0"/>
                </a:cubicBezTo>
                <a:cubicBezTo>
                  <a:pt x="5348070" y="-9030"/>
                  <a:pt x="5702213" y="54378"/>
                  <a:pt x="5910472" y="0"/>
                </a:cubicBezTo>
                <a:cubicBezTo>
                  <a:pt x="6118731" y="-54378"/>
                  <a:pt x="6245054" y="16317"/>
                  <a:pt x="6403784" y="0"/>
                </a:cubicBezTo>
                <a:cubicBezTo>
                  <a:pt x="6562514" y="-16317"/>
                  <a:pt x="6690553" y="54972"/>
                  <a:pt x="6897096" y="0"/>
                </a:cubicBezTo>
                <a:cubicBezTo>
                  <a:pt x="7103639" y="-54972"/>
                  <a:pt x="7235150" y="39083"/>
                  <a:pt x="7486802" y="0"/>
                </a:cubicBezTo>
                <a:cubicBezTo>
                  <a:pt x="7558504" y="11477"/>
                  <a:pt x="7606710" y="42083"/>
                  <a:pt x="7602279" y="115477"/>
                </a:cubicBezTo>
                <a:cubicBezTo>
                  <a:pt x="7623815" y="225255"/>
                  <a:pt x="7568974" y="391653"/>
                  <a:pt x="7602279" y="577374"/>
                </a:cubicBezTo>
                <a:cubicBezTo>
                  <a:pt x="7599487" y="643425"/>
                  <a:pt x="7552848" y="684122"/>
                  <a:pt x="7486802" y="692851"/>
                </a:cubicBezTo>
                <a:cubicBezTo>
                  <a:pt x="7328714" y="727881"/>
                  <a:pt x="7261936" y="679583"/>
                  <a:pt x="7140917" y="692851"/>
                </a:cubicBezTo>
                <a:cubicBezTo>
                  <a:pt x="7019899" y="706119"/>
                  <a:pt x="6880144" y="680322"/>
                  <a:pt x="6721318" y="692851"/>
                </a:cubicBezTo>
                <a:cubicBezTo>
                  <a:pt x="6562492" y="705380"/>
                  <a:pt x="6424414" y="657676"/>
                  <a:pt x="6154293" y="692851"/>
                </a:cubicBezTo>
                <a:cubicBezTo>
                  <a:pt x="5884173" y="728026"/>
                  <a:pt x="5719879" y="621455"/>
                  <a:pt x="5439842" y="692851"/>
                </a:cubicBezTo>
                <a:cubicBezTo>
                  <a:pt x="5159805" y="764247"/>
                  <a:pt x="5092845" y="649221"/>
                  <a:pt x="4872817" y="692851"/>
                </a:cubicBezTo>
                <a:cubicBezTo>
                  <a:pt x="4652789" y="736481"/>
                  <a:pt x="4373871" y="682326"/>
                  <a:pt x="4232078" y="692851"/>
                </a:cubicBezTo>
                <a:cubicBezTo>
                  <a:pt x="4090285" y="703376"/>
                  <a:pt x="3943809" y="668687"/>
                  <a:pt x="3812480" y="692851"/>
                </a:cubicBezTo>
                <a:cubicBezTo>
                  <a:pt x="3681151" y="717015"/>
                  <a:pt x="3451501" y="690347"/>
                  <a:pt x="3171742" y="692851"/>
                </a:cubicBezTo>
                <a:cubicBezTo>
                  <a:pt x="2891983" y="695355"/>
                  <a:pt x="2993774" y="685999"/>
                  <a:pt x="2825856" y="692851"/>
                </a:cubicBezTo>
                <a:cubicBezTo>
                  <a:pt x="2657938" y="699703"/>
                  <a:pt x="2496604" y="649100"/>
                  <a:pt x="2406258" y="692851"/>
                </a:cubicBezTo>
                <a:cubicBezTo>
                  <a:pt x="2315912" y="736602"/>
                  <a:pt x="1953334" y="683397"/>
                  <a:pt x="1765520" y="692851"/>
                </a:cubicBezTo>
                <a:cubicBezTo>
                  <a:pt x="1577706" y="702305"/>
                  <a:pt x="1465691" y="644540"/>
                  <a:pt x="1198495" y="692851"/>
                </a:cubicBezTo>
                <a:cubicBezTo>
                  <a:pt x="931299" y="741162"/>
                  <a:pt x="596674" y="567176"/>
                  <a:pt x="115477" y="692851"/>
                </a:cubicBezTo>
                <a:cubicBezTo>
                  <a:pt x="49571" y="685063"/>
                  <a:pt x="1430" y="648826"/>
                  <a:pt x="0" y="577374"/>
                </a:cubicBezTo>
                <a:cubicBezTo>
                  <a:pt x="-23100" y="484778"/>
                  <a:pt x="9194" y="335268"/>
                  <a:pt x="0" y="115477"/>
                </a:cubicBezTo>
                <a:close/>
              </a:path>
            </a:pathLst>
          </a:custGeom>
          <a:solidFill>
            <a:srgbClr val="FFFF00"/>
          </a:solidFill>
          <a:ln w="19050">
            <a:solidFill>
              <a:srgbClr val="A77D4D"/>
            </a:solidFill>
            <a:extLst>
              <a:ext uri="{C807C97D-BFC1-408E-A445-0C87EB9F89A2}">
                <ask:lineSketchStyleProps xmlns="" xmlns:ask="http://schemas.microsoft.com/office/drawing/2018/sketchyshapes" sd="4066756316">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just"/>
            <a:r>
              <a:rPr lang="vi-VN" sz="4000" b="1" dirty="0">
                <a:solidFill>
                  <a:schemeClr val="tx1"/>
                </a:solidFill>
                <a:latin typeface="Times New Roman" pitchFamily="18" charset="0"/>
                <a:cs typeface="Times New Roman" pitchFamily="18" charset="0"/>
              </a:rPr>
              <a:t>Việc làm của hai bạn là sai. Vì hai bạn chưa chịu trách nhiệm về việc làm của mình.</a:t>
            </a:r>
          </a:p>
        </p:txBody>
      </p:sp>
      <p:pic>
        <p:nvPicPr>
          <p:cNvPr id="10" name="Picture 3"/>
          <p:cNvPicPr>
            <a:picLocks noChangeAspect="1"/>
          </p:cNvPicPr>
          <p:nvPr/>
        </p:nvPicPr>
        <p:blipFill>
          <a:blip r:embed="rId7"/>
          <a:stretch>
            <a:fillRect/>
          </a:stretch>
        </p:blipFill>
        <p:spPr>
          <a:xfrm rot="10800000" flipH="1">
            <a:off x="81106" y="2299097"/>
            <a:ext cx="1538566" cy="4558901"/>
          </a:xfrm>
          <a:prstGeom prst="rect">
            <a:avLst/>
          </a:prstGeom>
          <a:noFill/>
          <a:ln w="9525">
            <a:noFill/>
          </a:ln>
        </p:spPr>
      </p:pic>
      <p:sp>
        <p:nvSpPr>
          <p:cNvPr id="11" name="TextBox 10"/>
          <p:cNvSpPr txBox="1"/>
          <p:nvPr/>
        </p:nvSpPr>
        <p:spPr>
          <a:xfrm>
            <a:off x="995067" y="188640"/>
            <a:ext cx="4141742" cy="2554545"/>
          </a:xfrm>
          <a:prstGeom prst="rect">
            <a:avLst/>
          </a:prstGeom>
          <a:noFill/>
        </p:spPr>
        <p:txBody>
          <a:bodyPr wrap="square" rtlCol="0">
            <a:spAutoFit/>
          </a:bodyPr>
          <a:lstStyle/>
          <a:p>
            <a:pPr algn="ctr"/>
            <a:r>
              <a:rPr lang="vi-VN" sz="4000" b="1" dirty="0" smtClean="0">
                <a:latin typeface="Times New Roman" pitchFamily="18" charset="0"/>
                <a:cs typeface="Times New Roman" pitchFamily="18" charset="0"/>
              </a:rPr>
              <a:t>Việc làm đó của hai bạn đúng hay sai? Vì sao?</a:t>
            </a:r>
          </a:p>
          <a:p>
            <a:pPr algn="ctr"/>
            <a:endParaRPr lang="vi-VN" sz="4000" b="1" dirty="0">
              <a:latin typeface="Times New Roman" pitchFamily="18" charset="0"/>
              <a:cs typeface="Times New Roman" pitchFamily="18"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46085063"/>
      </p:ext>
    </p:extLst>
  </p:cSld>
  <p:clrMapOvr>
    <a:masterClrMapping/>
  </p:clrMapOvr>
  <mc:AlternateContent xmlns:mc="http://schemas.openxmlformats.org/markup-compatibility/2006" xmlns:p14="http://schemas.microsoft.com/office/powerpoint/2010/main">
    <mc:Choice Requires="p14">
      <p:transition spd="slow" p14:dur="2000" advTm="16722"/>
    </mc:Choice>
    <mc:Fallback xmlns="">
      <p:transition spd="slow" advTm="16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bldLst>
      <p:bldP spid="4" grpId="0" animBg="1"/>
      <p:bldP spid="9" grpId="0" animBg="1"/>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7|3.6"/>
</p:tagLst>
</file>

<file path=ppt/tags/tag10.xml><?xml version="1.0" encoding="utf-8"?>
<p:tagLst xmlns:a="http://schemas.openxmlformats.org/drawingml/2006/main" xmlns:r="http://schemas.openxmlformats.org/officeDocument/2006/relationships" xmlns:p="http://schemas.openxmlformats.org/presentationml/2006/main">
  <p:tag name="TIMING" val="|0.8|8.4"/>
</p:tagLst>
</file>

<file path=ppt/tags/tag11.xml><?xml version="1.0" encoding="utf-8"?>
<p:tagLst xmlns:a="http://schemas.openxmlformats.org/drawingml/2006/main" xmlns:r="http://schemas.openxmlformats.org/officeDocument/2006/relationships" xmlns:p="http://schemas.openxmlformats.org/presentationml/2006/main">
  <p:tag name="TIMING" val="|16|1.2"/>
</p:tagLst>
</file>

<file path=ppt/tags/tag12.xml><?xml version="1.0" encoding="utf-8"?>
<p:tagLst xmlns:a="http://schemas.openxmlformats.org/drawingml/2006/main" xmlns:r="http://schemas.openxmlformats.org/officeDocument/2006/relationships" xmlns:p="http://schemas.openxmlformats.org/presentationml/2006/main">
  <p:tag name="TIMING" val="|1|11.3"/>
</p:tagLst>
</file>

<file path=ppt/tags/tag2.xml><?xml version="1.0" encoding="utf-8"?>
<p:tagLst xmlns:a="http://schemas.openxmlformats.org/drawingml/2006/main" xmlns:r="http://schemas.openxmlformats.org/officeDocument/2006/relationships" xmlns:p="http://schemas.openxmlformats.org/presentationml/2006/main">
  <p:tag name="TIMING" val="|0.8|36.1"/>
</p:tagLst>
</file>

<file path=ppt/tags/tag3.xml><?xml version="1.0" encoding="utf-8"?>
<p:tagLst xmlns:a="http://schemas.openxmlformats.org/drawingml/2006/main" xmlns:r="http://schemas.openxmlformats.org/officeDocument/2006/relationships" xmlns:p="http://schemas.openxmlformats.org/presentationml/2006/main">
  <p:tag name="TIMING" val="|1.3"/>
</p:tagLst>
</file>

<file path=ppt/tags/tag4.xml><?xml version="1.0" encoding="utf-8"?>
<p:tagLst xmlns:a="http://schemas.openxmlformats.org/drawingml/2006/main" xmlns:r="http://schemas.openxmlformats.org/officeDocument/2006/relationships" xmlns:p="http://schemas.openxmlformats.org/presentationml/2006/main">
  <p:tag name="TIMING" val="|6.8|4.1"/>
</p:tagLst>
</file>

<file path=ppt/tags/tag5.xml><?xml version="1.0" encoding="utf-8"?>
<p:tagLst xmlns:a="http://schemas.openxmlformats.org/drawingml/2006/main" xmlns:r="http://schemas.openxmlformats.org/officeDocument/2006/relationships" xmlns:p="http://schemas.openxmlformats.org/presentationml/2006/main">
  <p:tag name="TIMING" val="|0.9|5.1"/>
</p:tagLst>
</file>

<file path=ppt/tags/tag6.xml><?xml version="1.0" encoding="utf-8"?>
<p:tagLst xmlns:a="http://schemas.openxmlformats.org/drawingml/2006/main" xmlns:r="http://schemas.openxmlformats.org/officeDocument/2006/relationships" xmlns:p="http://schemas.openxmlformats.org/presentationml/2006/main">
  <p:tag name="TIMING" val="|0.9|5.4"/>
</p:tagLst>
</file>

<file path=ppt/tags/tag7.xml><?xml version="1.0" encoding="utf-8"?>
<p:tagLst xmlns:a="http://schemas.openxmlformats.org/drawingml/2006/main" xmlns:r="http://schemas.openxmlformats.org/officeDocument/2006/relationships" xmlns:p="http://schemas.openxmlformats.org/presentationml/2006/main">
  <p:tag name="TIMING" val="|1|5.8"/>
</p:tagLst>
</file>

<file path=ppt/tags/tag8.xml><?xml version="1.0" encoding="utf-8"?>
<p:tagLst xmlns:a="http://schemas.openxmlformats.org/drawingml/2006/main" xmlns:r="http://schemas.openxmlformats.org/officeDocument/2006/relationships" xmlns:p="http://schemas.openxmlformats.org/presentationml/2006/main">
  <p:tag name="TIMING" val="|1|7.3"/>
</p:tagLst>
</file>

<file path=ppt/tags/tag9.xml><?xml version="1.0" encoding="utf-8"?>
<p:tagLst xmlns:a="http://schemas.openxmlformats.org/drawingml/2006/main" xmlns:r="http://schemas.openxmlformats.org/officeDocument/2006/relationships" xmlns:p="http://schemas.openxmlformats.org/presentationml/2006/main">
  <p:tag name="TIMING" val="|1.6|4.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660</TotalTime>
  <Words>843</Words>
  <Application>Microsoft Office PowerPoint</Application>
  <PresentationFormat>On-screen Show (4:3)</PresentationFormat>
  <Paragraphs>69</Paragraphs>
  <Slides>19</Slides>
  <Notes>1</Notes>
  <HiddenSlides>0</HiddenSlides>
  <MMClips>14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1" baseType="lpstr">
      <vt:lpstr>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my ducument</cp:lastModifiedBy>
  <cp:revision>58</cp:revision>
  <dcterms:created xsi:type="dcterms:W3CDTF">2021-09-25T19:12:29Z</dcterms:created>
  <dcterms:modified xsi:type="dcterms:W3CDTF">2021-10-03T03:37:12Z</dcterms:modified>
</cp:coreProperties>
</file>