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76" r:id="rId2"/>
    <p:sldMasterId id="2147483688" r:id="rId3"/>
    <p:sldMasterId id="2147483702" r:id="rId4"/>
    <p:sldMasterId id="2147483716" r:id="rId5"/>
  </p:sldMasterIdLst>
  <p:notesMasterIdLst>
    <p:notesMasterId r:id="rId20"/>
  </p:notesMasterIdLst>
  <p:sldIdLst>
    <p:sldId id="369" r:id="rId6"/>
    <p:sldId id="349" r:id="rId7"/>
    <p:sldId id="260" r:id="rId8"/>
    <p:sldId id="351" r:id="rId9"/>
    <p:sldId id="353" r:id="rId10"/>
    <p:sldId id="355" r:id="rId11"/>
    <p:sldId id="343" r:id="rId12"/>
    <p:sldId id="363" r:id="rId13"/>
    <p:sldId id="359" r:id="rId14"/>
    <p:sldId id="357" r:id="rId15"/>
    <p:sldId id="361" r:id="rId16"/>
    <p:sldId id="367" r:id="rId17"/>
    <p:sldId id="365" r:id="rId18"/>
    <p:sldId id="325" r:id="rId19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NI-Lithos" pitchFamily="2" charset="0"/>
        <a:ea typeface="+mn-ea"/>
        <a:cs typeface="+mn-cs"/>
      </a:defRPr>
    </a:lvl1pPr>
    <a:lvl2pPr marL="456967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NI-Lithos" pitchFamily="2" charset="0"/>
        <a:ea typeface="+mn-ea"/>
        <a:cs typeface="+mn-cs"/>
      </a:defRPr>
    </a:lvl2pPr>
    <a:lvl3pPr marL="913935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NI-Lithos" pitchFamily="2" charset="0"/>
        <a:ea typeface="+mn-ea"/>
        <a:cs typeface="+mn-cs"/>
      </a:defRPr>
    </a:lvl3pPr>
    <a:lvl4pPr marL="1370898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NI-Lithos" pitchFamily="2" charset="0"/>
        <a:ea typeface="+mn-ea"/>
        <a:cs typeface="+mn-cs"/>
      </a:defRPr>
    </a:lvl4pPr>
    <a:lvl5pPr marL="1827864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NI-Lithos" pitchFamily="2" charset="0"/>
        <a:ea typeface="+mn-ea"/>
        <a:cs typeface="+mn-cs"/>
      </a:defRPr>
    </a:lvl5pPr>
    <a:lvl6pPr marL="2284824" algn="l" defTabSz="913935" rtl="0" eaLnBrk="1" latinLnBrk="0" hangingPunct="1">
      <a:defRPr kern="1200">
        <a:solidFill>
          <a:schemeClr val="tx1"/>
        </a:solidFill>
        <a:latin typeface="VNI-Lithos" pitchFamily="2" charset="0"/>
        <a:ea typeface="+mn-ea"/>
        <a:cs typeface="+mn-cs"/>
      </a:defRPr>
    </a:lvl6pPr>
    <a:lvl7pPr marL="2741796" algn="l" defTabSz="913935" rtl="0" eaLnBrk="1" latinLnBrk="0" hangingPunct="1">
      <a:defRPr kern="1200">
        <a:solidFill>
          <a:schemeClr val="tx1"/>
        </a:solidFill>
        <a:latin typeface="VNI-Lithos" pitchFamily="2" charset="0"/>
        <a:ea typeface="+mn-ea"/>
        <a:cs typeface="+mn-cs"/>
      </a:defRPr>
    </a:lvl7pPr>
    <a:lvl8pPr marL="3198760" algn="l" defTabSz="913935" rtl="0" eaLnBrk="1" latinLnBrk="0" hangingPunct="1">
      <a:defRPr kern="1200">
        <a:solidFill>
          <a:schemeClr val="tx1"/>
        </a:solidFill>
        <a:latin typeface="VNI-Lithos" pitchFamily="2" charset="0"/>
        <a:ea typeface="+mn-ea"/>
        <a:cs typeface="+mn-cs"/>
      </a:defRPr>
    </a:lvl8pPr>
    <a:lvl9pPr marL="3655728" algn="l" defTabSz="913935" rtl="0" eaLnBrk="1" latinLnBrk="0" hangingPunct="1">
      <a:defRPr kern="1200">
        <a:solidFill>
          <a:schemeClr val="tx1"/>
        </a:solidFill>
        <a:latin typeface="VNI-Lithos" pitchFamily="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BAC808"/>
    <a:srgbClr val="FF3300"/>
    <a:srgbClr val="996600"/>
    <a:srgbClr val="FF0000"/>
    <a:srgbClr val="CC0066"/>
    <a:srgbClr val="FF6600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41" autoAdjust="0"/>
    <p:restoredTop sz="88303" autoAdjust="0"/>
  </p:normalViewPr>
  <p:slideViewPr>
    <p:cSldViewPr>
      <p:cViewPr>
        <p:scale>
          <a:sx n="71" d="100"/>
          <a:sy n="71" d="100"/>
        </p:scale>
        <p:origin x="-1176" y="120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2482239F-3AE0-46D3-A2B3-9F593B68EDE5}" type="datetimeFigureOut">
              <a:rPr lang="en-US"/>
              <a:pPr>
                <a:defRPr/>
              </a:pPr>
              <a:t>10/3/2021</a:t>
            </a:fld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4E16A0A4-9241-43E4-93AE-B4692C7899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8011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Tahoma" pitchFamily="34" charset="0"/>
      </a:defRPr>
    </a:lvl1pPr>
    <a:lvl2pPr marL="45696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Tahoma" pitchFamily="34" charset="0"/>
      </a:defRPr>
    </a:lvl2pPr>
    <a:lvl3pPr marL="91393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Tahoma" pitchFamily="34" charset="0"/>
      </a:defRPr>
    </a:lvl3pPr>
    <a:lvl4pPr marL="137089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Tahoma" pitchFamily="34" charset="0"/>
      </a:defRPr>
    </a:lvl4pPr>
    <a:lvl5pPr marL="182786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Tahoma" pitchFamily="34" charset="0"/>
      </a:defRPr>
    </a:lvl5pPr>
    <a:lvl6pPr marL="2284824" algn="l" defTabSz="9139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796" algn="l" defTabSz="9139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760" algn="l" defTabSz="9139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28" algn="l" defTabSz="9139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h-TH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6A0A4-9241-43E4-93AE-B4692C78995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14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67" indent="0" algn="ctr">
              <a:buNone/>
              <a:defRPr/>
            </a:lvl2pPr>
            <a:lvl3pPr marL="913935" indent="0" algn="ctr">
              <a:buNone/>
              <a:defRPr/>
            </a:lvl3pPr>
            <a:lvl4pPr marL="1370898" indent="0" algn="ctr">
              <a:buNone/>
              <a:defRPr/>
            </a:lvl4pPr>
            <a:lvl5pPr marL="1827864" indent="0" algn="ctr">
              <a:buNone/>
              <a:defRPr/>
            </a:lvl5pPr>
            <a:lvl6pPr marL="2284824" indent="0" algn="ctr">
              <a:buNone/>
              <a:defRPr/>
            </a:lvl6pPr>
            <a:lvl7pPr marL="2741796" indent="0" algn="ctr">
              <a:buNone/>
              <a:defRPr/>
            </a:lvl7pPr>
            <a:lvl8pPr marL="3198760" indent="0" algn="ctr">
              <a:buNone/>
              <a:defRPr/>
            </a:lvl8pPr>
            <a:lvl9pPr marL="365572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D212B-9087-4007-92A2-ECA95F3862DB}" type="datetimeFigureOut">
              <a:rPr lang="th-TH"/>
              <a:pPr>
                <a:defRPr/>
              </a:pPr>
              <a:t>03/10/64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363239-DD66-49E8-90C3-06B86689D5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newsflash/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1784F-3A36-4539-9738-0B79E3A92B41}" type="datetimeFigureOut">
              <a:rPr lang="th-TH"/>
              <a:pPr>
                <a:defRPr/>
              </a:pPr>
              <a:t>03/10/64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FE465-79CB-4C31-BA2D-98D7D2034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newsflash/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72B82-CAA6-4356-B6E5-5D3458EE6478}" type="datetimeFigureOut">
              <a:rPr lang="th-TH"/>
              <a:pPr>
                <a:defRPr/>
              </a:pPr>
              <a:t>03/10/64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68A345-BEC2-44CD-8182-E1D81F7E25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newsflash/>
    <p:sndAc>
      <p:stSnd>
        <p:snd r:embed="rId1" name="chimes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9F0D9-CEB5-4B08-B14B-E31104374A0C}" type="datetimeFigureOut">
              <a:rPr lang="th-TH"/>
              <a:pPr>
                <a:defRPr/>
              </a:pPr>
              <a:t>03/10/64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21DFE-F83C-4A9D-B516-1E37EF5A12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newsflash/>
    <p:sndAc>
      <p:stSnd>
        <p:snd r:embed="rId1" name="chimes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863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2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6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7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7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7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8843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414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7" indent="0">
              <a:buNone/>
              <a:defRPr sz="2000" b="1"/>
            </a:lvl2pPr>
            <a:lvl3pPr marL="913935" indent="0">
              <a:buNone/>
              <a:defRPr sz="1800" b="1"/>
            </a:lvl3pPr>
            <a:lvl4pPr marL="1370898" indent="0">
              <a:buNone/>
              <a:defRPr sz="1600" b="1"/>
            </a:lvl4pPr>
            <a:lvl5pPr marL="1827864" indent="0">
              <a:buNone/>
              <a:defRPr sz="1600" b="1"/>
            </a:lvl5pPr>
            <a:lvl6pPr marL="2284824" indent="0">
              <a:buNone/>
              <a:defRPr sz="1600" b="1"/>
            </a:lvl6pPr>
            <a:lvl7pPr marL="2741796" indent="0">
              <a:buNone/>
              <a:defRPr sz="1600" b="1"/>
            </a:lvl7pPr>
            <a:lvl8pPr marL="3198760" indent="0">
              <a:buNone/>
              <a:defRPr sz="1600" b="1"/>
            </a:lvl8pPr>
            <a:lvl9pPr marL="365572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83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7" indent="0">
              <a:buNone/>
              <a:defRPr sz="2000" b="1"/>
            </a:lvl2pPr>
            <a:lvl3pPr marL="913935" indent="0">
              <a:buNone/>
              <a:defRPr sz="1800" b="1"/>
            </a:lvl3pPr>
            <a:lvl4pPr marL="1370898" indent="0">
              <a:buNone/>
              <a:defRPr sz="1600" b="1"/>
            </a:lvl4pPr>
            <a:lvl5pPr marL="1827864" indent="0">
              <a:buNone/>
              <a:defRPr sz="1600" b="1"/>
            </a:lvl5pPr>
            <a:lvl6pPr marL="2284824" indent="0">
              <a:buNone/>
              <a:defRPr sz="1600" b="1"/>
            </a:lvl6pPr>
            <a:lvl7pPr marL="2741796" indent="0">
              <a:buNone/>
              <a:defRPr sz="1600" b="1"/>
            </a:lvl7pPr>
            <a:lvl8pPr marL="3198760" indent="0">
              <a:buNone/>
              <a:defRPr sz="1600" b="1"/>
            </a:lvl8pPr>
            <a:lvl9pPr marL="365572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83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0002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486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75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29C58-8E22-4E62-8610-A4E2A74A5133}" type="datetimeFigureOut">
              <a:rPr lang="th-TH"/>
              <a:pPr>
                <a:defRPr/>
              </a:pPr>
              <a:t>03/10/64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6B853-302F-48B2-8D1F-1A1A887A4F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newsflash/>
    <p:sndAc>
      <p:stSnd>
        <p:snd r:embed="rId1" name="chimes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8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67" indent="0">
              <a:buNone/>
              <a:defRPr sz="1200"/>
            </a:lvl2pPr>
            <a:lvl3pPr marL="913935" indent="0">
              <a:buNone/>
              <a:defRPr sz="1000"/>
            </a:lvl3pPr>
            <a:lvl4pPr marL="1370898" indent="0">
              <a:buNone/>
              <a:defRPr sz="900"/>
            </a:lvl4pPr>
            <a:lvl5pPr marL="1827864" indent="0">
              <a:buNone/>
              <a:defRPr sz="900"/>
            </a:lvl5pPr>
            <a:lvl6pPr marL="2284824" indent="0">
              <a:buNone/>
              <a:defRPr sz="900"/>
            </a:lvl6pPr>
            <a:lvl7pPr marL="2741796" indent="0">
              <a:buNone/>
              <a:defRPr sz="900"/>
            </a:lvl7pPr>
            <a:lvl8pPr marL="3198760" indent="0">
              <a:buNone/>
              <a:defRPr sz="900"/>
            </a:lvl8pPr>
            <a:lvl9pPr marL="365572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6858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8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3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67" indent="0">
              <a:buNone/>
              <a:defRPr sz="2800"/>
            </a:lvl2pPr>
            <a:lvl3pPr marL="913935" indent="0">
              <a:buNone/>
              <a:defRPr sz="2400"/>
            </a:lvl3pPr>
            <a:lvl4pPr marL="1370898" indent="0">
              <a:buNone/>
              <a:defRPr sz="2000"/>
            </a:lvl4pPr>
            <a:lvl5pPr marL="1827864" indent="0">
              <a:buNone/>
              <a:defRPr sz="2000"/>
            </a:lvl5pPr>
            <a:lvl6pPr marL="2284824" indent="0">
              <a:buNone/>
              <a:defRPr sz="2000"/>
            </a:lvl6pPr>
            <a:lvl7pPr marL="2741796" indent="0">
              <a:buNone/>
              <a:defRPr sz="2000"/>
            </a:lvl7pPr>
            <a:lvl8pPr marL="3198760" indent="0">
              <a:buNone/>
              <a:defRPr sz="2000"/>
            </a:lvl8pPr>
            <a:lvl9pPr marL="365572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67" indent="0">
              <a:buNone/>
              <a:defRPr sz="1200"/>
            </a:lvl2pPr>
            <a:lvl3pPr marL="913935" indent="0">
              <a:buNone/>
              <a:defRPr sz="1000"/>
            </a:lvl3pPr>
            <a:lvl4pPr marL="1370898" indent="0">
              <a:buNone/>
              <a:defRPr sz="900"/>
            </a:lvl4pPr>
            <a:lvl5pPr marL="1827864" indent="0">
              <a:buNone/>
              <a:defRPr sz="900"/>
            </a:lvl5pPr>
            <a:lvl6pPr marL="2284824" indent="0">
              <a:buNone/>
              <a:defRPr sz="900"/>
            </a:lvl6pPr>
            <a:lvl7pPr marL="2741796" indent="0">
              <a:buNone/>
              <a:defRPr sz="900"/>
            </a:lvl7pPr>
            <a:lvl8pPr marL="3198760" indent="0">
              <a:buNone/>
              <a:defRPr sz="900"/>
            </a:lvl8pPr>
            <a:lvl9pPr marL="365572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3100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6878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0577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03C0-5C12-4FE4-BF7E-9F51BF5DBD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E13D6-749B-4D99-A742-DBFADDEC91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8661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03C0-5C12-4FE4-BF7E-9F51BF5DBD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E13D6-749B-4D99-A742-DBFADDEC91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3025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2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6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7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7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7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03C0-5C12-4FE4-BF7E-9F51BF5DBD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E13D6-749B-4D99-A742-DBFADDEC91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6894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03C0-5C12-4FE4-BF7E-9F51BF5DBD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E13D6-749B-4D99-A742-DBFADDEC91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0409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7" indent="0">
              <a:buNone/>
              <a:defRPr sz="2000" b="1"/>
            </a:lvl2pPr>
            <a:lvl3pPr marL="913935" indent="0">
              <a:buNone/>
              <a:defRPr sz="1800" b="1"/>
            </a:lvl3pPr>
            <a:lvl4pPr marL="1370898" indent="0">
              <a:buNone/>
              <a:defRPr sz="1600" b="1"/>
            </a:lvl4pPr>
            <a:lvl5pPr marL="1827864" indent="0">
              <a:buNone/>
              <a:defRPr sz="1600" b="1"/>
            </a:lvl5pPr>
            <a:lvl6pPr marL="2284824" indent="0">
              <a:buNone/>
              <a:defRPr sz="1600" b="1"/>
            </a:lvl6pPr>
            <a:lvl7pPr marL="2741796" indent="0">
              <a:buNone/>
              <a:defRPr sz="1600" b="1"/>
            </a:lvl7pPr>
            <a:lvl8pPr marL="3198760" indent="0">
              <a:buNone/>
              <a:defRPr sz="1600" b="1"/>
            </a:lvl8pPr>
            <a:lvl9pPr marL="365572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83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7" indent="0">
              <a:buNone/>
              <a:defRPr sz="2000" b="1"/>
            </a:lvl2pPr>
            <a:lvl3pPr marL="913935" indent="0">
              <a:buNone/>
              <a:defRPr sz="1800" b="1"/>
            </a:lvl3pPr>
            <a:lvl4pPr marL="1370898" indent="0">
              <a:buNone/>
              <a:defRPr sz="1600" b="1"/>
            </a:lvl4pPr>
            <a:lvl5pPr marL="1827864" indent="0">
              <a:buNone/>
              <a:defRPr sz="1600" b="1"/>
            </a:lvl5pPr>
            <a:lvl6pPr marL="2284824" indent="0">
              <a:buNone/>
              <a:defRPr sz="1600" b="1"/>
            </a:lvl6pPr>
            <a:lvl7pPr marL="2741796" indent="0">
              <a:buNone/>
              <a:defRPr sz="1600" b="1"/>
            </a:lvl7pPr>
            <a:lvl8pPr marL="3198760" indent="0">
              <a:buNone/>
              <a:defRPr sz="1600" b="1"/>
            </a:lvl8pPr>
            <a:lvl9pPr marL="365572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83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03C0-5C12-4FE4-BF7E-9F51BF5DBD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E13D6-749B-4D99-A742-DBFADDEC91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4310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03C0-5C12-4FE4-BF7E-9F51BF5DBD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E13D6-749B-4D99-A742-DBFADDEC91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039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67" indent="0">
              <a:buNone/>
              <a:defRPr sz="1800"/>
            </a:lvl2pPr>
            <a:lvl3pPr marL="913935" indent="0">
              <a:buNone/>
              <a:defRPr sz="1600"/>
            </a:lvl3pPr>
            <a:lvl4pPr marL="1370898" indent="0">
              <a:buNone/>
              <a:defRPr sz="1400"/>
            </a:lvl4pPr>
            <a:lvl5pPr marL="1827864" indent="0">
              <a:buNone/>
              <a:defRPr sz="1400"/>
            </a:lvl5pPr>
            <a:lvl6pPr marL="2284824" indent="0">
              <a:buNone/>
              <a:defRPr sz="1400"/>
            </a:lvl6pPr>
            <a:lvl7pPr marL="2741796" indent="0">
              <a:buNone/>
              <a:defRPr sz="1400"/>
            </a:lvl7pPr>
            <a:lvl8pPr marL="3198760" indent="0">
              <a:buNone/>
              <a:defRPr sz="1400"/>
            </a:lvl8pPr>
            <a:lvl9pPr marL="365572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38986-7194-4FD9-AB71-0F066D8FB3B1}" type="datetimeFigureOut">
              <a:rPr lang="th-TH"/>
              <a:pPr>
                <a:defRPr/>
              </a:pPr>
              <a:t>03/10/64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F9CC7-A891-4772-9B45-B65FBA1874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newsflash/>
    <p:sndAc>
      <p:stSnd>
        <p:snd r:embed="rId1" name="chimes.wav"/>
      </p:stSnd>
    </p:sndAc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03C0-5C12-4FE4-BF7E-9F51BF5DBD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E13D6-749B-4D99-A742-DBFADDEC91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6734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8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67" indent="0">
              <a:buNone/>
              <a:defRPr sz="1200"/>
            </a:lvl2pPr>
            <a:lvl3pPr marL="913935" indent="0">
              <a:buNone/>
              <a:defRPr sz="1000"/>
            </a:lvl3pPr>
            <a:lvl4pPr marL="1370898" indent="0">
              <a:buNone/>
              <a:defRPr sz="900"/>
            </a:lvl4pPr>
            <a:lvl5pPr marL="1827864" indent="0">
              <a:buNone/>
              <a:defRPr sz="900"/>
            </a:lvl5pPr>
            <a:lvl6pPr marL="2284824" indent="0">
              <a:buNone/>
              <a:defRPr sz="900"/>
            </a:lvl6pPr>
            <a:lvl7pPr marL="2741796" indent="0">
              <a:buNone/>
              <a:defRPr sz="900"/>
            </a:lvl7pPr>
            <a:lvl8pPr marL="3198760" indent="0">
              <a:buNone/>
              <a:defRPr sz="900"/>
            </a:lvl8pPr>
            <a:lvl9pPr marL="365572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03C0-5C12-4FE4-BF7E-9F51BF5DBD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E13D6-749B-4D99-A742-DBFADDEC91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3216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8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3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67" indent="0">
              <a:buNone/>
              <a:defRPr sz="2800"/>
            </a:lvl2pPr>
            <a:lvl3pPr marL="913935" indent="0">
              <a:buNone/>
              <a:defRPr sz="2400"/>
            </a:lvl3pPr>
            <a:lvl4pPr marL="1370898" indent="0">
              <a:buNone/>
              <a:defRPr sz="2000"/>
            </a:lvl4pPr>
            <a:lvl5pPr marL="1827864" indent="0">
              <a:buNone/>
              <a:defRPr sz="2000"/>
            </a:lvl5pPr>
            <a:lvl6pPr marL="2284824" indent="0">
              <a:buNone/>
              <a:defRPr sz="2000"/>
            </a:lvl6pPr>
            <a:lvl7pPr marL="2741796" indent="0">
              <a:buNone/>
              <a:defRPr sz="2000"/>
            </a:lvl7pPr>
            <a:lvl8pPr marL="3198760" indent="0">
              <a:buNone/>
              <a:defRPr sz="2000"/>
            </a:lvl8pPr>
            <a:lvl9pPr marL="365572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67" indent="0">
              <a:buNone/>
              <a:defRPr sz="1200"/>
            </a:lvl2pPr>
            <a:lvl3pPr marL="913935" indent="0">
              <a:buNone/>
              <a:defRPr sz="1000"/>
            </a:lvl3pPr>
            <a:lvl4pPr marL="1370898" indent="0">
              <a:buNone/>
              <a:defRPr sz="900"/>
            </a:lvl4pPr>
            <a:lvl5pPr marL="1827864" indent="0">
              <a:buNone/>
              <a:defRPr sz="900"/>
            </a:lvl5pPr>
            <a:lvl6pPr marL="2284824" indent="0">
              <a:buNone/>
              <a:defRPr sz="900"/>
            </a:lvl6pPr>
            <a:lvl7pPr marL="2741796" indent="0">
              <a:buNone/>
              <a:defRPr sz="900"/>
            </a:lvl7pPr>
            <a:lvl8pPr marL="3198760" indent="0">
              <a:buNone/>
              <a:defRPr sz="900"/>
            </a:lvl8pPr>
            <a:lvl9pPr marL="365572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03C0-5C12-4FE4-BF7E-9F51BF5DBD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E13D6-749B-4D99-A742-DBFADDEC91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3061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03C0-5C12-4FE4-BF7E-9F51BF5DBD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E13D6-749B-4D99-A742-DBFADDEC91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1111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03C0-5C12-4FE4-BF7E-9F51BF5DBD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E13D6-749B-4D99-A742-DBFADDEC91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2851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5070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90914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7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8" y="6334133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906464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9"/>
            <a:ext cx="7543800" cy="1143000"/>
          </a:xfrm>
        </p:spPr>
        <p:txBody>
          <a:bodyPr lIns="91309" rIns="91309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6967" indent="0" algn="ctr">
              <a:buNone/>
              <a:defRPr sz="2400"/>
            </a:lvl2pPr>
            <a:lvl3pPr marL="913935" indent="0" algn="ctr">
              <a:buNone/>
              <a:defRPr sz="2400"/>
            </a:lvl3pPr>
            <a:lvl4pPr marL="1370898" indent="0" algn="ctr">
              <a:buNone/>
              <a:defRPr sz="2000"/>
            </a:lvl4pPr>
            <a:lvl5pPr marL="1827864" indent="0" algn="ctr">
              <a:buNone/>
              <a:defRPr sz="2000"/>
            </a:lvl5pPr>
            <a:lvl6pPr marL="2284824" indent="0" algn="ctr">
              <a:buNone/>
              <a:defRPr sz="2000"/>
            </a:lvl6pPr>
            <a:lvl7pPr marL="2741796" indent="0" algn="ctr">
              <a:buNone/>
              <a:defRPr sz="2000"/>
            </a:lvl7pPr>
            <a:lvl8pPr marL="3198760" indent="0" algn="ctr">
              <a:buNone/>
              <a:defRPr sz="2000"/>
            </a:lvl8pPr>
            <a:lvl9pPr marL="3655728" indent="0" algn="ctr">
              <a:buNone/>
              <a:defRPr sz="20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53A2FF3-5DEF-46D4-A78E-C2A1B8B2423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128089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CB021-80E2-4E50-8DEA-9EE8E9AE4D1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911478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7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8" y="6334133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906464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36"/>
            <a:ext cx="7543800" cy="1143000"/>
          </a:xfrm>
        </p:spPr>
        <p:txBody>
          <a:bodyPr lIns="91309" rIns="91309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696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7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7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7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93B60A1-56F0-41A4-97E5-B3393094194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43567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EB5B7-CF85-41AD-81F7-66319368D82E}" type="datetimeFigureOut">
              <a:rPr lang="th-TH"/>
              <a:pPr>
                <a:defRPr/>
              </a:pPr>
              <a:t>03/10/64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60707F-5E9E-4460-87EE-3B4F3BBF0C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newsflash/>
    <p:sndAc>
      <p:stSnd>
        <p:snd r:embed="rId1" name="chimes.wav"/>
      </p:stSnd>
    </p:sndAc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12"/>
            <a:ext cx="7543800" cy="1450757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1" y="1845744"/>
            <a:ext cx="3703320" cy="402335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DDB58-0D9A-4B48-A119-424AA395B98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782641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12"/>
            <a:ext cx="7543800" cy="1450757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309" rIns="91309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6967" indent="0">
              <a:buNone/>
              <a:defRPr sz="2000" b="1"/>
            </a:lvl2pPr>
            <a:lvl3pPr marL="913935" indent="0">
              <a:buNone/>
              <a:defRPr sz="1800" b="1"/>
            </a:lvl3pPr>
            <a:lvl4pPr marL="1370898" indent="0">
              <a:buNone/>
              <a:defRPr sz="1600" b="1"/>
            </a:lvl4pPr>
            <a:lvl5pPr marL="1827864" indent="0">
              <a:buNone/>
              <a:defRPr sz="1600" b="1"/>
            </a:lvl5pPr>
            <a:lvl6pPr marL="2284824" indent="0">
              <a:buNone/>
              <a:defRPr sz="1600" b="1"/>
            </a:lvl6pPr>
            <a:lvl7pPr marL="2741796" indent="0">
              <a:buNone/>
              <a:defRPr sz="1600" b="1"/>
            </a:lvl7pPr>
            <a:lvl8pPr marL="3198760" indent="0">
              <a:buNone/>
              <a:defRPr sz="1600" b="1"/>
            </a:lvl8pPr>
            <a:lvl9pPr marL="3655728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42"/>
            <a:ext cx="3703320" cy="328676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1" y="1846052"/>
            <a:ext cx="3703320" cy="736282"/>
          </a:xfrm>
        </p:spPr>
        <p:txBody>
          <a:bodyPr lIns="91309" rIns="91309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6967" indent="0">
              <a:buNone/>
              <a:defRPr sz="2000" b="1"/>
            </a:lvl2pPr>
            <a:lvl3pPr marL="913935" indent="0">
              <a:buNone/>
              <a:defRPr sz="1800" b="1"/>
            </a:lvl3pPr>
            <a:lvl4pPr marL="1370898" indent="0">
              <a:buNone/>
              <a:defRPr sz="1600" b="1"/>
            </a:lvl4pPr>
            <a:lvl5pPr marL="1827864" indent="0">
              <a:buNone/>
              <a:defRPr sz="1600" b="1"/>
            </a:lvl5pPr>
            <a:lvl6pPr marL="2284824" indent="0">
              <a:buNone/>
              <a:defRPr sz="1600" b="1"/>
            </a:lvl6pPr>
            <a:lvl7pPr marL="2741796" indent="0">
              <a:buNone/>
              <a:defRPr sz="1600" b="1"/>
            </a:lvl7pPr>
            <a:lvl8pPr marL="3198760" indent="0">
              <a:buNone/>
              <a:defRPr sz="1600" b="1"/>
            </a:lvl8pPr>
            <a:lvl9pPr marL="3655728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1" y="2582342"/>
            <a:ext cx="3703320" cy="328676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DFA89-ACD0-4E56-998F-D00C041A8BB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617993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E004F-C4E8-4D18-BB8F-F261F600519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863392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3177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/>
          <p:cNvSpPr/>
          <p:nvPr/>
        </p:nvSpPr>
        <p:spPr>
          <a:xfrm>
            <a:off x="8" y="6334133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5FC37A9-2F61-4FA5-8953-6598BE682D0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609623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8" y="0"/>
            <a:ext cx="30384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3030539" y="0"/>
            <a:ext cx="476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594367"/>
            <a:ext cx="24003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45" y="731528"/>
            <a:ext cx="5009393" cy="52578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2926080"/>
            <a:ext cx="2400300" cy="3379124"/>
          </a:xfrm>
        </p:spPr>
        <p:txBody>
          <a:bodyPr lIns="91309" rIns="91309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6967" indent="0">
              <a:buNone/>
              <a:defRPr sz="1200"/>
            </a:lvl2pPr>
            <a:lvl3pPr marL="913935" indent="0">
              <a:buNone/>
              <a:defRPr sz="1000"/>
            </a:lvl3pPr>
            <a:lvl4pPr marL="1370898" indent="0">
              <a:buNone/>
              <a:defRPr sz="900"/>
            </a:lvl4pPr>
            <a:lvl5pPr marL="1827864" indent="0">
              <a:buNone/>
              <a:defRPr sz="900"/>
            </a:lvl5pPr>
            <a:lvl6pPr marL="2284824" indent="0">
              <a:buNone/>
              <a:defRPr sz="900"/>
            </a:lvl6pPr>
            <a:lvl7pPr marL="2741796" indent="0">
              <a:buNone/>
              <a:defRPr sz="900"/>
            </a:lvl7pPr>
            <a:lvl8pPr marL="3198760" indent="0">
              <a:buNone/>
              <a:defRPr sz="900"/>
            </a:lvl8pPr>
            <a:lvl9pPr marL="3655728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349251" y="6459538"/>
            <a:ext cx="1963738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538"/>
            <a:ext cx="3486150" cy="365125"/>
          </a:xfrm>
        </p:spPr>
        <p:txBody>
          <a:bodyPr/>
          <a:lstStyle>
            <a:lvl1pPr algn="l"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vi-VN">
              <a:solidFill>
                <a:srgbClr val="637052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9C51C3C-6E61-4ECB-84D0-840987AAA771}" type="slidenum">
              <a:rPr lang="en-US" altLang="vi-VN">
                <a:solidFill>
                  <a:srgbClr val="637052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0399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8" y="4953008"/>
            <a:ext cx="9142413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8" y="4914908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8"/>
            <a:ext cx="7589520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6528" tIns="456528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6967" indent="0">
              <a:buNone/>
              <a:defRPr sz="2800"/>
            </a:lvl2pPr>
            <a:lvl3pPr marL="913935" indent="0">
              <a:buNone/>
              <a:defRPr sz="2400"/>
            </a:lvl3pPr>
            <a:lvl4pPr marL="1370898" indent="0">
              <a:buNone/>
              <a:defRPr sz="2000"/>
            </a:lvl4pPr>
            <a:lvl5pPr marL="1827864" indent="0">
              <a:buNone/>
              <a:defRPr sz="2000"/>
            </a:lvl5pPr>
            <a:lvl6pPr marL="2284824" indent="0">
              <a:buNone/>
              <a:defRPr sz="2000"/>
            </a:lvl6pPr>
            <a:lvl7pPr marL="2741796" indent="0">
              <a:buNone/>
              <a:defRPr sz="2000"/>
            </a:lvl7pPr>
            <a:lvl8pPr marL="3198760" indent="0">
              <a:buNone/>
              <a:defRPr sz="2000"/>
            </a:lvl8pPr>
            <a:lvl9pPr marL="3655728" indent="0">
              <a:buNone/>
              <a:defRPr sz="2000"/>
            </a:lvl9pPr>
          </a:lstStyle>
          <a:p>
            <a:pPr lvl="0"/>
            <a:r>
              <a:rPr lang="vi-VN" noProof="0"/>
              <a:t>Bấm biểu tượng để thêm hình ảnh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309" tIns="0" rIns="91309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6967" indent="0">
              <a:buNone/>
              <a:defRPr sz="1200"/>
            </a:lvl2pPr>
            <a:lvl3pPr marL="913935" indent="0">
              <a:buNone/>
              <a:defRPr sz="1000"/>
            </a:lvl3pPr>
            <a:lvl4pPr marL="1370898" indent="0">
              <a:buNone/>
              <a:defRPr sz="900"/>
            </a:lvl4pPr>
            <a:lvl5pPr marL="1827864" indent="0">
              <a:buNone/>
              <a:defRPr sz="900"/>
            </a:lvl5pPr>
            <a:lvl6pPr marL="2284824" indent="0">
              <a:buNone/>
              <a:defRPr sz="900"/>
            </a:lvl6pPr>
            <a:lvl7pPr marL="2741796" indent="0">
              <a:buNone/>
              <a:defRPr sz="900"/>
            </a:lvl7pPr>
            <a:lvl8pPr marL="3198760" indent="0">
              <a:buNone/>
              <a:defRPr sz="900"/>
            </a:lvl8pPr>
            <a:lvl9pPr marL="3655728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955FEAB-9DD7-4D7A-8F57-AA31806637B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396550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654" tIns="0" rIns="45654" bIns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50150-8CC7-47CF-BDE1-DD039E4009A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7657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7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8" y="6334133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414787"/>
            <a:ext cx="1971675" cy="5757421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8" y="414779"/>
            <a:ext cx="5800725" cy="5757420"/>
          </a:xfrm>
        </p:spPr>
        <p:txBody>
          <a:bodyPr vert="eaVert" lIns="45654" tIns="0" rIns="45654" bIns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8EE4D6-3620-41BB-BC9B-20EC8A204F6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702060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êu đề, Nội dung và 2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457201" y="1600208"/>
            <a:ext cx="4038600" cy="4525963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ội dung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3C4A8-AEB7-48B1-9E85-5E8F2FCC8D1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028716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ội dung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99086-CC92-4ACE-95AF-1905A859080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07548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7" indent="0">
              <a:buNone/>
              <a:defRPr sz="2000" b="1"/>
            </a:lvl2pPr>
            <a:lvl3pPr marL="913935" indent="0">
              <a:buNone/>
              <a:defRPr sz="1800" b="1"/>
            </a:lvl3pPr>
            <a:lvl4pPr marL="1370898" indent="0">
              <a:buNone/>
              <a:defRPr sz="1600" b="1"/>
            </a:lvl4pPr>
            <a:lvl5pPr marL="1827864" indent="0">
              <a:buNone/>
              <a:defRPr sz="1600" b="1"/>
            </a:lvl5pPr>
            <a:lvl6pPr marL="2284824" indent="0">
              <a:buNone/>
              <a:defRPr sz="1600" b="1"/>
            </a:lvl6pPr>
            <a:lvl7pPr marL="2741796" indent="0">
              <a:buNone/>
              <a:defRPr sz="1600" b="1"/>
            </a:lvl7pPr>
            <a:lvl8pPr marL="3198760" indent="0">
              <a:buNone/>
              <a:defRPr sz="1600" b="1"/>
            </a:lvl8pPr>
            <a:lvl9pPr marL="365572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83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7" indent="0">
              <a:buNone/>
              <a:defRPr sz="2000" b="1"/>
            </a:lvl2pPr>
            <a:lvl3pPr marL="913935" indent="0">
              <a:buNone/>
              <a:defRPr sz="1800" b="1"/>
            </a:lvl3pPr>
            <a:lvl4pPr marL="1370898" indent="0">
              <a:buNone/>
              <a:defRPr sz="1600" b="1"/>
            </a:lvl4pPr>
            <a:lvl5pPr marL="1827864" indent="0">
              <a:buNone/>
              <a:defRPr sz="1600" b="1"/>
            </a:lvl5pPr>
            <a:lvl6pPr marL="2284824" indent="0">
              <a:buNone/>
              <a:defRPr sz="1600" b="1"/>
            </a:lvl6pPr>
            <a:lvl7pPr marL="2741796" indent="0">
              <a:buNone/>
              <a:defRPr sz="1600" b="1"/>
            </a:lvl7pPr>
            <a:lvl8pPr marL="3198760" indent="0">
              <a:buNone/>
              <a:defRPr sz="1600" b="1"/>
            </a:lvl8pPr>
            <a:lvl9pPr marL="365572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83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F22E9-A017-4D13-962F-DEE997CC6387}" type="datetimeFigureOut">
              <a:rPr lang="th-TH"/>
              <a:pPr>
                <a:defRPr/>
              </a:pPr>
              <a:t>03/10/64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B534F-8C67-4E1A-9750-7C91C7A8ED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newsflash/>
    <p:sndAc>
      <p:stSnd>
        <p:snd r:embed="rId1" name="chimes.wav"/>
      </p:stSnd>
    </p:sndAc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B54E6-2C1A-42CE-8678-1C9EE040A7F2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9AFE7-E900-43F8-9162-AEEAAC802DCC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6400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B5216-ADEE-41ED-91F9-97FBAD7EC75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0CD09-8FE9-45AF-B139-7EE8E58BB867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8951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69389-D08B-47E3-8E85-0A3D99DF7607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7D6E4-3165-4514-8EE5-E36977C43A3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9983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27985-6312-438F-BB41-B03960DA9D4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A025B-6050-4AC8-8837-AC10A55DFA20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6547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07189-69AD-4C43-9BFA-CC24CCCF36E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BD8CE-E3AA-48BB-B598-945A88CA9330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6334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2FFE0-FD43-49FE-89A3-740FFBEE9C2C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DC28A-6824-4C8A-AF5B-3426A7DA965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6410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9EF65-6488-438E-AF8E-8CD79AF4E5D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CDA1D-6FDD-46F9-949F-6FD0B2AA791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433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4FDB6-88FE-4C58-917B-787BF3F4F564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51289-A18F-485C-BAE8-07D95C2AAC4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7940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B0A58-A7DD-41E3-B59C-EBB33C8DDF2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19907-60EB-46EE-A67B-C98C62179DB7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0135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93988-196E-44F1-87F1-01374AF9585C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B5495-069E-402E-9089-B2E03357B95D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60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485B2-F8F2-44FC-A7A4-EC3DC1E61B7C}" type="datetimeFigureOut">
              <a:rPr lang="th-TH"/>
              <a:pPr>
                <a:defRPr/>
              </a:pPr>
              <a:t>03/10/64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6BBEF-F8A5-4D70-99A4-9E6EAA885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newsflash/>
    <p:sndAc>
      <p:stSnd>
        <p:snd r:embed="rId1" name="chimes.wav"/>
      </p:stSnd>
    </p:sndAc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F6B2F-E4C6-4825-9FAA-C9CD3C1BE5D7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CC672-2575-4A8D-BF17-DA4C3B7381C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467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7D993-4FCE-4C65-BC56-6055BF873320}" type="datetimeFigureOut">
              <a:rPr lang="th-TH"/>
              <a:pPr>
                <a:defRPr/>
              </a:pPr>
              <a:t>03/10/64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A4AB7-15B3-4ABD-A4E1-0B867E3244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newsflash/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8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67" indent="0">
              <a:buNone/>
              <a:defRPr sz="1200"/>
            </a:lvl2pPr>
            <a:lvl3pPr marL="913935" indent="0">
              <a:buNone/>
              <a:defRPr sz="1000"/>
            </a:lvl3pPr>
            <a:lvl4pPr marL="1370898" indent="0">
              <a:buNone/>
              <a:defRPr sz="900"/>
            </a:lvl4pPr>
            <a:lvl5pPr marL="1827864" indent="0">
              <a:buNone/>
              <a:defRPr sz="900"/>
            </a:lvl5pPr>
            <a:lvl6pPr marL="2284824" indent="0">
              <a:buNone/>
              <a:defRPr sz="900"/>
            </a:lvl6pPr>
            <a:lvl7pPr marL="2741796" indent="0">
              <a:buNone/>
              <a:defRPr sz="900"/>
            </a:lvl7pPr>
            <a:lvl8pPr marL="3198760" indent="0">
              <a:buNone/>
              <a:defRPr sz="900"/>
            </a:lvl8pPr>
            <a:lvl9pPr marL="365572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DA985-37EC-4C11-835F-9A2D04C546D3}" type="datetimeFigureOut">
              <a:rPr lang="th-TH"/>
              <a:pPr>
                <a:defRPr/>
              </a:pPr>
              <a:t>03/10/64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7563B-EDE3-44C6-90BA-0E08CA3984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newsflash/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8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3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67" indent="0">
              <a:buNone/>
              <a:defRPr sz="2800"/>
            </a:lvl2pPr>
            <a:lvl3pPr marL="913935" indent="0">
              <a:buNone/>
              <a:defRPr sz="2400"/>
            </a:lvl3pPr>
            <a:lvl4pPr marL="1370898" indent="0">
              <a:buNone/>
              <a:defRPr sz="2000"/>
            </a:lvl4pPr>
            <a:lvl5pPr marL="1827864" indent="0">
              <a:buNone/>
              <a:defRPr sz="2000"/>
            </a:lvl5pPr>
            <a:lvl6pPr marL="2284824" indent="0">
              <a:buNone/>
              <a:defRPr sz="2000"/>
            </a:lvl6pPr>
            <a:lvl7pPr marL="2741796" indent="0">
              <a:buNone/>
              <a:defRPr sz="2000"/>
            </a:lvl7pPr>
            <a:lvl8pPr marL="3198760" indent="0">
              <a:buNone/>
              <a:defRPr sz="2000"/>
            </a:lvl8pPr>
            <a:lvl9pPr marL="3655728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67" indent="0">
              <a:buNone/>
              <a:defRPr sz="1200"/>
            </a:lvl2pPr>
            <a:lvl3pPr marL="913935" indent="0">
              <a:buNone/>
              <a:defRPr sz="1000"/>
            </a:lvl3pPr>
            <a:lvl4pPr marL="1370898" indent="0">
              <a:buNone/>
              <a:defRPr sz="900"/>
            </a:lvl4pPr>
            <a:lvl5pPr marL="1827864" indent="0">
              <a:buNone/>
              <a:defRPr sz="900"/>
            </a:lvl5pPr>
            <a:lvl6pPr marL="2284824" indent="0">
              <a:buNone/>
              <a:defRPr sz="900"/>
            </a:lvl6pPr>
            <a:lvl7pPr marL="2741796" indent="0">
              <a:buNone/>
              <a:defRPr sz="900"/>
            </a:lvl7pPr>
            <a:lvl8pPr marL="3198760" indent="0">
              <a:buNone/>
              <a:defRPr sz="900"/>
            </a:lvl8pPr>
            <a:lvl9pPr marL="365572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CABBF-113C-4DCD-9414-EEFEF84FDE38}" type="datetimeFigureOut">
              <a:rPr lang="th-TH"/>
              <a:pPr>
                <a:defRPr/>
              </a:pPr>
              <a:t>03/10/64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48F8BE-DD64-499F-93C9-C5CED332DF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newsflash/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09" tIns="45654" rIns="91309" bIns="4565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8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09" tIns="45654" rIns="91309" bIns="456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09" tIns="45654" rIns="91309" bIns="45654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  <a:cs typeface="Angsana New" pitchFamily="18" charset="-34"/>
              </a:defRPr>
            </a:lvl1pPr>
          </a:lstStyle>
          <a:p>
            <a:pPr>
              <a:defRPr/>
            </a:pPr>
            <a:fld id="{F3964BFC-D926-4E37-B173-AB5E776734BC}" type="datetimeFigureOut">
              <a:rPr lang="th-TH"/>
              <a:pPr>
                <a:defRPr/>
              </a:pPr>
              <a:t>03/10/64</a:t>
            </a:fld>
            <a:endParaRPr lang="en-US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09" tIns="45654" rIns="91309" bIns="4565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5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09" tIns="45654" rIns="91309" bIns="4565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730AB8C6-9B14-4B47-8E1F-006DA5562B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ransition spd="slow">
    <p:newsflash/>
    <p:sndAc>
      <p:stSnd>
        <p:snd r:embed="rId14" name="chimes.wav"/>
      </p:stSnd>
    </p:sndAc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696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393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089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78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724" indent="-34272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573" indent="-28560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416" indent="-22848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381" indent="-22848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349" indent="-22848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312" indent="-2284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279" indent="-2284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245" indent="-2284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210" indent="-2284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7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35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98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64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24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96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60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28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09" tIns="45654" rIns="91309" bIns="4565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8"/>
            <a:ext cx="8229600" cy="4525963"/>
          </a:xfrm>
          <a:prstGeom prst="rect">
            <a:avLst/>
          </a:prstGeom>
        </p:spPr>
        <p:txBody>
          <a:bodyPr vert="horz" lIns="91309" tIns="45654" rIns="91309" bIns="4565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309" tIns="45654" rIns="91309" bIns="4565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10/3/2021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309" tIns="45654" rIns="91309" bIns="4565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309" tIns="45654" rIns="91309" bIns="4565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045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91393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24" indent="-342724" algn="l" defTabSz="91393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73" indent="-285603" algn="l" defTabSz="91393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16" indent="-228482" algn="l" defTabSz="91393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81" indent="-228482" algn="l" defTabSz="91393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49" indent="-228482" algn="l" defTabSz="91393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12" indent="-228482" algn="l" defTabSz="9139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79" indent="-228482" algn="l" defTabSz="9139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45" indent="-228482" algn="l" defTabSz="9139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10" indent="-228482" algn="l" defTabSz="9139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7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35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98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64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24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96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60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28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09" tIns="45654" rIns="91309" bIns="4565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8"/>
            <a:ext cx="8229600" cy="4525963"/>
          </a:xfrm>
          <a:prstGeom prst="rect">
            <a:avLst/>
          </a:prstGeom>
        </p:spPr>
        <p:txBody>
          <a:bodyPr vert="horz" lIns="91309" tIns="45654" rIns="91309" bIns="4565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309" tIns="45654" rIns="91309" bIns="4565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02303C0-5C12-4FE4-BF7E-9F51BF5DBD5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10/3/2021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309" tIns="45654" rIns="91309" bIns="4565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309" tIns="45654" rIns="91309" bIns="4565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97E13D6-749B-4D99-A742-DBFADDEC915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9619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ctr" defTabSz="91393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24" indent="-342724" algn="l" defTabSz="91393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73" indent="-285603" algn="l" defTabSz="91393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16" indent="-228482" algn="l" defTabSz="91393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81" indent="-228482" algn="l" defTabSz="91393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49" indent="-228482" algn="l" defTabSz="91393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12" indent="-228482" algn="l" defTabSz="9139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79" indent="-228482" algn="l" defTabSz="9139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45" indent="-228482" algn="l" defTabSz="9139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10" indent="-228482" algn="l" defTabSz="9139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7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35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98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64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24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96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60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28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9144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325" y="287346"/>
            <a:ext cx="7543800" cy="1449387"/>
          </a:xfrm>
          <a:prstGeom prst="rect">
            <a:avLst/>
          </a:prstGeom>
        </p:spPr>
        <p:txBody>
          <a:bodyPr vert="horz" wrap="square" lIns="91309" tIns="45654" rIns="91309" bIns="45654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vi-VN" smtClean="0"/>
              <a:t>Bấm để sửa kiểu tiêu đề Bản cái</a:t>
            </a:r>
            <a:endParaRPr lang="en-US" smtClean="0"/>
          </a:p>
        </p:txBody>
      </p:sp>
      <p:sp>
        <p:nvSpPr>
          <p:cNvPr id="1029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2325" y="1846263"/>
            <a:ext cx="7543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654" rIns="0" bIns="456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vi-VN" smtClean="0"/>
              <a:t>Bấm để chỉnh sửa kiểu văn bản của Bản cái</a:t>
            </a:r>
          </a:p>
          <a:p>
            <a:pPr lvl="1"/>
            <a:r>
              <a:rPr lang="vi-VN" altLang="vi-VN" smtClean="0"/>
              <a:t>Mức hai</a:t>
            </a:r>
          </a:p>
          <a:p>
            <a:pPr lvl="2"/>
            <a:r>
              <a:rPr lang="vi-VN" altLang="vi-VN" smtClean="0"/>
              <a:t>Mức ba</a:t>
            </a:r>
          </a:p>
          <a:p>
            <a:pPr lvl="3"/>
            <a:r>
              <a:rPr lang="vi-VN" altLang="vi-VN" smtClean="0"/>
              <a:t>Mức bốn</a:t>
            </a:r>
          </a:p>
          <a:p>
            <a:pPr lvl="4"/>
            <a:r>
              <a:rPr lang="vi-VN" altLang="vi-VN" smtClean="0"/>
              <a:t>Mức năm</a:t>
            </a:r>
            <a:endParaRPr lang="en-US" altLang="vi-V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326" y="6459538"/>
            <a:ext cx="1854200" cy="365125"/>
          </a:xfrm>
          <a:prstGeom prst="rect">
            <a:avLst/>
          </a:prstGeom>
        </p:spPr>
        <p:txBody>
          <a:bodyPr vert="horz" wrap="square" lIns="91309" tIns="45654" rIns="91309" bIns="45654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 smtClean="0">
                <a:solidFill>
                  <a:srgbClr val="FFFFFF"/>
                </a:solidFill>
              </a:defRPr>
            </a:lvl1pPr>
          </a:lstStyle>
          <a:p>
            <a:pPr algn="l" defTabSz="456967">
              <a:defRPr/>
            </a:pPr>
            <a:endParaRPr lang="en-US" altLang="vi-VN">
              <a:latin typeface="Calibri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5433" y="6459538"/>
            <a:ext cx="3616325" cy="365125"/>
          </a:xfrm>
          <a:prstGeom prst="rect">
            <a:avLst/>
          </a:prstGeom>
        </p:spPr>
        <p:txBody>
          <a:bodyPr vert="horz" wrap="square" lIns="91309" tIns="45654" rIns="91309" bIns="45654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 smtClean="0">
                <a:solidFill>
                  <a:srgbClr val="FFFFFF"/>
                </a:solidFill>
              </a:defRPr>
            </a:lvl1pPr>
          </a:lstStyle>
          <a:p>
            <a:pPr defTabSz="456967">
              <a:defRPr/>
            </a:pPr>
            <a:endParaRPr lang="en-US" altLang="vi-VN"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4739" y="6459538"/>
            <a:ext cx="984250" cy="365125"/>
          </a:xfrm>
          <a:prstGeom prst="rect">
            <a:avLst/>
          </a:prstGeom>
        </p:spPr>
        <p:txBody>
          <a:bodyPr vert="horz" wrap="square" lIns="91309" tIns="45654" rIns="91309" bIns="45654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solidFill>
                  <a:srgbClr val="FFFFFF"/>
                </a:solidFill>
              </a:defRPr>
            </a:lvl1pPr>
          </a:lstStyle>
          <a:p>
            <a:pPr defTabSz="456967">
              <a:defRPr/>
            </a:pPr>
            <a:fld id="{F4D36B51-DABB-4614-82BF-9C7B11174D4F}" type="slidenum">
              <a:rPr lang="en-US" altLang="vi-VN" smtClean="0">
                <a:latin typeface="Calibri" pitchFamily="34" charset="0"/>
              </a:rPr>
              <a:pPr defTabSz="456967">
                <a:defRPr/>
              </a:pPr>
              <a:t>‹#›</a:t>
            </a:fld>
            <a:endParaRPr lang="en-US" altLang="vi-VN">
              <a:latin typeface="Calibri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350" y="1738313"/>
            <a:ext cx="747553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1007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6967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3935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0898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7864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44" indent="-90444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392" indent="-182471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446" indent="-182471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8916" indent="-182471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386" indent="-182471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099437" indent="-228482" algn="l" defTabSz="913935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330" indent="-228482" algn="l" defTabSz="913935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232" indent="-228482" algn="l" defTabSz="913935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128" indent="-228482" algn="l" defTabSz="913935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7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35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98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64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24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96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60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28" algn="l" defTabSz="9139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FA067F6D-7FE9-4D14-A543-6D67679C386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03/10/2021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C22214C7-B273-4917-A647-1B251A10D5F6}" type="slidenum">
              <a:rPr lang="en-GB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814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3.xml"/><Relationship Id="rId3" Type="http://schemas.openxmlformats.org/officeDocument/2006/relationships/audio" Target="../media/media6.mp3"/><Relationship Id="rId7" Type="http://schemas.openxmlformats.org/officeDocument/2006/relationships/oleObject" Target="../embeddings/oleObject7.bin"/><Relationship Id="rId12" Type="http://schemas.openxmlformats.org/officeDocument/2006/relationships/oleObject" Target="../embeddings/oleObject10.bin"/><Relationship Id="rId2" Type="http://schemas.microsoft.com/office/2007/relationships/media" Target="../media/media6.mp3"/><Relationship Id="rId1" Type="http://schemas.openxmlformats.org/officeDocument/2006/relationships/vmlDrawing" Target="../drawings/vmlDrawing3.vml"/><Relationship Id="rId6" Type="http://schemas.openxmlformats.org/officeDocument/2006/relationships/slideLayout" Target="../slideLayouts/slideLayout38.xml"/><Relationship Id="rId11" Type="http://schemas.openxmlformats.org/officeDocument/2006/relationships/oleObject" Target="../embeddings/oleObject9.bin"/><Relationship Id="rId5" Type="http://schemas.openxmlformats.org/officeDocument/2006/relationships/audio" Target="../media/media7.mp3"/><Relationship Id="rId10" Type="http://schemas.openxmlformats.org/officeDocument/2006/relationships/image" Target="../media/image19.png"/><Relationship Id="rId4" Type="http://schemas.microsoft.com/office/2007/relationships/media" Target="../media/media7.mp3"/><Relationship Id="rId9" Type="http://schemas.openxmlformats.org/officeDocument/2006/relationships/oleObject" Target="../embeddings/oleObject8.bin"/><Relationship Id="rId1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5.mp3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10.png"/><Relationship Id="rId2" Type="http://schemas.microsoft.com/office/2007/relationships/media" Target="../media/media5.mp3"/><Relationship Id="rId1" Type="http://schemas.openxmlformats.org/officeDocument/2006/relationships/vmlDrawing" Target="../drawings/vmlDrawing4.vml"/><Relationship Id="rId6" Type="http://schemas.openxmlformats.org/officeDocument/2006/relationships/image" Target="../media/image18.png"/><Relationship Id="rId11" Type="http://schemas.openxmlformats.org/officeDocument/2006/relationships/slide" Target="slide3.xml"/><Relationship Id="rId5" Type="http://schemas.openxmlformats.org/officeDocument/2006/relationships/oleObject" Target="../embeddings/oleObject11.bin"/><Relationship Id="rId10" Type="http://schemas.openxmlformats.org/officeDocument/2006/relationships/oleObject" Target="../embeddings/oleObject14.bin"/><Relationship Id="rId4" Type="http://schemas.openxmlformats.org/officeDocument/2006/relationships/slideLayout" Target="../slideLayouts/slideLayout38.xml"/><Relationship Id="rId9" Type="http://schemas.openxmlformats.org/officeDocument/2006/relationships/oleObject" Target="../embeddings/oleObject13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gif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4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16.gif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10.png"/><Relationship Id="rId3" Type="http://schemas.openxmlformats.org/officeDocument/2006/relationships/audio" Target="../media/media5.mp3"/><Relationship Id="rId7" Type="http://schemas.openxmlformats.org/officeDocument/2006/relationships/image" Target="../media/image18.png"/><Relationship Id="rId12" Type="http://schemas.openxmlformats.org/officeDocument/2006/relationships/slide" Target="slide3.xml"/><Relationship Id="rId2" Type="http://schemas.microsoft.com/office/2007/relationships/media" Target="../media/media5.mp3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6.bin"/><Relationship Id="rId5" Type="http://schemas.openxmlformats.org/officeDocument/2006/relationships/notesSlide" Target="../notesSlides/notesSlide2.xml"/><Relationship Id="rId10" Type="http://schemas.openxmlformats.org/officeDocument/2006/relationships/oleObject" Target="../embeddings/oleObject5.bin"/><Relationship Id="rId4" Type="http://schemas.openxmlformats.org/officeDocument/2006/relationships/slideLayout" Target="../slideLayouts/slideLayout38.xml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WordArt 19"/>
          <p:cNvSpPr>
            <a:spLocks noChangeArrowheads="1" noChangeShapeType="1" noTextEdit="1"/>
          </p:cNvSpPr>
          <p:nvPr/>
        </p:nvSpPr>
        <p:spPr bwMode="auto">
          <a:xfrm>
            <a:off x="457200" y="381000"/>
            <a:ext cx="83058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00">
                    <a:alpha val="98822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TRUNG LẬP HẠ</a:t>
            </a:r>
            <a:endParaRPr lang="en-US" sz="3200" b="1" kern="1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00">
                  <a:alpha val="98822"/>
                </a:srgbClr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1" name="WordArt 20"/>
          <p:cNvSpPr>
            <a:spLocks noChangeArrowheads="1" noChangeShapeType="1" noTextEdit="1"/>
          </p:cNvSpPr>
          <p:nvPr/>
        </p:nvSpPr>
        <p:spPr bwMode="auto">
          <a:xfrm>
            <a:off x="685800" y="1438275"/>
            <a:ext cx="77724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TUẦN </a:t>
            </a:r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3</a:t>
            </a:r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Âm</a:t>
            </a:r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nhạc</a:t>
            </a:r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-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5</a:t>
            </a:r>
          </a:p>
          <a:p>
            <a:pPr algn="ctr"/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2" name="WordArt 21"/>
          <p:cNvSpPr>
            <a:spLocks noChangeArrowheads="1" noChangeShapeType="1" noTextEdit="1"/>
          </p:cNvSpPr>
          <p:nvPr/>
        </p:nvSpPr>
        <p:spPr bwMode="auto">
          <a:xfrm>
            <a:off x="652397" y="3303587"/>
            <a:ext cx="7721600" cy="281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58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kern="10" dirty="0" smtClean="0">
                <a:ln w="158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kern="10" dirty="0" err="1" smtClean="0">
                <a:ln w="158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b="1" kern="10" dirty="0" smtClean="0">
                <a:ln w="158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58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kern="10" dirty="0" smtClean="0">
                <a:ln w="158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58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kern="10" dirty="0" smtClean="0">
                <a:ln w="158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58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kern="10" dirty="0" smtClean="0">
                <a:ln w="158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Reo </a:t>
            </a:r>
            <a:r>
              <a:rPr lang="en-US" sz="3600" b="1" kern="10" dirty="0" err="1" smtClean="0">
                <a:ln w="158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3600" b="1" kern="10" dirty="0" smtClean="0">
                <a:ln w="158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58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600" b="1" kern="10" dirty="0" smtClean="0">
                <a:ln w="158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minh</a:t>
            </a:r>
          </a:p>
          <a:p>
            <a:pPr algn="ctr"/>
            <a:r>
              <a:rPr lang="en-US" sz="3600" b="1" kern="10" dirty="0" err="1" smtClean="0">
                <a:ln w="158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kern="10" dirty="0" smtClean="0">
                <a:ln w="158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58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kern="10" dirty="0" smtClean="0">
                <a:ln w="158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58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b="1" kern="10" dirty="0" smtClean="0">
                <a:ln w="158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TĐN </a:t>
            </a:r>
            <a:r>
              <a:rPr lang="en-US" sz="3600" b="1" kern="10" dirty="0" err="1" smtClean="0">
                <a:ln w="158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kern="10" dirty="0" smtClean="0">
                <a:ln w="158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</a:t>
            </a:r>
            <a:endParaRPr lang="en-US" sz="3600" b="1" kern="10" dirty="0" smtClean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36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2053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8" y="0"/>
            <a:chExt cx="5760" cy="4320"/>
          </a:xfrm>
        </p:grpSpPr>
        <p:pic>
          <p:nvPicPr>
            <p:cNvPr id="2054" name="Picture 6" descr="GRANS02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1882" flipH="1">
              <a:off x="4848" y="3394"/>
              <a:ext cx="912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7" descr="GRANS02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5066">
              <a:off x="96" y="3394"/>
              <a:ext cx="961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56" name="Group 8"/>
            <p:cNvGrpSpPr>
              <a:grpSpLocks/>
            </p:cNvGrpSpPr>
            <p:nvPr/>
          </p:nvGrpSpPr>
          <p:grpSpPr bwMode="auto">
            <a:xfrm>
              <a:off x="8" y="0"/>
              <a:ext cx="5760" cy="4320"/>
              <a:chOff x="672" y="0"/>
              <a:chExt cx="5760" cy="4320"/>
            </a:xfrm>
          </p:grpSpPr>
          <p:pic>
            <p:nvPicPr>
              <p:cNvPr id="2057" name="Picture 9" descr="BD21325_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4176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8" name="Picture 10" descr="BD21325_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0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9" name="Picture 11" descr="BD21325_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8" y="192"/>
                <a:ext cx="144" cy="398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0" name="Picture 12" descr="BD21325_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0"/>
                <a:ext cx="153" cy="422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303794671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ChangeArrowheads="1"/>
          </p:cNvSpPr>
          <p:nvPr/>
        </p:nvSpPr>
        <p:spPr bwMode="auto">
          <a:xfrm>
            <a:off x="4191002" y="1439868"/>
            <a:ext cx="830284" cy="369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9" tIns="45654" rIns="91309" bIns="45654">
            <a:spAutoFit/>
          </a:bodyPr>
          <a:lstStyle/>
          <a:p>
            <a:pPr algn="l" defTabSz="456967" eaLnBrk="1" hangingPunct="1">
              <a:spcBef>
                <a:spcPct val="50000"/>
              </a:spcBef>
            </a:pPr>
            <a:r>
              <a:rPr lang="en-US" altLang="vi-VN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(Trich)</a:t>
            </a:r>
          </a:p>
        </p:txBody>
      </p:sp>
      <p:graphicFrame>
        <p:nvGraphicFramePr>
          <p:cNvPr id="12291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5481309"/>
              </p:ext>
            </p:extLst>
          </p:nvPr>
        </p:nvGraphicFramePr>
        <p:xfrm>
          <a:off x="228608" y="2133608"/>
          <a:ext cx="123666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Bitmap Image" r:id="rId7" imgW="771429" imgH="704948" progId="Paint.Picture">
                  <p:embed/>
                </p:oleObj>
              </mc:Choice>
              <mc:Fallback>
                <p:oleObj name="Bitmap Image" r:id="rId7" imgW="771429" imgH="70494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8" y="2133608"/>
                        <a:ext cx="123666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2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0233133"/>
              </p:ext>
            </p:extLst>
          </p:nvPr>
        </p:nvGraphicFramePr>
        <p:xfrm>
          <a:off x="1181100" y="2133608"/>
          <a:ext cx="7962900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name="Bitmap Image" r:id="rId9" imgW="3247619" imgH="628571" progId="Paint.Picture">
                  <p:embed/>
                </p:oleObj>
              </mc:Choice>
              <mc:Fallback>
                <p:oleObj name="Bitmap Image" r:id="rId9" imgW="3247619" imgH="62857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1100" y="2133608"/>
                        <a:ext cx="7962900" cy="83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293" name="Group 148"/>
          <p:cNvGrpSpPr>
            <a:grpSpLocks/>
          </p:cNvGrpSpPr>
          <p:nvPr/>
        </p:nvGrpSpPr>
        <p:grpSpPr bwMode="auto">
          <a:xfrm>
            <a:off x="6084888" y="2391178"/>
            <a:ext cx="317500" cy="533400"/>
            <a:chOff x="1344" y="912"/>
            <a:chExt cx="200" cy="336"/>
          </a:xfrm>
        </p:grpSpPr>
        <p:sp>
          <p:nvSpPr>
            <p:cNvPr id="12409" name="Oval 46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410" name="Line 47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411" name="Freeform 48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294" name="Line 79"/>
          <p:cNvSpPr>
            <a:spLocks noChangeShapeType="1"/>
          </p:cNvSpPr>
          <p:nvPr/>
        </p:nvSpPr>
        <p:spPr bwMode="auto">
          <a:xfrm>
            <a:off x="8555038" y="2266950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9" tIns="45654" rIns="91309" bIns="45654"/>
          <a:lstStyle/>
          <a:p>
            <a:pPr algn="l" defTabSz="456967"/>
            <a:endParaRPr lang="en-US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295" name="Group 80"/>
          <p:cNvGrpSpPr>
            <a:grpSpLocks/>
          </p:cNvGrpSpPr>
          <p:nvPr/>
        </p:nvGrpSpPr>
        <p:grpSpPr bwMode="auto">
          <a:xfrm>
            <a:off x="201706" y="4310911"/>
            <a:ext cx="8915400" cy="935038"/>
            <a:chOff x="1547" y="624"/>
            <a:chExt cx="3044" cy="589"/>
          </a:xfrm>
        </p:grpSpPr>
        <p:graphicFrame>
          <p:nvGraphicFramePr>
            <p:cNvPr id="12407" name="Object 81"/>
            <p:cNvGraphicFramePr>
              <a:graphicFrameLocks noChangeAspect="1"/>
            </p:cNvGraphicFramePr>
            <p:nvPr/>
          </p:nvGraphicFramePr>
          <p:xfrm>
            <a:off x="1547" y="624"/>
            <a:ext cx="422" cy="5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0" name="Bitmap Image" r:id="rId11" imgW="771429" imgH="704948" progId="Paint.Picture">
                    <p:embed/>
                  </p:oleObj>
                </mc:Choice>
                <mc:Fallback>
                  <p:oleObj name="Bitmap Image" r:id="rId11" imgW="771429" imgH="704948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47" y="624"/>
                          <a:ext cx="422" cy="5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408" name="Object 8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51914653"/>
                </p:ext>
              </p:extLst>
            </p:nvPr>
          </p:nvGraphicFramePr>
          <p:xfrm>
            <a:off x="1872" y="624"/>
            <a:ext cx="2719" cy="5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1" name="Bitmap Image" r:id="rId12" imgW="3247619" imgH="628571" progId="Paint.Picture">
                    <p:embed/>
                  </p:oleObj>
                </mc:Choice>
                <mc:Fallback>
                  <p:oleObj name="Bitmap Image" r:id="rId12" imgW="3247619" imgH="628571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72" y="624"/>
                          <a:ext cx="2719" cy="5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297" name="Line 138"/>
          <p:cNvSpPr>
            <a:spLocks noChangeShapeType="1"/>
          </p:cNvSpPr>
          <p:nvPr/>
        </p:nvSpPr>
        <p:spPr bwMode="auto">
          <a:xfrm>
            <a:off x="8534400" y="4453218"/>
            <a:ext cx="0" cy="53340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9" tIns="45654" rIns="91309" bIns="45654"/>
          <a:lstStyle/>
          <a:p>
            <a:pPr algn="l" defTabSz="456967"/>
            <a:endParaRPr lang="en-US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299" name="Group 147"/>
          <p:cNvGrpSpPr>
            <a:grpSpLocks/>
          </p:cNvGrpSpPr>
          <p:nvPr/>
        </p:nvGrpSpPr>
        <p:grpSpPr bwMode="auto">
          <a:xfrm>
            <a:off x="952501" y="2152654"/>
            <a:ext cx="304800" cy="766768"/>
            <a:chOff x="672" y="1776"/>
            <a:chExt cx="192" cy="483"/>
          </a:xfrm>
        </p:grpSpPr>
        <p:sp>
          <p:nvSpPr>
            <p:cNvPr id="12401" name="Text Box 10"/>
            <p:cNvSpPr txBox="1">
              <a:spLocks noChangeArrowheads="1"/>
            </p:cNvSpPr>
            <p:nvPr/>
          </p:nvSpPr>
          <p:spPr bwMode="auto">
            <a:xfrm>
              <a:off x="672" y="1776"/>
              <a:ext cx="19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l" defTabSz="456967" eaLnBrk="1" hangingPunct="1">
                <a:spcBef>
                  <a:spcPct val="50000"/>
                </a:spcBef>
              </a:pPr>
              <a:r>
                <a:rPr lang="en-US" altLang="vi-VN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2402" name="Text Box 146"/>
            <p:cNvSpPr txBox="1">
              <a:spLocks noChangeArrowheads="1"/>
            </p:cNvSpPr>
            <p:nvPr/>
          </p:nvSpPr>
          <p:spPr bwMode="auto">
            <a:xfrm>
              <a:off x="672" y="1968"/>
              <a:ext cx="19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l" defTabSz="456967" eaLnBrk="1" hangingPunct="1">
                <a:spcBef>
                  <a:spcPct val="50000"/>
                </a:spcBef>
              </a:pPr>
              <a:r>
                <a:rPr lang="en-US" altLang="vi-VN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12300" name="Group 153"/>
          <p:cNvGrpSpPr>
            <a:grpSpLocks/>
          </p:cNvGrpSpPr>
          <p:nvPr/>
        </p:nvGrpSpPr>
        <p:grpSpPr bwMode="auto">
          <a:xfrm>
            <a:off x="1339850" y="2458571"/>
            <a:ext cx="317500" cy="533400"/>
            <a:chOff x="1344" y="912"/>
            <a:chExt cx="200" cy="336"/>
          </a:xfrm>
        </p:grpSpPr>
        <p:sp>
          <p:nvSpPr>
            <p:cNvPr id="12398" name="Oval 154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99" name="Line 155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400" name="Freeform 156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301" name="Group 157"/>
          <p:cNvGrpSpPr>
            <a:grpSpLocks/>
          </p:cNvGrpSpPr>
          <p:nvPr/>
        </p:nvGrpSpPr>
        <p:grpSpPr bwMode="auto">
          <a:xfrm>
            <a:off x="1844079" y="2379598"/>
            <a:ext cx="317500" cy="533400"/>
            <a:chOff x="1344" y="912"/>
            <a:chExt cx="200" cy="336"/>
          </a:xfrm>
        </p:grpSpPr>
        <p:sp>
          <p:nvSpPr>
            <p:cNvPr id="12395" name="Oval 158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96" name="Line 159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97" name="Freeform 160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302" name="Group 161"/>
          <p:cNvGrpSpPr>
            <a:grpSpLocks/>
          </p:cNvGrpSpPr>
          <p:nvPr/>
        </p:nvGrpSpPr>
        <p:grpSpPr bwMode="auto">
          <a:xfrm>
            <a:off x="2402168" y="2352740"/>
            <a:ext cx="317500" cy="533400"/>
            <a:chOff x="1344" y="912"/>
            <a:chExt cx="200" cy="336"/>
          </a:xfrm>
        </p:grpSpPr>
        <p:sp>
          <p:nvSpPr>
            <p:cNvPr id="12392" name="Oval 162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93" name="Line 163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94" name="Freeform 164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304" name="Line 169"/>
          <p:cNvSpPr>
            <a:spLocks noChangeShapeType="1"/>
          </p:cNvSpPr>
          <p:nvPr/>
        </p:nvSpPr>
        <p:spPr bwMode="auto">
          <a:xfrm>
            <a:off x="3352800" y="2286000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9" tIns="45654" rIns="91309" bIns="45654"/>
          <a:lstStyle/>
          <a:p>
            <a:pPr algn="l" defTabSz="456967"/>
            <a:endParaRPr lang="en-US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306" name="Group 174"/>
          <p:cNvGrpSpPr>
            <a:grpSpLocks/>
          </p:cNvGrpSpPr>
          <p:nvPr/>
        </p:nvGrpSpPr>
        <p:grpSpPr bwMode="auto">
          <a:xfrm>
            <a:off x="4013610" y="2352330"/>
            <a:ext cx="152400" cy="533400"/>
            <a:chOff x="912" y="960"/>
            <a:chExt cx="96" cy="336"/>
          </a:xfrm>
        </p:grpSpPr>
        <p:sp>
          <p:nvSpPr>
            <p:cNvPr id="12384" name="Oval 175"/>
            <p:cNvSpPr>
              <a:spLocks noChangeArrowheads="1"/>
            </p:cNvSpPr>
            <p:nvPr/>
          </p:nvSpPr>
          <p:spPr bwMode="auto">
            <a:xfrm rot="-2069038">
              <a:off x="912" y="1248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85" name="Line 176"/>
            <p:cNvSpPr>
              <a:spLocks noChangeShapeType="1"/>
            </p:cNvSpPr>
            <p:nvPr/>
          </p:nvSpPr>
          <p:spPr bwMode="auto">
            <a:xfrm>
              <a:off x="1008" y="960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307" name="Line 177"/>
          <p:cNvSpPr>
            <a:spLocks noChangeShapeType="1"/>
          </p:cNvSpPr>
          <p:nvPr/>
        </p:nvSpPr>
        <p:spPr bwMode="auto">
          <a:xfrm>
            <a:off x="5334000" y="2286000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9" tIns="45654" rIns="91309" bIns="45654"/>
          <a:lstStyle/>
          <a:p>
            <a:pPr algn="l" defTabSz="456967"/>
            <a:endParaRPr lang="en-US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308" name="Group 178"/>
          <p:cNvGrpSpPr>
            <a:grpSpLocks/>
          </p:cNvGrpSpPr>
          <p:nvPr/>
        </p:nvGrpSpPr>
        <p:grpSpPr bwMode="auto">
          <a:xfrm>
            <a:off x="5580307" y="2457450"/>
            <a:ext cx="317500" cy="533400"/>
            <a:chOff x="1344" y="912"/>
            <a:chExt cx="200" cy="336"/>
          </a:xfrm>
        </p:grpSpPr>
        <p:sp>
          <p:nvSpPr>
            <p:cNvPr id="12381" name="Oval 179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82" name="Line 180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83" name="Freeform 181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309" name="Group 182"/>
          <p:cNvGrpSpPr>
            <a:grpSpLocks/>
          </p:cNvGrpSpPr>
          <p:nvPr/>
        </p:nvGrpSpPr>
        <p:grpSpPr bwMode="auto">
          <a:xfrm>
            <a:off x="6665913" y="2343150"/>
            <a:ext cx="317500" cy="533400"/>
            <a:chOff x="1344" y="912"/>
            <a:chExt cx="200" cy="336"/>
          </a:xfrm>
        </p:grpSpPr>
        <p:sp>
          <p:nvSpPr>
            <p:cNvPr id="12378" name="Oval 183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79" name="Line 184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80" name="Freeform 185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310" name="Group 186"/>
          <p:cNvGrpSpPr>
            <a:grpSpLocks/>
          </p:cNvGrpSpPr>
          <p:nvPr/>
        </p:nvGrpSpPr>
        <p:grpSpPr bwMode="auto">
          <a:xfrm>
            <a:off x="7175688" y="2352862"/>
            <a:ext cx="317500" cy="533400"/>
            <a:chOff x="1344" y="912"/>
            <a:chExt cx="200" cy="336"/>
          </a:xfrm>
        </p:grpSpPr>
        <p:sp>
          <p:nvSpPr>
            <p:cNvPr id="12375" name="Oval 187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76" name="Line 188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77" name="Freeform 189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311" name="Line 190"/>
          <p:cNvSpPr>
            <a:spLocks noChangeShapeType="1"/>
          </p:cNvSpPr>
          <p:nvPr/>
        </p:nvSpPr>
        <p:spPr bwMode="auto">
          <a:xfrm>
            <a:off x="7620000" y="2286000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9" tIns="45654" rIns="91309" bIns="45654"/>
          <a:lstStyle/>
          <a:p>
            <a:pPr algn="l" defTabSz="456967"/>
            <a:endParaRPr lang="en-US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315" name="Group 202"/>
          <p:cNvGrpSpPr>
            <a:grpSpLocks/>
          </p:cNvGrpSpPr>
          <p:nvPr/>
        </p:nvGrpSpPr>
        <p:grpSpPr bwMode="auto">
          <a:xfrm>
            <a:off x="1130300" y="4648200"/>
            <a:ext cx="317500" cy="533400"/>
            <a:chOff x="1344" y="912"/>
            <a:chExt cx="200" cy="336"/>
          </a:xfrm>
        </p:grpSpPr>
        <p:sp>
          <p:nvSpPr>
            <p:cNvPr id="12364" name="Oval 203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65" name="Line 204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66" name="Freeform 205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316" name="Group 206"/>
          <p:cNvGrpSpPr>
            <a:grpSpLocks/>
          </p:cNvGrpSpPr>
          <p:nvPr/>
        </p:nvGrpSpPr>
        <p:grpSpPr bwMode="auto">
          <a:xfrm>
            <a:off x="1657350" y="4610100"/>
            <a:ext cx="317500" cy="533400"/>
            <a:chOff x="1344" y="912"/>
            <a:chExt cx="200" cy="336"/>
          </a:xfrm>
        </p:grpSpPr>
        <p:sp>
          <p:nvSpPr>
            <p:cNvPr id="12361" name="Oval 207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62" name="Line 208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63" name="Freeform 209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317" name="Group 210"/>
          <p:cNvGrpSpPr>
            <a:grpSpLocks/>
          </p:cNvGrpSpPr>
          <p:nvPr/>
        </p:nvGrpSpPr>
        <p:grpSpPr bwMode="auto">
          <a:xfrm>
            <a:off x="2301280" y="4533900"/>
            <a:ext cx="317500" cy="533400"/>
            <a:chOff x="1344" y="912"/>
            <a:chExt cx="200" cy="336"/>
          </a:xfrm>
        </p:grpSpPr>
        <p:sp>
          <p:nvSpPr>
            <p:cNvPr id="12358" name="Oval 211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59" name="Line 212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60" name="Freeform 213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318" name="Line 214"/>
          <p:cNvSpPr>
            <a:spLocks noChangeShapeType="1"/>
          </p:cNvSpPr>
          <p:nvPr/>
        </p:nvSpPr>
        <p:spPr bwMode="auto">
          <a:xfrm>
            <a:off x="3375212" y="4453218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9" tIns="45654" rIns="91309" bIns="45654"/>
          <a:lstStyle/>
          <a:p>
            <a:pPr algn="l" defTabSz="456967"/>
            <a:endParaRPr lang="en-US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321" name="Group 223"/>
          <p:cNvGrpSpPr>
            <a:grpSpLocks/>
          </p:cNvGrpSpPr>
          <p:nvPr/>
        </p:nvGrpSpPr>
        <p:grpSpPr bwMode="auto">
          <a:xfrm>
            <a:off x="4554969" y="4384804"/>
            <a:ext cx="152400" cy="533400"/>
            <a:chOff x="912" y="960"/>
            <a:chExt cx="96" cy="336"/>
          </a:xfrm>
        </p:grpSpPr>
        <p:sp>
          <p:nvSpPr>
            <p:cNvPr id="12350" name="Oval 224"/>
            <p:cNvSpPr>
              <a:spLocks noChangeArrowheads="1"/>
            </p:cNvSpPr>
            <p:nvPr/>
          </p:nvSpPr>
          <p:spPr bwMode="auto">
            <a:xfrm rot="-2069038">
              <a:off x="912" y="1248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51" name="Line 225"/>
            <p:cNvSpPr>
              <a:spLocks noChangeShapeType="1"/>
            </p:cNvSpPr>
            <p:nvPr/>
          </p:nvSpPr>
          <p:spPr bwMode="auto">
            <a:xfrm>
              <a:off x="1008" y="960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322" name="Line 237"/>
          <p:cNvSpPr>
            <a:spLocks noChangeShapeType="1"/>
          </p:cNvSpPr>
          <p:nvPr/>
        </p:nvSpPr>
        <p:spPr bwMode="auto">
          <a:xfrm>
            <a:off x="5181600" y="4443787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9" tIns="45654" rIns="91309" bIns="45654"/>
          <a:lstStyle/>
          <a:p>
            <a:pPr algn="l" defTabSz="456967"/>
            <a:endParaRPr lang="en-US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323" name="Group 260"/>
          <p:cNvGrpSpPr>
            <a:grpSpLocks/>
          </p:cNvGrpSpPr>
          <p:nvPr/>
        </p:nvGrpSpPr>
        <p:grpSpPr bwMode="auto">
          <a:xfrm>
            <a:off x="5982226" y="4563224"/>
            <a:ext cx="317500" cy="533400"/>
            <a:chOff x="1344" y="912"/>
            <a:chExt cx="200" cy="336"/>
          </a:xfrm>
        </p:grpSpPr>
        <p:sp>
          <p:nvSpPr>
            <p:cNvPr id="12347" name="Oval 261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48" name="Line 262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49" name="Freeform 263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324" name="Group 264"/>
          <p:cNvGrpSpPr>
            <a:grpSpLocks/>
          </p:cNvGrpSpPr>
          <p:nvPr/>
        </p:nvGrpSpPr>
        <p:grpSpPr bwMode="auto">
          <a:xfrm>
            <a:off x="5406091" y="4648200"/>
            <a:ext cx="317500" cy="533400"/>
            <a:chOff x="1344" y="912"/>
            <a:chExt cx="200" cy="336"/>
          </a:xfrm>
        </p:grpSpPr>
        <p:sp>
          <p:nvSpPr>
            <p:cNvPr id="12344" name="Oval 265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45" name="Line 266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46" name="Freeform 267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325" name="Group 268"/>
          <p:cNvGrpSpPr>
            <a:grpSpLocks/>
          </p:cNvGrpSpPr>
          <p:nvPr/>
        </p:nvGrpSpPr>
        <p:grpSpPr bwMode="auto">
          <a:xfrm>
            <a:off x="6634163" y="4513329"/>
            <a:ext cx="317500" cy="533400"/>
            <a:chOff x="1344" y="912"/>
            <a:chExt cx="200" cy="336"/>
          </a:xfrm>
        </p:grpSpPr>
        <p:sp>
          <p:nvSpPr>
            <p:cNvPr id="12341" name="Oval 269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42" name="Line 270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43" name="Freeform 271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326" name="Group 272"/>
          <p:cNvGrpSpPr>
            <a:grpSpLocks/>
          </p:cNvGrpSpPr>
          <p:nvPr/>
        </p:nvGrpSpPr>
        <p:grpSpPr bwMode="auto">
          <a:xfrm>
            <a:off x="7239188" y="4577733"/>
            <a:ext cx="317500" cy="533400"/>
            <a:chOff x="1344" y="912"/>
            <a:chExt cx="200" cy="336"/>
          </a:xfrm>
        </p:grpSpPr>
        <p:sp>
          <p:nvSpPr>
            <p:cNvPr id="12338" name="Oval 273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39" name="Line 274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40" name="Freeform 275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327" name="Line 276"/>
          <p:cNvSpPr>
            <a:spLocks noChangeShapeType="1"/>
          </p:cNvSpPr>
          <p:nvPr/>
        </p:nvSpPr>
        <p:spPr bwMode="auto">
          <a:xfrm>
            <a:off x="7772400" y="4475229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9" tIns="45654" rIns="91309" bIns="45654"/>
          <a:lstStyle/>
          <a:p>
            <a:pPr algn="l" defTabSz="456967"/>
            <a:endParaRPr lang="en-US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328" name="Group 150"/>
          <p:cNvGrpSpPr>
            <a:grpSpLocks/>
          </p:cNvGrpSpPr>
          <p:nvPr/>
        </p:nvGrpSpPr>
        <p:grpSpPr bwMode="auto">
          <a:xfrm>
            <a:off x="7993307" y="2314762"/>
            <a:ext cx="228600" cy="533400"/>
            <a:chOff x="3852" y="1104"/>
            <a:chExt cx="144" cy="336"/>
          </a:xfrm>
        </p:grpSpPr>
        <p:grpSp>
          <p:nvGrpSpPr>
            <p:cNvPr id="12334" name="Group 65"/>
            <p:cNvGrpSpPr>
              <a:grpSpLocks/>
            </p:cNvGrpSpPr>
            <p:nvPr/>
          </p:nvGrpSpPr>
          <p:grpSpPr bwMode="auto">
            <a:xfrm>
              <a:off x="3866" y="1104"/>
              <a:ext cx="96" cy="336"/>
              <a:chOff x="1344" y="1680"/>
              <a:chExt cx="96" cy="336"/>
            </a:xfrm>
          </p:grpSpPr>
          <p:sp>
            <p:nvSpPr>
              <p:cNvPr id="12336" name="Oval 66"/>
              <p:cNvSpPr>
                <a:spLocks noChangeArrowheads="1"/>
              </p:cNvSpPr>
              <p:nvPr/>
            </p:nvSpPr>
            <p:spPr bwMode="auto">
              <a:xfrm rot="-2069038">
                <a:off x="1344" y="1968"/>
                <a:ext cx="96" cy="4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defTabSz="456967" eaLnBrk="1" hangingPunct="1"/>
                <a:endParaRPr lang="vi-VN" altLang="vi-VN" sz="20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337" name="Line 67"/>
              <p:cNvSpPr>
                <a:spLocks noChangeShapeType="1"/>
              </p:cNvSpPr>
              <p:nvPr/>
            </p:nvSpPr>
            <p:spPr bwMode="auto">
              <a:xfrm>
                <a:off x="1440" y="1680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defTabSz="456967"/>
                <a:endParaRPr lang="en-US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2335" name="Line 68"/>
            <p:cNvSpPr>
              <a:spLocks noChangeShapeType="1"/>
            </p:cNvSpPr>
            <p:nvPr/>
          </p:nvSpPr>
          <p:spPr bwMode="auto">
            <a:xfrm>
              <a:off x="3852" y="1416"/>
              <a:ext cx="14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329" name="Text Box 277"/>
          <p:cNvSpPr txBox="1">
            <a:spLocks noChangeArrowheads="1"/>
          </p:cNvSpPr>
          <p:nvPr/>
        </p:nvSpPr>
        <p:spPr bwMode="auto">
          <a:xfrm>
            <a:off x="866776" y="3430314"/>
            <a:ext cx="8001000" cy="39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456967" eaLnBrk="1" hangingPunct="1">
              <a:spcBef>
                <a:spcPct val="50000"/>
              </a:spcBef>
            </a:pPr>
            <a:r>
              <a:rPr lang="en-US" altLang="vi-VN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Đồ   rê      mi   mi             mi       mi,        đồ      rê     mi      mi      mi </a:t>
            </a:r>
          </a:p>
        </p:txBody>
      </p:sp>
      <p:sp>
        <p:nvSpPr>
          <p:cNvPr id="12330" name="Text Box 278"/>
          <p:cNvSpPr txBox="1">
            <a:spLocks noChangeArrowheads="1"/>
          </p:cNvSpPr>
          <p:nvPr/>
        </p:nvSpPr>
        <p:spPr bwMode="auto">
          <a:xfrm>
            <a:off x="866775" y="5213566"/>
            <a:ext cx="7924800" cy="39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456967" eaLnBrk="1" hangingPunct="1">
              <a:spcBef>
                <a:spcPct val="50000"/>
              </a:spcBef>
            </a:pPr>
            <a:r>
              <a:rPr lang="en-US" altLang="vi-VN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vi-VN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vi-VN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vi-VN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rê</a:t>
            </a:r>
            <a:r>
              <a:rPr lang="en-US" altLang="vi-VN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mi     </a:t>
            </a:r>
            <a:r>
              <a:rPr lang="en-US" altLang="vi-VN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altLang="vi-VN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altLang="vi-VN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altLang="vi-VN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son ,      </a:t>
            </a:r>
            <a:r>
              <a:rPr lang="en-US" altLang="vi-VN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vi-VN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vi-VN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rê</a:t>
            </a:r>
            <a:r>
              <a:rPr lang="en-US" altLang="vi-VN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altLang="vi-VN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mí</a:t>
            </a:r>
            <a:r>
              <a:rPr lang="en-US" altLang="vi-VN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altLang="vi-VN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rê</a:t>
            </a:r>
            <a:r>
              <a:rPr lang="en-US" altLang="vi-VN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altLang="vi-VN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endParaRPr lang="en-US" altLang="vi-VN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31" name="WordArt 279"/>
          <p:cNvSpPr>
            <a:spLocks noChangeArrowheads="1" noChangeShapeType="1" noTextEdit="1"/>
          </p:cNvSpPr>
          <p:nvPr/>
        </p:nvSpPr>
        <p:spPr bwMode="auto">
          <a:xfrm>
            <a:off x="3705225" y="933450"/>
            <a:ext cx="1733550" cy="5905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09" tIns="45654" rIns="91309" bIns="45654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456967"/>
            <a:r>
              <a:rPr lang="en-US" kern="10" smtClean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ea typeface="+mn-lt"/>
                <a:cs typeface="Times New Roman" pitchFamily="18" charset="0"/>
              </a:rPr>
              <a:t>Cùng vui chơi</a:t>
            </a:r>
          </a:p>
        </p:txBody>
      </p:sp>
      <p:sp>
        <p:nvSpPr>
          <p:cNvPr id="12332" name="Text Box 280">
            <a:hlinkClick r:id="rId13" action="ppaction://hlinksldjump"/>
          </p:cNvPr>
          <p:cNvSpPr txBox="1">
            <a:spLocks noChangeArrowheads="1"/>
          </p:cNvSpPr>
          <p:nvPr/>
        </p:nvSpPr>
        <p:spPr bwMode="auto">
          <a:xfrm>
            <a:off x="573088" y="93666"/>
            <a:ext cx="3930650" cy="52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456967" eaLnBrk="1" hangingPunct="1">
              <a:spcBef>
                <a:spcPct val="50000"/>
              </a:spcBef>
            </a:pPr>
            <a:r>
              <a:rPr lang="en-US" altLang="vi-VN" sz="2800" u="sng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 đọc nhạc</a:t>
            </a:r>
            <a:r>
              <a:rPr lang="en-US" altLang="vi-VN" sz="2000" u="sng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u="sng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 1 </a:t>
            </a:r>
          </a:p>
        </p:txBody>
      </p:sp>
      <p:sp>
        <p:nvSpPr>
          <p:cNvPr id="4" name="Rectangle 3"/>
          <p:cNvSpPr/>
          <p:nvPr/>
        </p:nvSpPr>
        <p:spPr>
          <a:xfrm>
            <a:off x="965773" y="1775852"/>
            <a:ext cx="1115554" cy="369199"/>
          </a:xfrm>
          <a:prstGeom prst="rect">
            <a:avLst/>
          </a:prstGeom>
        </p:spPr>
        <p:txBody>
          <a:bodyPr wrap="none" lIns="91309" tIns="45654" rIns="91309" bIns="45654">
            <a:spAutoFit/>
          </a:bodyPr>
          <a:lstStyle/>
          <a:p>
            <a:pPr marL="90444" indent="-90444" algn="l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200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Vui tươi</a:t>
            </a:r>
          </a:p>
        </p:txBody>
      </p:sp>
      <p:grpSp>
        <p:nvGrpSpPr>
          <p:cNvPr id="126" name="Group 161"/>
          <p:cNvGrpSpPr>
            <a:grpSpLocks/>
          </p:cNvGrpSpPr>
          <p:nvPr/>
        </p:nvGrpSpPr>
        <p:grpSpPr bwMode="auto">
          <a:xfrm>
            <a:off x="2942151" y="2343215"/>
            <a:ext cx="317500" cy="533400"/>
            <a:chOff x="1344" y="912"/>
            <a:chExt cx="200" cy="336"/>
          </a:xfrm>
        </p:grpSpPr>
        <p:sp>
          <p:nvSpPr>
            <p:cNvPr id="127" name="Oval 162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8" name="Line 163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9" name="Freeform 164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0" name="Group 174"/>
          <p:cNvGrpSpPr>
            <a:grpSpLocks/>
          </p:cNvGrpSpPr>
          <p:nvPr/>
        </p:nvGrpSpPr>
        <p:grpSpPr bwMode="auto">
          <a:xfrm>
            <a:off x="4676775" y="2343150"/>
            <a:ext cx="152400" cy="533400"/>
            <a:chOff x="912" y="960"/>
            <a:chExt cx="96" cy="336"/>
          </a:xfrm>
        </p:grpSpPr>
        <p:sp>
          <p:nvSpPr>
            <p:cNvPr id="131" name="Oval 175"/>
            <p:cNvSpPr>
              <a:spLocks noChangeArrowheads="1"/>
            </p:cNvSpPr>
            <p:nvPr/>
          </p:nvSpPr>
          <p:spPr bwMode="auto">
            <a:xfrm rot="-2069038">
              <a:off x="912" y="1248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2" name="Line 176"/>
            <p:cNvSpPr>
              <a:spLocks noChangeShapeType="1"/>
            </p:cNvSpPr>
            <p:nvPr/>
          </p:nvSpPr>
          <p:spPr bwMode="auto">
            <a:xfrm>
              <a:off x="1008" y="960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3" name="Group 150"/>
          <p:cNvGrpSpPr>
            <a:grpSpLocks/>
          </p:cNvGrpSpPr>
          <p:nvPr/>
        </p:nvGrpSpPr>
        <p:grpSpPr bwMode="auto">
          <a:xfrm>
            <a:off x="8137525" y="4643718"/>
            <a:ext cx="228600" cy="533400"/>
            <a:chOff x="3852" y="1104"/>
            <a:chExt cx="144" cy="336"/>
          </a:xfrm>
        </p:grpSpPr>
        <p:grpSp>
          <p:nvGrpSpPr>
            <p:cNvPr id="134" name="Group 65"/>
            <p:cNvGrpSpPr>
              <a:grpSpLocks/>
            </p:cNvGrpSpPr>
            <p:nvPr/>
          </p:nvGrpSpPr>
          <p:grpSpPr bwMode="auto">
            <a:xfrm>
              <a:off x="3866" y="1104"/>
              <a:ext cx="96" cy="336"/>
              <a:chOff x="1344" y="1680"/>
              <a:chExt cx="96" cy="336"/>
            </a:xfrm>
          </p:grpSpPr>
          <p:sp>
            <p:nvSpPr>
              <p:cNvPr id="136" name="Oval 66"/>
              <p:cNvSpPr>
                <a:spLocks noChangeArrowheads="1"/>
              </p:cNvSpPr>
              <p:nvPr/>
            </p:nvSpPr>
            <p:spPr bwMode="auto">
              <a:xfrm rot="-2069038">
                <a:off x="1344" y="1968"/>
                <a:ext cx="96" cy="4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defTabSz="456967" eaLnBrk="1" hangingPunct="1"/>
                <a:endParaRPr lang="vi-VN" altLang="vi-VN" sz="20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7" name="Line 67"/>
              <p:cNvSpPr>
                <a:spLocks noChangeShapeType="1"/>
              </p:cNvSpPr>
              <p:nvPr/>
            </p:nvSpPr>
            <p:spPr bwMode="auto">
              <a:xfrm>
                <a:off x="1440" y="1680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defTabSz="456967"/>
                <a:endParaRPr lang="en-US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35" name="Line 68"/>
            <p:cNvSpPr>
              <a:spLocks noChangeShapeType="1"/>
            </p:cNvSpPr>
            <p:nvPr/>
          </p:nvSpPr>
          <p:spPr bwMode="auto">
            <a:xfrm>
              <a:off x="3852" y="1416"/>
              <a:ext cx="14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8" name="Group 210"/>
          <p:cNvGrpSpPr>
            <a:grpSpLocks/>
          </p:cNvGrpSpPr>
          <p:nvPr/>
        </p:nvGrpSpPr>
        <p:grpSpPr bwMode="auto">
          <a:xfrm>
            <a:off x="2818035" y="4529418"/>
            <a:ext cx="317500" cy="533400"/>
            <a:chOff x="1344" y="912"/>
            <a:chExt cx="200" cy="336"/>
          </a:xfrm>
        </p:grpSpPr>
        <p:sp>
          <p:nvSpPr>
            <p:cNvPr id="139" name="Oval 211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0" name="Line 212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1" name="Freeform 213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2" name="Group 174"/>
          <p:cNvGrpSpPr>
            <a:grpSpLocks/>
          </p:cNvGrpSpPr>
          <p:nvPr/>
        </p:nvGrpSpPr>
        <p:grpSpPr bwMode="auto">
          <a:xfrm>
            <a:off x="3706346" y="4497452"/>
            <a:ext cx="152400" cy="533400"/>
            <a:chOff x="912" y="960"/>
            <a:chExt cx="96" cy="336"/>
          </a:xfrm>
        </p:grpSpPr>
        <p:sp>
          <p:nvSpPr>
            <p:cNvPr id="143" name="Oval 175"/>
            <p:cNvSpPr>
              <a:spLocks noChangeArrowheads="1"/>
            </p:cNvSpPr>
            <p:nvPr/>
          </p:nvSpPr>
          <p:spPr bwMode="auto">
            <a:xfrm rot="-2069038">
              <a:off x="912" y="1248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4" name="Line 176"/>
            <p:cNvSpPr>
              <a:spLocks noChangeShapeType="1"/>
            </p:cNvSpPr>
            <p:nvPr/>
          </p:nvSpPr>
          <p:spPr bwMode="auto">
            <a:xfrm>
              <a:off x="1008" y="960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8" name="Line 214"/>
          <p:cNvSpPr>
            <a:spLocks noChangeShapeType="1"/>
          </p:cNvSpPr>
          <p:nvPr/>
        </p:nvSpPr>
        <p:spPr bwMode="auto">
          <a:xfrm flipH="1">
            <a:off x="1329951" y="2949446"/>
            <a:ext cx="19404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9" tIns="45654" rIns="91309" bIns="45654"/>
          <a:lstStyle/>
          <a:p>
            <a:pPr algn="l" defTabSz="456967"/>
            <a:endParaRPr lang="en-US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9" name="Line 214"/>
          <p:cNvSpPr>
            <a:spLocks noChangeShapeType="1"/>
          </p:cNvSpPr>
          <p:nvPr/>
        </p:nvSpPr>
        <p:spPr bwMode="auto">
          <a:xfrm flipH="1">
            <a:off x="1104900" y="5147581"/>
            <a:ext cx="19404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9" tIns="45654" rIns="91309" bIns="45654"/>
          <a:lstStyle/>
          <a:p>
            <a:pPr algn="l" defTabSz="456967"/>
            <a:endParaRPr lang="en-US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0" name="Line 214"/>
          <p:cNvSpPr>
            <a:spLocks noChangeShapeType="1"/>
          </p:cNvSpPr>
          <p:nvPr/>
        </p:nvSpPr>
        <p:spPr bwMode="auto">
          <a:xfrm flipH="1">
            <a:off x="5570294" y="2963582"/>
            <a:ext cx="19404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9" tIns="45654" rIns="91309" bIns="45654"/>
          <a:lstStyle/>
          <a:p>
            <a:pPr algn="l" defTabSz="456967"/>
            <a:endParaRPr lang="en-US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1" name="Line 214"/>
          <p:cNvSpPr>
            <a:spLocks noChangeShapeType="1"/>
          </p:cNvSpPr>
          <p:nvPr/>
        </p:nvSpPr>
        <p:spPr bwMode="auto">
          <a:xfrm flipH="1">
            <a:off x="5334008" y="5139025"/>
            <a:ext cx="271719" cy="85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9" tIns="45654" rIns="91309" bIns="45654"/>
          <a:lstStyle/>
          <a:p>
            <a:pPr algn="l" defTabSz="456967"/>
            <a:endParaRPr lang="en-US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CÂU 1 TDN 5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86775" y="2227206"/>
            <a:ext cx="609600" cy="609600"/>
          </a:xfrm>
          <a:prstGeom prst="rect">
            <a:avLst/>
          </a:prstGeom>
        </p:spPr>
      </p:pic>
      <p:pic>
        <p:nvPicPr>
          <p:cNvPr id="9" name="CÂU 2 TDN 5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55038" y="4374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56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ChangeArrowheads="1"/>
          </p:cNvSpPr>
          <p:nvPr/>
        </p:nvSpPr>
        <p:spPr bwMode="auto">
          <a:xfrm>
            <a:off x="4191002" y="1439868"/>
            <a:ext cx="830284" cy="369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9" tIns="45654" rIns="91309" bIns="45654">
            <a:spAutoFit/>
          </a:bodyPr>
          <a:lstStyle/>
          <a:p>
            <a:pPr algn="l" defTabSz="456967" eaLnBrk="1" hangingPunct="1">
              <a:spcBef>
                <a:spcPct val="50000"/>
              </a:spcBef>
            </a:pPr>
            <a:r>
              <a:rPr lang="en-US" altLang="vi-VN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(Trich)</a:t>
            </a:r>
          </a:p>
        </p:txBody>
      </p:sp>
      <p:graphicFrame>
        <p:nvGraphicFramePr>
          <p:cNvPr id="12291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5161741"/>
              </p:ext>
            </p:extLst>
          </p:nvPr>
        </p:nvGraphicFramePr>
        <p:xfrm>
          <a:off x="228608" y="2133608"/>
          <a:ext cx="123666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4" name="Bitmap Image" r:id="rId5" imgW="771429" imgH="704948" progId="Paint.Picture">
                  <p:embed/>
                </p:oleObj>
              </mc:Choice>
              <mc:Fallback>
                <p:oleObj name="Bitmap Image" r:id="rId5" imgW="771429" imgH="70494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8" y="2133608"/>
                        <a:ext cx="123666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2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647331"/>
              </p:ext>
            </p:extLst>
          </p:nvPr>
        </p:nvGraphicFramePr>
        <p:xfrm>
          <a:off x="1181100" y="2133608"/>
          <a:ext cx="7962900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5" name="Bitmap Image" r:id="rId7" imgW="3247619" imgH="628571" progId="Paint.Picture">
                  <p:embed/>
                </p:oleObj>
              </mc:Choice>
              <mc:Fallback>
                <p:oleObj name="Bitmap Image" r:id="rId7" imgW="3247619" imgH="62857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1100" y="2133608"/>
                        <a:ext cx="7962900" cy="83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293" name="Group 148"/>
          <p:cNvGrpSpPr>
            <a:grpSpLocks/>
          </p:cNvGrpSpPr>
          <p:nvPr/>
        </p:nvGrpSpPr>
        <p:grpSpPr bwMode="auto">
          <a:xfrm>
            <a:off x="6084888" y="2391178"/>
            <a:ext cx="317500" cy="533400"/>
            <a:chOff x="1344" y="912"/>
            <a:chExt cx="200" cy="336"/>
          </a:xfrm>
        </p:grpSpPr>
        <p:sp>
          <p:nvSpPr>
            <p:cNvPr id="12409" name="Oval 46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410" name="Line 47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411" name="Freeform 48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294" name="Line 79"/>
          <p:cNvSpPr>
            <a:spLocks noChangeShapeType="1"/>
          </p:cNvSpPr>
          <p:nvPr/>
        </p:nvSpPr>
        <p:spPr bwMode="auto">
          <a:xfrm>
            <a:off x="8555038" y="2266950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9" tIns="45654" rIns="91309" bIns="45654"/>
          <a:lstStyle/>
          <a:p>
            <a:pPr algn="l" defTabSz="456967"/>
            <a:endParaRPr lang="en-US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295" name="Group 80"/>
          <p:cNvGrpSpPr>
            <a:grpSpLocks/>
          </p:cNvGrpSpPr>
          <p:nvPr/>
        </p:nvGrpSpPr>
        <p:grpSpPr bwMode="auto">
          <a:xfrm>
            <a:off x="201706" y="4310911"/>
            <a:ext cx="8915400" cy="935038"/>
            <a:chOff x="1547" y="624"/>
            <a:chExt cx="3044" cy="589"/>
          </a:xfrm>
        </p:grpSpPr>
        <p:graphicFrame>
          <p:nvGraphicFramePr>
            <p:cNvPr id="12407" name="Object 81"/>
            <p:cNvGraphicFramePr>
              <a:graphicFrameLocks noChangeAspect="1"/>
            </p:cNvGraphicFramePr>
            <p:nvPr/>
          </p:nvGraphicFramePr>
          <p:xfrm>
            <a:off x="1547" y="624"/>
            <a:ext cx="422" cy="5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36" name="Bitmap Image" r:id="rId9" imgW="771429" imgH="704948" progId="Paint.Picture">
                    <p:embed/>
                  </p:oleObj>
                </mc:Choice>
                <mc:Fallback>
                  <p:oleObj name="Bitmap Image" r:id="rId9" imgW="771429" imgH="704948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47" y="624"/>
                          <a:ext cx="422" cy="5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408" name="Object 8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89590842"/>
                </p:ext>
              </p:extLst>
            </p:nvPr>
          </p:nvGraphicFramePr>
          <p:xfrm>
            <a:off x="1872" y="624"/>
            <a:ext cx="2719" cy="5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37" name="Bitmap Image" r:id="rId10" imgW="3247619" imgH="628571" progId="Paint.Picture">
                    <p:embed/>
                  </p:oleObj>
                </mc:Choice>
                <mc:Fallback>
                  <p:oleObj name="Bitmap Image" r:id="rId10" imgW="3247619" imgH="628571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72" y="624"/>
                          <a:ext cx="2719" cy="5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297" name="Line 138"/>
          <p:cNvSpPr>
            <a:spLocks noChangeShapeType="1"/>
          </p:cNvSpPr>
          <p:nvPr/>
        </p:nvSpPr>
        <p:spPr bwMode="auto">
          <a:xfrm>
            <a:off x="8534400" y="4453218"/>
            <a:ext cx="0" cy="53340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9" tIns="45654" rIns="91309" bIns="45654"/>
          <a:lstStyle/>
          <a:p>
            <a:pPr algn="l" defTabSz="456967"/>
            <a:endParaRPr lang="en-US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299" name="Group 147"/>
          <p:cNvGrpSpPr>
            <a:grpSpLocks/>
          </p:cNvGrpSpPr>
          <p:nvPr/>
        </p:nvGrpSpPr>
        <p:grpSpPr bwMode="auto">
          <a:xfrm>
            <a:off x="952501" y="2152654"/>
            <a:ext cx="304800" cy="766768"/>
            <a:chOff x="672" y="1776"/>
            <a:chExt cx="192" cy="483"/>
          </a:xfrm>
        </p:grpSpPr>
        <p:sp>
          <p:nvSpPr>
            <p:cNvPr id="12401" name="Text Box 10"/>
            <p:cNvSpPr txBox="1">
              <a:spLocks noChangeArrowheads="1"/>
            </p:cNvSpPr>
            <p:nvPr/>
          </p:nvSpPr>
          <p:spPr bwMode="auto">
            <a:xfrm>
              <a:off x="672" y="1776"/>
              <a:ext cx="19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l" defTabSz="456967" eaLnBrk="1" hangingPunct="1">
                <a:spcBef>
                  <a:spcPct val="50000"/>
                </a:spcBef>
              </a:pPr>
              <a:r>
                <a:rPr lang="en-US" altLang="vi-VN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2402" name="Text Box 146"/>
            <p:cNvSpPr txBox="1">
              <a:spLocks noChangeArrowheads="1"/>
            </p:cNvSpPr>
            <p:nvPr/>
          </p:nvSpPr>
          <p:spPr bwMode="auto">
            <a:xfrm>
              <a:off x="672" y="1968"/>
              <a:ext cx="19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l" defTabSz="456967" eaLnBrk="1" hangingPunct="1">
                <a:spcBef>
                  <a:spcPct val="50000"/>
                </a:spcBef>
              </a:pPr>
              <a:r>
                <a:rPr lang="en-US" altLang="vi-VN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12300" name="Group 153"/>
          <p:cNvGrpSpPr>
            <a:grpSpLocks/>
          </p:cNvGrpSpPr>
          <p:nvPr/>
        </p:nvGrpSpPr>
        <p:grpSpPr bwMode="auto">
          <a:xfrm>
            <a:off x="1339850" y="2458571"/>
            <a:ext cx="317500" cy="533400"/>
            <a:chOff x="1344" y="912"/>
            <a:chExt cx="200" cy="336"/>
          </a:xfrm>
        </p:grpSpPr>
        <p:sp>
          <p:nvSpPr>
            <p:cNvPr id="12398" name="Oval 154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99" name="Line 155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400" name="Freeform 156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301" name="Group 157"/>
          <p:cNvGrpSpPr>
            <a:grpSpLocks/>
          </p:cNvGrpSpPr>
          <p:nvPr/>
        </p:nvGrpSpPr>
        <p:grpSpPr bwMode="auto">
          <a:xfrm>
            <a:off x="1844079" y="2379598"/>
            <a:ext cx="317500" cy="533400"/>
            <a:chOff x="1344" y="912"/>
            <a:chExt cx="200" cy="336"/>
          </a:xfrm>
        </p:grpSpPr>
        <p:sp>
          <p:nvSpPr>
            <p:cNvPr id="12395" name="Oval 158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96" name="Line 159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97" name="Freeform 160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302" name="Group 161"/>
          <p:cNvGrpSpPr>
            <a:grpSpLocks/>
          </p:cNvGrpSpPr>
          <p:nvPr/>
        </p:nvGrpSpPr>
        <p:grpSpPr bwMode="auto">
          <a:xfrm>
            <a:off x="2402168" y="2352740"/>
            <a:ext cx="317500" cy="533400"/>
            <a:chOff x="1344" y="912"/>
            <a:chExt cx="200" cy="336"/>
          </a:xfrm>
        </p:grpSpPr>
        <p:sp>
          <p:nvSpPr>
            <p:cNvPr id="12392" name="Oval 162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93" name="Line 163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94" name="Freeform 164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304" name="Line 169"/>
          <p:cNvSpPr>
            <a:spLocks noChangeShapeType="1"/>
          </p:cNvSpPr>
          <p:nvPr/>
        </p:nvSpPr>
        <p:spPr bwMode="auto">
          <a:xfrm>
            <a:off x="3352800" y="2286000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9" tIns="45654" rIns="91309" bIns="45654"/>
          <a:lstStyle/>
          <a:p>
            <a:pPr algn="l" defTabSz="456967"/>
            <a:endParaRPr lang="en-US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306" name="Group 174"/>
          <p:cNvGrpSpPr>
            <a:grpSpLocks/>
          </p:cNvGrpSpPr>
          <p:nvPr/>
        </p:nvGrpSpPr>
        <p:grpSpPr bwMode="auto">
          <a:xfrm>
            <a:off x="4013610" y="2352330"/>
            <a:ext cx="152400" cy="533400"/>
            <a:chOff x="912" y="960"/>
            <a:chExt cx="96" cy="336"/>
          </a:xfrm>
        </p:grpSpPr>
        <p:sp>
          <p:nvSpPr>
            <p:cNvPr id="12384" name="Oval 175"/>
            <p:cNvSpPr>
              <a:spLocks noChangeArrowheads="1"/>
            </p:cNvSpPr>
            <p:nvPr/>
          </p:nvSpPr>
          <p:spPr bwMode="auto">
            <a:xfrm rot="-2069038">
              <a:off x="912" y="1248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85" name="Line 176"/>
            <p:cNvSpPr>
              <a:spLocks noChangeShapeType="1"/>
            </p:cNvSpPr>
            <p:nvPr/>
          </p:nvSpPr>
          <p:spPr bwMode="auto">
            <a:xfrm>
              <a:off x="1008" y="960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307" name="Line 177"/>
          <p:cNvSpPr>
            <a:spLocks noChangeShapeType="1"/>
          </p:cNvSpPr>
          <p:nvPr/>
        </p:nvSpPr>
        <p:spPr bwMode="auto">
          <a:xfrm>
            <a:off x="5334000" y="2286000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9" tIns="45654" rIns="91309" bIns="45654"/>
          <a:lstStyle/>
          <a:p>
            <a:pPr algn="l" defTabSz="456967"/>
            <a:endParaRPr lang="en-US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308" name="Group 178"/>
          <p:cNvGrpSpPr>
            <a:grpSpLocks/>
          </p:cNvGrpSpPr>
          <p:nvPr/>
        </p:nvGrpSpPr>
        <p:grpSpPr bwMode="auto">
          <a:xfrm>
            <a:off x="5580307" y="2457450"/>
            <a:ext cx="317500" cy="533400"/>
            <a:chOff x="1344" y="912"/>
            <a:chExt cx="200" cy="336"/>
          </a:xfrm>
        </p:grpSpPr>
        <p:sp>
          <p:nvSpPr>
            <p:cNvPr id="12381" name="Oval 179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82" name="Line 180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83" name="Freeform 181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309" name="Group 182"/>
          <p:cNvGrpSpPr>
            <a:grpSpLocks/>
          </p:cNvGrpSpPr>
          <p:nvPr/>
        </p:nvGrpSpPr>
        <p:grpSpPr bwMode="auto">
          <a:xfrm>
            <a:off x="6665913" y="2343150"/>
            <a:ext cx="317500" cy="533400"/>
            <a:chOff x="1344" y="912"/>
            <a:chExt cx="200" cy="336"/>
          </a:xfrm>
        </p:grpSpPr>
        <p:sp>
          <p:nvSpPr>
            <p:cNvPr id="12378" name="Oval 183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79" name="Line 184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80" name="Freeform 185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310" name="Group 186"/>
          <p:cNvGrpSpPr>
            <a:grpSpLocks/>
          </p:cNvGrpSpPr>
          <p:nvPr/>
        </p:nvGrpSpPr>
        <p:grpSpPr bwMode="auto">
          <a:xfrm>
            <a:off x="7175688" y="2352862"/>
            <a:ext cx="317500" cy="533400"/>
            <a:chOff x="1344" y="912"/>
            <a:chExt cx="200" cy="336"/>
          </a:xfrm>
        </p:grpSpPr>
        <p:sp>
          <p:nvSpPr>
            <p:cNvPr id="12375" name="Oval 187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76" name="Line 188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77" name="Freeform 189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311" name="Line 190"/>
          <p:cNvSpPr>
            <a:spLocks noChangeShapeType="1"/>
          </p:cNvSpPr>
          <p:nvPr/>
        </p:nvSpPr>
        <p:spPr bwMode="auto">
          <a:xfrm>
            <a:off x="7620000" y="2286000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9" tIns="45654" rIns="91309" bIns="45654"/>
          <a:lstStyle/>
          <a:p>
            <a:pPr algn="l" defTabSz="456967"/>
            <a:endParaRPr lang="en-US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315" name="Group 202"/>
          <p:cNvGrpSpPr>
            <a:grpSpLocks/>
          </p:cNvGrpSpPr>
          <p:nvPr/>
        </p:nvGrpSpPr>
        <p:grpSpPr bwMode="auto">
          <a:xfrm>
            <a:off x="1130300" y="4648200"/>
            <a:ext cx="317500" cy="533400"/>
            <a:chOff x="1344" y="912"/>
            <a:chExt cx="200" cy="336"/>
          </a:xfrm>
        </p:grpSpPr>
        <p:sp>
          <p:nvSpPr>
            <p:cNvPr id="12364" name="Oval 203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65" name="Line 204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66" name="Freeform 205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316" name="Group 206"/>
          <p:cNvGrpSpPr>
            <a:grpSpLocks/>
          </p:cNvGrpSpPr>
          <p:nvPr/>
        </p:nvGrpSpPr>
        <p:grpSpPr bwMode="auto">
          <a:xfrm>
            <a:off x="1657350" y="4610100"/>
            <a:ext cx="317500" cy="533400"/>
            <a:chOff x="1344" y="912"/>
            <a:chExt cx="200" cy="336"/>
          </a:xfrm>
        </p:grpSpPr>
        <p:sp>
          <p:nvSpPr>
            <p:cNvPr id="12361" name="Oval 207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62" name="Line 208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63" name="Freeform 209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317" name="Group 210"/>
          <p:cNvGrpSpPr>
            <a:grpSpLocks/>
          </p:cNvGrpSpPr>
          <p:nvPr/>
        </p:nvGrpSpPr>
        <p:grpSpPr bwMode="auto">
          <a:xfrm>
            <a:off x="2301280" y="4533900"/>
            <a:ext cx="317500" cy="533400"/>
            <a:chOff x="1344" y="912"/>
            <a:chExt cx="200" cy="336"/>
          </a:xfrm>
        </p:grpSpPr>
        <p:sp>
          <p:nvSpPr>
            <p:cNvPr id="12358" name="Oval 211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59" name="Line 212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60" name="Freeform 213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318" name="Line 214"/>
          <p:cNvSpPr>
            <a:spLocks noChangeShapeType="1"/>
          </p:cNvSpPr>
          <p:nvPr/>
        </p:nvSpPr>
        <p:spPr bwMode="auto">
          <a:xfrm>
            <a:off x="3375212" y="4453218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9" tIns="45654" rIns="91309" bIns="45654"/>
          <a:lstStyle/>
          <a:p>
            <a:pPr algn="l" defTabSz="456967"/>
            <a:endParaRPr lang="en-US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321" name="Group 223"/>
          <p:cNvGrpSpPr>
            <a:grpSpLocks/>
          </p:cNvGrpSpPr>
          <p:nvPr/>
        </p:nvGrpSpPr>
        <p:grpSpPr bwMode="auto">
          <a:xfrm>
            <a:off x="4554969" y="4384804"/>
            <a:ext cx="152400" cy="533400"/>
            <a:chOff x="912" y="960"/>
            <a:chExt cx="96" cy="336"/>
          </a:xfrm>
        </p:grpSpPr>
        <p:sp>
          <p:nvSpPr>
            <p:cNvPr id="12350" name="Oval 224"/>
            <p:cNvSpPr>
              <a:spLocks noChangeArrowheads="1"/>
            </p:cNvSpPr>
            <p:nvPr/>
          </p:nvSpPr>
          <p:spPr bwMode="auto">
            <a:xfrm rot="-2069038">
              <a:off x="912" y="1248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51" name="Line 225"/>
            <p:cNvSpPr>
              <a:spLocks noChangeShapeType="1"/>
            </p:cNvSpPr>
            <p:nvPr/>
          </p:nvSpPr>
          <p:spPr bwMode="auto">
            <a:xfrm>
              <a:off x="1008" y="960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322" name="Line 237"/>
          <p:cNvSpPr>
            <a:spLocks noChangeShapeType="1"/>
          </p:cNvSpPr>
          <p:nvPr/>
        </p:nvSpPr>
        <p:spPr bwMode="auto">
          <a:xfrm>
            <a:off x="5181600" y="4443787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9" tIns="45654" rIns="91309" bIns="45654"/>
          <a:lstStyle/>
          <a:p>
            <a:pPr algn="l" defTabSz="456967"/>
            <a:endParaRPr lang="en-US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323" name="Group 260"/>
          <p:cNvGrpSpPr>
            <a:grpSpLocks/>
          </p:cNvGrpSpPr>
          <p:nvPr/>
        </p:nvGrpSpPr>
        <p:grpSpPr bwMode="auto">
          <a:xfrm>
            <a:off x="5982226" y="4563224"/>
            <a:ext cx="317500" cy="533400"/>
            <a:chOff x="1344" y="912"/>
            <a:chExt cx="200" cy="336"/>
          </a:xfrm>
        </p:grpSpPr>
        <p:sp>
          <p:nvSpPr>
            <p:cNvPr id="12347" name="Oval 261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48" name="Line 262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49" name="Freeform 263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324" name="Group 264"/>
          <p:cNvGrpSpPr>
            <a:grpSpLocks/>
          </p:cNvGrpSpPr>
          <p:nvPr/>
        </p:nvGrpSpPr>
        <p:grpSpPr bwMode="auto">
          <a:xfrm>
            <a:off x="5406091" y="4648200"/>
            <a:ext cx="317500" cy="533400"/>
            <a:chOff x="1344" y="912"/>
            <a:chExt cx="200" cy="336"/>
          </a:xfrm>
        </p:grpSpPr>
        <p:sp>
          <p:nvSpPr>
            <p:cNvPr id="12344" name="Oval 265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45" name="Line 266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46" name="Freeform 267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325" name="Group 268"/>
          <p:cNvGrpSpPr>
            <a:grpSpLocks/>
          </p:cNvGrpSpPr>
          <p:nvPr/>
        </p:nvGrpSpPr>
        <p:grpSpPr bwMode="auto">
          <a:xfrm>
            <a:off x="6634163" y="4513329"/>
            <a:ext cx="317500" cy="533400"/>
            <a:chOff x="1344" y="912"/>
            <a:chExt cx="200" cy="336"/>
          </a:xfrm>
        </p:grpSpPr>
        <p:sp>
          <p:nvSpPr>
            <p:cNvPr id="12341" name="Oval 269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42" name="Line 270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43" name="Freeform 271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326" name="Group 272"/>
          <p:cNvGrpSpPr>
            <a:grpSpLocks/>
          </p:cNvGrpSpPr>
          <p:nvPr/>
        </p:nvGrpSpPr>
        <p:grpSpPr bwMode="auto">
          <a:xfrm>
            <a:off x="7239188" y="4577733"/>
            <a:ext cx="317500" cy="533400"/>
            <a:chOff x="1344" y="912"/>
            <a:chExt cx="200" cy="336"/>
          </a:xfrm>
        </p:grpSpPr>
        <p:sp>
          <p:nvSpPr>
            <p:cNvPr id="12338" name="Oval 273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39" name="Line 274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40" name="Freeform 275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327" name="Line 276"/>
          <p:cNvSpPr>
            <a:spLocks noChangeShapeType="1"/>
          </p:cNvSpPr>
          <p:nvPr/>
        </p:nvSpPr>
        <p:spPr bwMode="auto">
          <a:xfrm>
            <a:off x="7772400" y="4475229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9" tIns="45654" rIns="91309" bIns="45654"/>
          <a:lstStyle/>
          <a:p>
            <a:pPr algn="l" defTabSz="456967"/>
            <a:endParaRPr lang="en-US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328" name="Group 150"/>
          <p:cNvGrpSpPr>
            <a:grpSpLocks/>
          </p:cNvGrpSpPr>
          <p:nvPr/>
        </p:nvGrpSpPr>
        <p:grpSpPr bwMode="auto">
          <a:xfrm>
            <a:off x="7993307" y="2314762"/>
            <a:ext cx="228600" cy="533400"/>
            <a:chOff x="3852" y="1104"/>
            <a:chExt cx="144" cy="336"/>
          </a:xfrm>
        </p:grpSpPr>
        <p:grpSp>
          <p:nvGrpSpPr>
            <p:cNvPr id="12334" name="Group 65"/>
            <p:cNvGrpSpPr>
              <a:grpSpLocks/>
            </p:cNvGrpSpPr>
            <p:nvPr/>
          </p:nvGrpSpPr>
          <p:grpSpPr bwMode="auto">
            <a:xfrm>
              <a:off x="3866" y="1104"/>
              <a:ext cx="96" cy="336"/>
              <a:chOff x="1344" y="1680"/>
              <a:chExt cx="96" cy="336"/>
            </a:xfrm>
          </p:grpSpPr>
          <p:sp>
            <p:nvSpPr>
              <p:cNvPr id="12336" name="Oval 66"/>
              <p:cNvSpPr>
                <a:spLocks noChangeArrowheads="1"/>
              </p:cNvSpPr>
              <p:nvPr/>
            </p:nvSpPr>
            <p:spPr bwMode="auto">
              <a:xfrm rot="-2069038">
                <a:off x="1344" y="1968"/>
                <a:ext cx="96" cy="4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defTabSz="456967" eaLnBrk="1" hangingPunct="1"/>
                <a:endParaRPr lang="vi-VN" altLang="vi-VN" sz="20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337" name="Line 67"/>
              <p:cNvSpPr>
                <a:spLocks noChangeShapeType="1"/>
              </p:cNvSpPr>
              <p:nvPr/>
            </p:nvSpPr>
            <p:spPr bwMode="auto">
              <a:xfrm>
                <a:off x="1440" y="1680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defTabSz="456967"/>
                <a:endParaRPr lang="en-US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2335" name="Line 68"/>
            <p:cNvSpPr>
              <a:spLocks noChangeShapeType="1"/>
            </p:cNvSpPr>
            <p:nvPr/>
          </p:nvSpPr>
          <p:spPr bwMode="auto">
            <a:xfrm>
              <a:off x="3852" y="1416"/>
              <a:ext cx="14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329" name="Text Box 277"/>
          <p:cNvSpPr txBox="1">
            <a:spLocks noChangeArrowheads="1"/>
          </p:cNvSpPr>
          <p:nvPr/>
        </p:nvSpPr>
        <p:spPr bwMode="auto">
          <a:xfrm>
            <a:off x="866776" y="3430314"/>
            <a:ext cx="8001000" cy="39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456967" eaLnBrk="1" hangingPunct="1">
              <a:spcBef>
                <a:spcPct val="50000"/>
              </a:spcBef>
            </a:pPr>
            <a:r>
              <a:rPr lang="en-US" altLang="vi-VN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altLang="vi-VN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tay   nhau ta            </a:t>
            </a:r>
            <a:r>
              <a:rPr lang="en-US" altLang="vi-VN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  </a:t>
            </a:r>
            <a:r>
              <a:rPr lang="en-US" altLang="vi-VN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chơi,         </a:t>
            </a:r>
            <a:r>
              <a:rPr lang="en-US" altLang="vi-VN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altLang="vi-VN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ai    đang   ngân    </a:t>
            </a:r>
            <a:r>
              <a:rPr lang="en-US" altLang="vi-VN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</a:p>
        </p:txBody>
      </p:sp>
      <p:sp>
        <p:nvSpPr>
          <p:cNvPr id="12330" name="Text Box 278"/>
          <p:cNvSpPr txBox="1">
            <a:spLocks noChangeArrowheads="1"/>
          </p:cNvSpPr>
          <p:nvPr/>
        </p:nvSpPr>
        <p:spPr bwMode="auto">
          <a:xfrm>
            <a:off x="866775" y="5213566"/>
            <a:ext cx="7924800" cy="39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456967" eaLnBrk="1" hangingPunct="1">
              <a:spcBef>
                <a:spcPct val="50000"/>
              </a:spcBef>
            </a:pPr>
            <a:r>
              <a:rPr lang="en-US" altLang="vi-VN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alt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vi-VN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vi-VN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vi-VN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vi-VN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         </a:t>
            </a:r>
            <a:r>
              <a:rPr lang="en-US" altLang="vi-VN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altLang="vi-VN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altLang="vi-VN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altLang="vi-VN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      </a:t>
            </a:r>
            <a:r>
              <a:rPr lang="en-US" altLang="vi-VN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altLang="vi-VN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altLang="vi-VN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altLang="vi-VN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altLang="vi-VN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vi-VN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chan</a:t>
            </a:r>
            <a:r>
              <a:rPr lang="en-US" altLang="vi-VN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vi-VN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endParaRPr lang="en-US" altLang="vi-VN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31" name="WordArt 279"/>
          <p:cNvSpPr>
            <a:spLocks noChangeArrowheads="1" noChangeShapeType="1" noTextEdit="1"/>
          </p:cNvSpPr>
          <p:nvPr/>
        </p:nvSpPr>
        <p:spPr bwMode="auto">
          <a:xfrm>
            <a:off x="3705225" y="933450"/>
            <a:ext cx="1733550" cy="5905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09" tIns="45654" rIns="91309" bIns="45654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456967"/>
            <a:r>
              <a:rPr lang="en-US" kern="10" smtClean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ea typeface="+mn-lt"/>
                <a:cs typeface="Times New Roman" pitchFamily="18" charset="0"/>
              </a:rPr>
              <a:t>Cùng vui chơi</a:t>
            </a:r>
          </a:p>
        </p:txBody>
      </p:sp>
      <p:sp>
        <p:nvSpPr>
          <p:cNvPr id="12332" name="Text Box 280">
            <a:hlinkClick r:id="rId11" action="ppaction://hlinksldjump"/>
          </p:cNvPr>
          <p:cNvSpPr txBox="1">
            <a:spLocks noChangeArrowheads="1"/>
          </p:cNvSpPr>
          <p:nvPr/>
        </p:nvSpPr>
        <p:spPr bwMode="auto">
          <a:xfrm>
            <a:off x="573088" y="93666"/>
            <a:ext cx="3930650" cy="52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456967" eaLnBrk="1" hangingPunct="1">
              <a:spcBef>
                <a:spcPct val="50000"/>
              </a:spcBef>
            </a:pPr>
            <a:r>
              <a:rPr lang="en-US" altLang="vi-VN" sz="2800" u="sng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 đọc nhạc</a:t>
            </a:r>
            <a:r>
              <a:rPr lang="en-US" altLang="vi-VN" sz="2000" u="sng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u="sng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 1 </a:t>
            </a:r>
          </a:p>
        </p:txBody>
      </p:sp>
      <p:sp>
        <p:nvSpPr>
          <p:cNvPr id="4" name="Rectangle 3"/>
          <p:cNvSpPr/>
          <p:nvPr/>
        </p:nvSpPr>
        <p:spPr>
          <a:xfrm>
            <a:off x="965773" y="1775852"/>
            <a:ext cx="1115554" cy="369199"/>
          </a:xfrm>
          <a:prstGeom prst="rect">
            <a:avLst/>
          </a:prstGeom>
        </p:spPr>
        <p:txBody>
          <a:bodyPr wrap="none" lIns="91309" tIns="45654" rIns="91309" bIns="45654">
            <a:spAutoFit/>
          </a:bodyPr>
          <a:lstStyle/>
          <a:p>
            <a:pPr marL="90444" indent="-90444" algn="l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200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Vui tươi</a:t>
            </a:r>
          </a:p>
        </p:txBody>
      </p:sp>
      <p:grpSp>
        <p:nvGrpSpPr>
          <p:cNvPr id="126" name="Group 161"/>
          <p:cNvGrpSpPr>
            <a:grpSpLocks/>
          </p:cNvGrpSpPr>
          <p:nvPr/>
        </p:nvGrpSpPr>
        <p:grpSpPr bwMode="auto">
          <a:xfrm>
            <a:off x="2942151" y="2343215"/>
            <a:ext cx="317500" cy="533400"/>
            <a:chOff x="1344" y="912"/>
            <a:chExt cx="200" cy="336"/>
          </a:xfrm>
        </p:grpSpPr>
        <p:sp>
          <p:nvSpPr>
            <p:cNvPr id="127" name="Oval 162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8" name="Line 163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9" name="Freeform 164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0" name="Group 174"/>
          <p:cNvGrpSpPr>
            <a:grpSpLocks/>
          </p:cNvGrpSpPr>
          <p:nvPr/>
        </p:nvGrpSpPr>
        <p:grpSpPr bwMode="auto">
          <a:xfrm>
            <a:off x="4676775" y="2343150"/>
            <a:ext cx="152400" cy="533400"/>
            <a:chOff x="912" y="960"/>
            <a:chExt cx="96" cy="336"/>
          </a:xfrm>
        </p:grpSpPr>
        <p:sp>
          <p:nvSpPr>
            <p:cNvPr id="131" name="Oval 175"/>
            <p:cNvSpPr>
              <a:spLocks noChangeArrowheads="1"/>
            </p:cNvSpPr>
            <p:nvPr/>
          </p:nvSpPr>
          <p:spPr bwMode="auto">
            <a:xfrm rot="-2069038">
              <a:off x="912" y="1248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2" name="Line 176"/>
            <p:cNvSpPr>
              <a:spLocks noChangeShapeType="1"/>
            </p:cNvSpPr>
            <p:nvPr/>
          </p:nvSpPr>
          <p:spPr bwMode="auto">
            <a:xfrm>
              <a:off x="1008" y="960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3" name="Group 150"/>
          <p:cNvGrpSpPr>
            <a:grpSpLocks/>
          </p:cNvGrpSpPr>
          <p:nvPr/>
        </p:nvGrpSpPr>
        <p:grpSpPr bwMode="auto">
          <a:xfrm>
            <a:off x="8137525" y="4643718"/>
            <a:ext cx="228600" cy="533400"/>
            <a:chOff x="3852" y="1104"/>
            <a:chExt cx="144" cy="336"/>
          </a:xfrm>
        </p:grpSpPr>
        <p:grpSp>
          <p:nvGrpSpPr>
            <p:cNvPr id="134" name="Group 65"/>
            <p:cNvGrpSpPr>
              <a:grpSpLocks/>
            </p:cNvGrpSpPr>
            <p:nvPr/>
          </p:nvGrpSpPr>
          <p:grpSpPr bwMode="auto">
            <a:xfrm>
              <a:off x="3866" y="1104"/>
              <a:ext cx="96" cy="336"/>
              <a:chOff x="1344" y="1680"/>
              <a:chExt cx="96" cy="336"/>
            </a:xfrm>
          </p:grpSpPr>
          <p:sp>
            <p:nvSpPr>
              <p:cNvPr id="136" name="Oval 66"/>
              <p:cNvSpPr>
                <a:spLocks noChangeArrowheads="1"/>
              </p:cNvSpPr>
              <p:nvPr/>
            </p:nvSpPr>
            <p:spPr bwMode="auto">
              <a:xfrm rot="-2069038">
                <a:off x="1344" y="1968"/>
                <a:ext cx="96" cy="4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defTabSz="456967" eaLnBrk="1" hangingPunct="1"/>
                <a:endParaRPr lang="vi-VN" altLang="vi-VN" sz="20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7" name="Line 67"/>
              <p:cNvSpPr>
                <a:spLocks noChangeShapeType="1"/>
              </p:cNvSpPr>
              <p:nvPr/>
            </p:nvSpPr>
            <p:spPr bwMode="auto">
              <a:xfrm>
                <a:off x="1440" y="1680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defTabSz="456967"/>
                <a:endParaRPr lang="en-US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35" name="Line 68"/>
            <p:cNvSpPr>
              <a:spLocks noChangeShapeType="1"/>
            </p:cNvSpPr>
            <p:nvPr/>
          </p:nvSpPr>
          <p:spPr bwMode="auto">
            <a:xfrm>
              <a:off x="3852" y="1416"/>
              <a:ext cx="14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8" name="Group 210"/>
          <p:cNvGrpSpPr>
            <a:grpSpLocks/>
          </p:cNvGrpSpPr>
          <p:nvPr/>
        </p:nvGrpSpPr>
        <p:grpSpPr bwMode="auto">
          <a:xfrm>
            <a:off x="2818035" y="4529418"/>
            <a:ext cx="317500" cy="533400"/>
            <a:chOff x="1344" y="912"/>
            <a:chExt cx="200" cy="336"/>
          </a:xfrm>
        </p:grpSpPr>
        <p:sp>
          <p:nvSpPr>
            <p:cNvPr id="139" name="Oval 211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0" name="Line 212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1" name="Freeform 213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2" name="Group 174"/>
          <p:cNvGrpSpPr>
            <a:grpSpLocks/>
          </p:cNvGrpSpPr>
          <p:nvPr/>
        </p:nvGrpSpPr>
        <p:grpSpPr bwMode="auto">
          <a:xfrm>
            <a:off x="3706346" y="4497452"/>
            <a:ext cx="152400" cy="533400"/>
            <a:chOff x="912" y="960"/>
            <a:chExt cx="96" cy="336"/>
          </a:xfrm>
        </p:grpSpPr>
        <p:sp>
          <p:nvSpPr>
            <p:cNvPr id="143" name="Oval 175"/>
            <p:cNvSpPr>
              <a:spLocks noChangeArrowheads="1"/>
            </p:cNvSpPr>
            <p:nvPr/>
          </p:nvSpPr>
          <p:spPr bwMode="auto">
            <a:xfrm rot="-2069038">
              <a:off x="912" y="1248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4" name="Line 176"/>
            <p:cNvSpPr>
              <a:spLocks noChangeShapeType="1"/>
            </p:cNvSpPr>
            <p:nvPr/>
          </p:nvSpPr>
          <p:spPr bwMode="auto">
            <a:xfrm>
              <a:off x="1008" y="960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8" name="Line 214"/>
          <p:cNvSpPr>
            <a:spLocks noChangeShapeType="1"/>
          </p:cNvSpPr>
          <p:nvPr/>
        </p:nvSpPr>
        <p:spPr bwMode="auto">
          <a:xfrm flipH="1">
            <a:off x="1329951" y="2949446"/>
            <a:ext cx="19404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9" tIns="45654" rIns="91309" bIns="45654"/>
          <a:lstStyle/>
          <a:p>
            <a:pPr algn="l" defTabSz="456967"/>
            <a:endParaRPr lang="en-US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9" name="Line 214"/>
          <p:cNvSpPr>
            <a:spLocks noChangeShapeType="1"/>
          </p:cNvSpPr>
          <p:nvPr/>
        </p:nvSpPr>
        <p:spPr bwMode="auto">
          <a:xfrm flipH="1">
            <a:off x="1104900" y="5147581"/>
            <a:ext cx="19404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9" tIns="45654" rIns="91309" bIns="45654"/>
          <a:lstStyle/>
          <a:p>
            <a:pPr algn="l" defTabSz="456967"/>
            <a:endParaRPr lang="en-US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0" name="Line 214"/>
          <p:cNvSpPr>
            <a:spLocks noChangeShapeType="1"/>
          </p:cNvSpPr>
          <p:nvPr/>
        </p:nvSpPr>
        <p:spPr bwMode="auto">
          <a:xfrm flipH="1">
            <a:off x="5570294" y="2963582"/>
            <a:ext cx="19404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9" tIns="45654" rIns="91309" bIns="45654"/>
          <a:lstStyle/>
          <a:p>
            <a:pPr algn="l" defTabSz="456967"/>
            <a:endParaRPr lang="en-US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1" name="Line 214"/>
          <p:cNvSpPr>
            <a:spLocks noChangeShapeType="1"/>
          </p:cNvSpPr>
          <p:nvPr/>
        </p:nvSpPr>
        <p:spPr bwMode="auto">
          <a:xfrm flipH="1">
            <a:off x="5334008" y="5139025"/>
            <a:ext cx="271719" cy="85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9" tIns="45654" rIns="91309" bIns="45654"/>
          <a:lstStyle/>
          <a:p>
            <a:pPr algn="l" defTabSz="456967"/>
            <a:endParaRPr lang="en-US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TẬP ĐỌC NHẠC SỐ 1 LỚP 5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330552" y="3127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8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2133600" y="0"/>
            <a:ext cx="50307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GB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GB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GB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GB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GB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GB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GB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GB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2021</a:t>
            </a:r>
          </a:p>
          <a:p>
            <a:pPr algn="l" eaLnBrk="1" hangingPunct="1"/>
            <a:r>
              <a:rPr lang="en-GB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GB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GB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7" name="Picture 7" descr="chuon chu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4574">
            <a:off x="7837086" y="142742"/>
            <a:ext cx="1150938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8" descr="chuon chu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45800">
            <a:off x="182860" y="32819"/>
            <a:ext cx="1150937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9" descr="465791lnieeghsa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292600"/>
            <a:ext cx="1476375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10" descr="465791lnieeghsa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4508500"/>
            <a:ext cx="1476375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1403350" y="2133600"/>
            <a:ext cx="62642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758328" y="3500438"/>
            <a:ext cx="734268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US" sz="2800" dirty="0" err="1">
                <a:solidFill>
                  <a:srgbClr val="F2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solidFill>
                  <a:srgbClr val="F2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20000"/>
                </a:solidFill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2800" dirty="0">
                <a:solidFill>
                  <a:srgbClr val="F2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F2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dirty="0">
                <a:solidFill>
                  <a:srgbClr val="F2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2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solidFill>
                  <a:srgbClr val="F2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2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2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20000"/>
                </a:solidFill>
                <a:latin typeface="Times New Roman" pitchFamily="18" charset="0"/>
                <a:cs typeface="Times New Roman" pitchFamily="18" charset="0"/>
              </a:rPr>
              <a:t>hát:Reo</a:t>
            </a:r>
            <a:r>
              <a:rPr lang="en-US" sz="2800" dirty="0" smtClean="0">
                <a:solidFill>
                  <a:srgbClr val="F2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2000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dirty="0" smtClean="0">
                <a:solidFill>
                  <a:srgbClr val="F2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2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 smtClean="0">
                <a:solidFill>
                  <a:srgbClr val="F20000"/>
                </a:solidFill>
                <a:latin typeface="Times New Roman" pitchFamily="18" charset="0"/>
                <a:cs typeface="Times New Roman" pitchFamily="18" charset="0"/>
              </a:rPr>
              <a:t> minh.</a:t>
            </a:r>
            <a:endParaRPr lang="en-US" sz="2800" dirty="0">
              <a:solidFill>
                <a:srgbClr val="F2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1" hangingPunct="1"/>
            <a:r>
              <a:rPr lang="en-US" sz="2800" dirty="0">
                <a:solidFill>
                  <a:srgbClr val="F2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800" dirty="0" smtClean="0">
                <a:solidFill>
                  <a:srgbClr val="F2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err="1" smtClean="0">
                <a:solidFill>
                  <a:srgbClr val="F2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 smtClean="0">
                <a:solidFill>
                  <a:srgbClr val="F2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2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 smtClean="0">
                <a:solidFill>
                  <a:srgbClr val="F2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2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 smtClean="0">
                <a:solidFill>
                  <a:srgbClr val="F20000"/>
                </a:solidFill>
                <a:latin typeface="Times New Roman" pitchFamily="18" charset="0"/>
                <a:cs typeface="Times New Roman" pitchFamily="18" charset="0"/>
              </a:rPr>
              <a:t> : TĐN </a:t>
            </a:r>
            <a:r>
              <a:rPr lang="en-US" sz="2800" dirty="0" err="1" smtClean="0">
                <a:solidFill>
                  <a:srgbClr val="F2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solidFill>
                  <a:srgbClr val="F20000"/>
                </a:solidFill>
                <a:latin typeface="Times New Roman" pitchFamily="18" charset="0"/>
                <a:cs typeface="Times New Roman" pitchFamily="18" charset="0"/>
              </a:rPr>
              <a:t> 1.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61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4" grpId="0"/>
      <p:bldP spid="2356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6" descr="fleur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581525"/>
            <a:ext cx="1260475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3687763" y="836613"/>
            <a:ext cx="13890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en-US" sz="2800">
                <a:solidFill>
                  <a:srgbClr val="EEECE1"/>
                </a:solidFill>
                <a:latin typeface="Times New Roman" pitchFamily="18" charset="0"/>
              </a:rPr>
              <a:t>Dặn dò</a:t>
            </a: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1908175" y="2008188"/>
            <a:ext cx="632142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049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2" descr="hin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80" name="WordArt 24"/>
          <p:cNvSpPr>
            <a:spLocks noChangeArrowheads="1" noChangeShapeType="1" noTextEdit="1"/>
          </p:cNvSpPr>
          <p:nvPr/>
        </p:nvSpPr>
        <p:spPr bwMode="auto">
          <a:xfrm>
            <a:off x="914400" y="914400"/>
            <a:ext cx="6858000" cy="3352800"/>
          </a:xfrm>
          <a:prstGeom prst="rect">
            <a:avLst/>
          </a:prstGeom>
        </p:spPr>
        <p:txBody>
          <a:bodyPr wrap="none" lIns="91309" tIns="45654" rIns="91309" bIns="4565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48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>
                    <a:alpha val="81960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học kết thúc</a:t>
            </a:r>
          </a:p>
          <a:p>
            <a:r>
              <a:rPr lang="vi-VN" sz="48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>
                    <a:alpha val="81960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>
                    <a:alpha val="81960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800" b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>
                    <a:alpha val="81960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>
                    <a:alpha val="81960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>
                    <a:alpha val="81960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>
                    <a:alpha val="81960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b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>
                    <a:alpha val="81960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>
                    <a:alpha val="81960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b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>
                    <a:alpha val="81960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>
                    <a:alpha val="81960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4800" b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>
                    <a:alpha val="81960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en-US" sz="4800" b="1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solidFill>
                <a:srgbClr val="FF0000">
                  <a:alpha val="81960"/>
                </a:srgbClr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6281" name="Picture 25" descr="140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0201" y="5486400"/>
            <a:ext cx="7032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newsflash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62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6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6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8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371600"/>
            <a:ext cx="6400800" cy="2209800"/>
          </a:xfrm>
        </p:spPr>
        <p:txBody>
          <a:bodyPr>
            <a:normAutofit/>
          </a:bodyPr>
          <a:lstStyle/>
          <a:p>
            <a:r>
              <a:rPr lang="en-US" b="1" kern="10" dirty="0" smtClean="0">
                <a:ln w="19050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EE1025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CHÀO </a:t>
            </a:r>
            <a:r>
              <a:rPr lang="en-US" b="1" kern="10">
                <a:ln w="19050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EE1025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MỪNG </a:t>
            </a:r>
            <a:r>
              <a:rPr lang="en-US" b="1" kern="10" smtClean="0">
                <a:ln w="19050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EE1025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CÁC EM HỌC SINH ĐẾN VỚI TIẾT HỌC TRỰC TUYẾN MÔN ÂM NHẠC 5</a:t>
            </a:r>
            <a:endParaRPr lang="en-US" b="1" kern="10" dirty="0" smtClean="0">
              <a:ln w="19050">
                <a:solidFill>
                  <a:schemeClr val="bg2"/>
                </a:solidFill>
                <a:round/>
                <a:headEnd/>
                <a:tailEnd/>
              </a:ln>
              <a:solidFill>
                <a:srgbClr val="EE1025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momoi040910accepc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6" y="2438400"/>
            <a:ext cx="11207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07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410208"/>
            <a:ext cx="80010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3886208"/>
            <a:ext cx="525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momoi040910accepc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8" y="3581408"/>
            <a:ext cx="663575" cy="2112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5"/>
          <p:cNvSpPr>
            <a:spLocks noEditPoints="1" noChangeArrowheads="1"/>
          </p:cNvSpPr>
          <p:nvPr/>
        </p:nvSpPr>
        <p:spPr bwMode="auto">
          <a:xfrm rot="20176177">
            <a:off x="7852340" y="2098908"/>
            <a:ext cx="711200" cy="762000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91309" tIns="45654" rIns="91309" bIns="45654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5"/>
          <p:cNvSpPr>
            <a:spLocks noEditPoints="1" noChangeArrowheads="1"/>
          </p:cNvSpPr>
          <p:nvPr/>
        </p:nvSpPr>
        <p:spPr bwMode="auto">
          <a:xfrm rot="20176177">
            <a:off x="6676461" y="5680308"/>
            <a:ext cx="711200" cy="762000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91309" tIns="45654" rIns="91309" bIns="45654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11" descr="not nhac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" y="152408"/>
            <a:ext cx="7143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not nhac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2895608"/>
            <a:ext cx="7143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not nhac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67225" y="1476383"/>
            <a:ext cx="7143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not nhac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00801" y="3429008"/>
            <a:ext cx="7143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not nhac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0026" y="5486408"/>
            <a:ext cx="7143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not nhac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7225" y="76208"/>
            <a:ext cx="7143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 descr="not nhac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91027" y="5286383"/>
            <a:ext cx="7143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utoShape 5"/>
          <p:cNvSpPr>
            <a:spLocks noEditPoints="1" noChangeArrowheads="1"/>
          </p:cNvSpPr>
          <p:nvPr/>
        </p:nvSpPr>
        <p:spPr bwMode="auto">
          <a:xfrm rot="20176177">
            <a:off x="580461" y="1565508"/>
            <a:ext cx="711200" cy="762000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lIns="91309" tIns="45654" rIns="91309" bIns="45654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042820" y="6336275"/>
            <a:ext cx="4151834" cy="369199"/>
          </a:xfrm>
          <a:prstGeom prst="rect">
            <a:avLst/>
          </a:prstGeom>
        </p:spPr>
        <p:txBody>
          <a:bodyPr wrap="none" lIns="91309" tIns="45654" rIns="91309" bIns="45654">
            <a:spAutoFit/>
          </a:bodyPr>
          <a:lstStyle/>
          <a:p>
            <a:pPr algn="l" eaLnBrk="1" hangingPunct="1"/>
            <a:r>
              <a:rPr lang="en-US" i="1" dirty="0" err="1">
                <a:solidFill>
                  <a:srgbClr val="EEECE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i="1" dirty="0">
                <a:solidFill>
                  <a:srgbClr val="EEECE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EEECE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i="1" dirty="0">
                <a:solidFill>
                  <a:srgbClr val="EEECE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EEECE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i="1" dirty="0">
                <a:solidFill>
                  <a:srgbClr val="EEECE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EEECE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i="1" dirty="0">
                <a:solidFill>
                  <a:srgbClr val="EEECE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i="1" dirty="0" err="1">
                <a:solidFill>
                  <a:srgbClr val="EEECE1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i="1" dirty="0">
                <a:solidFill>
                  <a:srgbClr val="EEECE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EEECE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i="1" dirty="0">
                <a:solidFill>
                  <a:srgbClr val="EEECE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EEECE1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i="1" dirty="0">
                <a:solidFill>
                  <a:srgbClr val="EEECE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EEECE1"/>
                </a:solidFill>
                <a:latin typeface="Times New Roman" pitchFamily="18" charset="0"/>
                <a:cs typeface="Times New Roman" pitchFamily="18" charset="0"/>
              </a:rPr>
              <a:t>Nguyệt</a:t>
            </a:r>
            <a:endParaRPr lang="en-US" i="1" dirty="0">
              <a:solidFill>
                <a:srgbClr val="EEECE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Thằng Cuội - Tôi thấy hoa vàng trên cỏ xanh OST - Piano cover by ThanhDu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0" y="3626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52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75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5" name="WordArt 49"/>
          <p:cNvSpPr>
            <a:spLocks noChangeArrowheads="1" noChangeShapeType="1" noTextEdit="1"/>
          </p:cNvSpPr>
          <p:nvPr/>
        </p:nvSpPr>
        <p:spPr bwMode="auto">
          <a:xfrm>
            <a:off x="4114801" y="990600"/>
            <a:ext cx="4419600" cy="1143000"/>
          </a:xfrm>
          <a:prstGeom prst="rect">
            <a:avLst/>
          </a:prstGeom>
        </p:spPr>
        <p:txBody>
          <a:bodyPr wrap="none" lIns="91309" tIns="45654" rIns="91309" bIns="4565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Nghe đoạn tiết tấu sau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46" name="WordArt 50"/>
          <p:cNvSpPr>
            <a:spLocks noChangeArrowheads="1" noChangeShapeType="1" noTextEdit="1"/>
          </p:cNvSpPr>
          <p:nvPr/>
        </p:nvSpPr>
        <p:spPr bwMode="auto">
          <a:xfrm>
            <a:off x="4191000" y="2438408"/>
            <a:ext cx="4724400" cy="1066800"/>
          </a:xfrm>
          <a:prstGeom prst="rect">
            <a:avLst/>
          </a:prstGeom>
        </p:spPr>
        <p:txBody>
          <a:bodyPr wrap="none" lIns="91309" tIns="45654" rIns="91309" bIns="4565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CC99FF"/>
                </a:solidFill>
                <a:latin typeface="Times New Roman" pitchFamily="18" charset="0"/>
                <a:cs typeface="Times New Roman" pitchFamily="18" charset="0"/>
              </a:rPr>
              <a:t>Đó là đoạn tiết tấu của bài nào ?</a:t>
            </a:r>
            <a:endParaRPr lang="en-US" sz="3600" kern="1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CC99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48" name="WordArt 52"/>
          <p:cNvSpPr>
            <a:spLocks noChangeArrowheads="1" noChangeShapeType="1" noTextEdit="1"/>
          </p:cNvSpPr>
          <p:nvPr/>
        </p:nvSpPr>
        <p:spPr bwMode="auto">
          <a:xfrm>
            <a:off x="4114801" y="4114808"/>
            <a:ext cx="4800600" cy="1066800"/>
          </a:xfrm>
          <a:prstGeom prst="rect">
            <a:avLst/>
          </a:prstGeom>
        </p:spPr>
        <p:txBody>
          <a:bodyPr wrap="none" lIns="91309" tIns="45654" rIns="91309" bIns="4565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Ai là tác giả của bài hát?</a:t>
            </a:r>
          </a:p>
        </p:txBody>
      </p:sp>
      <p:pic>
        <p:nvPicPr>
          <p:cNvPr id="3078" name="Picture 64" descr="659204qfhni5vgxw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5648441">
            <a:off x="7670006" y="5360194"/>
            <a:ext cx="66198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C5+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05000" y="2971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edge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2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45" grpId="0" animBg="1"/>
      <p:bldP spid="4146" grpId="0" animBg="1"/>
      <p:bldP spid="41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721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8"/>
            <a:ext cx="9047559" cy="2628900"/>
          </a:xfrm>
        </p:spPr>
        <p:txBody>
          <a:bodyPr>
            <a:normAutofit fontScale="90000"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  <a:b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minh.</a:t>
            </a:r>
            <a:b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TĐN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vi-VN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</a:t>
            </a:r>
            <a:br>
              <a:rPr lang="vi-VN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7397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571500"/>
          </a:xfrm>
        </p:spPr>
        <p:txBody>
          <a:bodyPr/>
          <a:lstStyle/>
          <a:p>
            <a:pPr lvl="0" defTabSz="914400">
              <a:spcBef>
                <a:spcPts val="0"/>
              </a:spcBef>
            </a:pPr>
            <a:r>
              <a:rPr lang="en-US" altLang="vi-VN" sz="2800" u="sng" ker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2.Tập đọc nhạc</a:t>
            </a:r>
          </a:p>
        </p:txBody>
      </p:sp>
      <p:pic>
        <p:nvPicPr>
          <p:cNvPr id="7" name="Bài 1 - Reo Vang Bình Minh - Âm Nhạc Lớp 5 -- Tập Hát Theo Lời - CD Bộ Giáo Dục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43400" y="3557596"/>
            <a:ext cx="609600" cy="609600"/>
          </a:xfrm>
        </p:spPr>
      </p:pic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-8965" y="63428"/>
            <a:ext cx="9144000" cy="6821466"/>
            <a:chOff x="960" y="96"/>
            <a:chExt cx="3888" cy="4388"/>
          </a:xfrm>
        </p:grpSpPr>
        <p:pic>
          <p:nvPicPr>
            <p:cNvPr id="5" name="Picture 31" descr="Picture8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960" y="356"/>
              <a:ext cx="3888" cy="4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32"/>
            <p:cNvSpPr>
              <a:spLocks noChangeArrowheads="1"/>
            </p:cNvSpPr>
            <p:nvPr/>
          </p:nvSpPr>
          <p:spPr bwMode="auto">
            <a:xfrm>
              <a:off x="960" y="96"/>
              <a:ext cx="3888" cy="438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NGHE MAU RAO VAG B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0318" y="7620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89766" y="20778"/>
            <a:ext cx="25651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vi-VN" sz="2800" u="sng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1.Ôn </a:t>
            </a:r>
            <a:r>
              <a:rPr lang="en-US" altLang="vi-VN" sz="2800" u="sng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vi-VN" sz="2800" u="sng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u="sng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2800" u="sng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u="sng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altLang="vi-VN" sz="2800" u="sng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vi-VN" sz="2800" u="sng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47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95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95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8"/>
            <a:ext cx="8229600" cy="4525963"/>
          </a:xfrm>
        </p:spPr>
        <p:txBody>
          <a:bodyPr/>
          <a:lstStyle/>
          <a:p>
            <a:pPr marL="0" indent="0" fontAlgn="base">
              <a:lnSpc>
                <a:spcPct val="90000"/>
              </a:lnSpc>
              <a:spcAft>
                <a:spcPct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Reo vang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reo!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 vang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ca! 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Cất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hát vang rừng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xanh,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vang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đồng!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 bao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tươi xanh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tươi,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ánh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tưng bừng hoa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lá.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Cây rung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hoa đua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Khắp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bình minh rắc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hương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nồng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Gió đón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sáng chiếu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Bình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minh 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 ngập hồn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ta.</a:t>
            </a:r>
          </a:p>
          <a:p>
            <a:pPr marL="0" indent="0" fontAlgn="base">
              <a:lnSpc>
                <a:spcPct val="90000"/>
              </a:lnSpc>
              <a:spcAft>
                <a:spcPct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Líu </a:t>
            </a:r>
            <a:r>
              <a:rPr lang="en-US" sz="2800" u="sng">
                <a:latin typeface="Times New Roman" pitchFamily="18" charset="0"/>
                <a:cs typeface="Times New Roman" pitchFamily="18" charset="0"/>
              </a:rPr>
              <a:t>líu 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lo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 Ta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ca 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 say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sưa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Hát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chào mừng trời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luôn luôn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tươi    sáng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 fontAlgn="base">
              <a:lnSpc>
                <a:spcPct val="90000"/>
              </a:lnSpc>
              <a:spcAft>
                <a:spcPct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La </a:t>
            </a:r>
            <a:r>
              <a:rPr lang="en-US" sz="2800" u="sng"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 Ta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ca 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 say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sưa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Hát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chào mừng bình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minh 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muôn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năm.</a:t>
            </a:r>
          </a:p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8" descr="CHOI DÀ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5715000"/>
            <a:ext cx="1905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1676400" y="228608"/>
            <a:ext cx="5940468" cy="1143000"/>
          </a:xfrm>
          <a:prstGeom prst="cloudCallout">
            <a:avLst>
              <a:gd name="adj1" fmla="val -55796"/>
              <a:gd name="adj2" fmla="val 57866"/>
            </a:avLst>
          </a:prstGeom>
          <a:solidFill>
            <a:srgbClr val="0099CC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lIns="91309" tIns="45654" rIns="91309" bIns="45654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Hát kết hợp với </a:t>
            </a: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vỗ </a:t>
            </a: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 theo nhịp, phách :</a:t>
            </a:r>
            <a:endParaRPr lang="en-US" sz="2800" ker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0" descr="3d butterfly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121248">
            <a:off x="8093065" y="1196939"/>
            <a:ext cx="8286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0" descr="3d butterfly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121248">
            <a:off x="7734266" y="253885"/>
            <a:ext cx="8286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Bài 1 - Reo Vang Bình Minh - Âm Nhạc Lớp 5 -- Tập Hát Theo Lời - CD Bộ Giáo Dụ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4959" y="4062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91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39 -0.12222 C 0.05209 -0.09746 0.05139 -0.06968 0.05608 -0.04584 C 0.05712 -0.04097 0.05729 -0.03565 0.05851 -0.03102 C 0.0599 -0.02523 0.0632 -0.01459 0.0632 -0.01435 C 0.06441 -0.00625 0.06597 0.00301 0.06788 0.01088 C 0.06927 0.01666 0.07257 0.02778 0.07257 0.02801 C 0.07222 0.04606 0.0724 0.06458 0.07153 0.08287 C 0.07101 0.08889 0.06754 0.09282 0.06545 0.09791 C 0.06007 0.1118 0.05191 0.11597 0.04323 0.12106 C 0.03525 0.12037 0.02743 0.12129 0.01979 0.11898 C 0.01129 0.11643 0.00347 0.10787 -0.00503 0.10625 C -0.0085 0.10555 -0.01198 0.10486 -0.01562 0.10416 C -0.0217 0.09537 -0.02882 0.08981 -0.03437 0.08078 C -0.0368 0.07685 -0.04149 0.06805 -0.04149 0.06828 C -0.04236 0.05463 -0.046 0.03472 -0.03819 0.02569 C -0.03507 0.02199 -0.03107 0.01875 -0.02725 0.01713 C -0.01927 0.01389 -0.0026 0.01088 -0.0026 0.01111 C 0.01042 0.01157 0.02327 0.0118 0.03629 0.01296 C 0.04358 0.01366 0.05035 0.02569 0.05729 0.02986 C 0.06129 0.04097 0.07049 0.04791 0.07604 0.05949 C 0.08195 0.07176 0.08386 0.0868 0.08559 0.10208 C 0.08525 0.11551 0.08559 0.12916 0.08438 0.14236 C 0.08386 0.14629 0.08195 0.14907 0.08091 0.15278 C 0.07743 0.16504 0.07344 0.17963 0.06545 0.18426 C 0.05903 0.19305 0.05434 0.1912 0.0467 0.19467 C 0.02795 0.19305 0.0099 0.19097 -0.0085 0.18426 C -0.0151 0.18171 -0.02187 0.18032 -0.02882 0.17778 C -0.03194 0.17662 -0.03819 0.17361 -0.03819 0.17384 C -0.04514 0.16088 -0.0533 0.16065 -0.06163 0.15046 C -0.06684 0.14398 -0.07153 0.13495 -0.07673 0.12754 C -0.07899 0.1243 -0.08212 0.12268 -0.08385 0.11898 C -0.10625 0.07847 -0.08889 0.10833 -0.0993 0.08078 C -0.10191 0.07338 -0.10555 0.0669 -0.10868 0.05949 C -0.11111 0.04004 -0.11406 0.01273 -0.10017 0.00671 C -0.09201 -0.00093 -0.08229 -0.00185 -0.07326 -0.00394 C -0.05087 -0.00324 -0.02882 -0.00301 -0.00625 -0.00185 C 0.00747 -0.00116 0.02118 0.00648 0.0349 0.00879 C 0.04636 0.01389 0.04115 0.0118 0.05018 0.01504 C 0.06146 0.02546 0.07032 0.03287 0.07847 0.05116 C 0.08038 0.06481 0.08472 0.07731 0.08907 0.08912 C 0.09045 0.09977 0.09132 0.11041 0.09254 0.12106 C 0.0915 0.14236 0.09288 0.16759 0.08091 0.17778 C 0.07691 0.1919 0.07049 0.20139 0.06198 0.20532 C 0.05365 0.21666 0.04375 0.22291 0.03368 0.2287 C 0.01163 0.22731 -0.00399 0.22453 -0.025 0.22222 C -0.03975 0.21574 -0.0526 0.20347 -0.06736 0.19907 C -0.07205 0.1956 -0.07812 0.19282 -0.08264 0.18842 C -0.09305 0.17824 -0.08212 0.18495 -0.09201 0.17986 C -0.09705 0.17384 -0.10399 0.17014 -0.10972 0.16759 C -0.11441 0.16111 -0.11857 0.15949 -0.12378 0.15486 C -0.12552 0.15162 -0.12795 0.14977 -0.12968 0.14629 C -0.13541 0.13426 -0.1283 0.14074 -0.13541 0.13588 C -0.13923 0.12639 -0.14097 0.13055 -0.14496 0.12338 C -0.15173 0.11111 -0.14479 0.11713 -0.15434 0.10625 C -0.16146 0.09815 -0.15416 0.11134 -0.16128 0.1 C -0.17205 0.08287 -0.18316 0.06713 -0.19288 0.04907 C -0.19757 0.04074 -0.19844 0.04352 -0.20382 0.03634 C -0.20937 0.02893 -0.20955 0.01921 -0.21319 0.01088 C -0.21458 0.00741 -0.21684 0.00509 -0.21892 0.00231 C -0.22118 -0.00533 -0.22239 -0.01366 -0.22482 -0.02084 C -0.22621 -0.02454 -0.22795 -0.02732 -0.22969 -0.03102 C -0.23021 -0.03357 -0.23073 -0.03704 -0.23194 -0.03935 C -0.23316 -0.04213 -0.23541 -0.04329 -0.23663 -0.04584 C -0.23923 -0.05116 -0.2408 -0.0581 -0.24357 -0.06297 C -0.24462 -0.06505 -0.24618 -0.06713 -0.24722 -0.06922 C -0.25017 -0.08588 -0.25798 -0.10625 -0.2625 -0.12222 C -0.26875 -0.14491 -0.2743 -0.16806 -0.28125 -0.19005 C -0.28212 -0.19283 -0.28229 -0.19607 -0.2835 -0.19838 C -0.28646 -0.20486 -0.29149 -0.20672 -0.29514 -0.21111 C -0.30642 -0.20972 -0.31232 -0.20787 -0.32239 -0.20486 C -0.32743 -0.20023 -0.32986 -0.19468 -0.33524 -0.1919 C -0.33906 -0.18148 -0.34531 -0.17315 -0.35173 -0.16875 C -0.35555 -0.1588 -0.3625 -0.15625 -0.36823 -0.14977 C -0.37135 -0.1419 -0.37482 -0.13449 -0.3776 -0.12639 C -0.38003 -0.11945 -0.3809 -0.11227 -0.3835 -0.10533 C -0.38264 -0.09815 -0.38229 -0.09097 -0.38107 -0.08403 C -0.37847 -0.06829 -0.36371 -0.06713 -0.35642 -0.06297 C -0.35469 -0.06343 -0.34618 -0.06505 -0.34357 -0.06713 C -0.33229 -0.07593 -0.34826 -0.06783 -0.33524 -0.07361 C -0.33489 -0.0757 -0.33489 -0.07824 -0.33403 -0.07986 C -0.33316 -0.08148 -0.3309 -0.07986 -0.33055 -0.08195 C -0.33021 -0.0838 -0.33281 -0.08634 -0.33281 -0.08611 " pathEditMode="relative" rAng="0" ptsTypes="fffffffffffffffffffffffffffffffffffffffffffffffffffffffffffffffffffffffffffffffff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00" y="13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39 -0.12222 C 0.05209 -0.09746 0.05139 -0.06968 0.05608 -0.04584 C 0.05712 -0.04097 0.05729 -0.03565 0.05851 -0.03102 C 0.0599 -0.02523 0.0632 -0.01459 0.0632 -0.01435 C 0.06441 -0.00625 0.06597 0.00301 0.06788 0.01088 C 0.06927 0.01666 0.07257 0.02778 0.07257 0.02801 C 0.07222 0.04606 0.0724 0.06458 0.07153 0.08287 C 0.07101 0.08889 0.06754 0.09282 0.06545 0.09791 C 0.06007 0.1118 0.05191 0.11597 0.04323 0.12106 C 0.03525 0.12037 0.02743 0.12129 0.01979 0.11898 C 0.01129 0.11643 0.00347 0.10787 -0.00503 0.10625 C -0.0085 0.10555 -0.01198 0.10486 -0.01562 0.10416 C -0.0217 0.09537 -0.02882 0.08981 -0.03437 0.08078 C -0.0368 0.07685 -0.04149 0.06805 -0.04149 0.06828 C -0.04236 0.05463 -0.046 0.03472 -0.03819 0.02569 C -0.03507 0.02199 -0.03107 0.01875 -0.02725 0.01713 C -0.01927 0.01389 -0.0026 0.01088 -0.0026 0.01111 C 0.01042 0.01157 0.02327 0.0118 0.03629 0.01296 C 0.04358 0.01366 0.05035 0.02569 0.05729 0.02986 C 0.06129 0.04097 0.07049 0.04791 0.07604 0.05949 C 0.08195 0.07176 0.08386 0.0868 0.08559 0.10208 C 0.08525 0.11551 0.08559 0.12916 0.08438 0.14236 C 0.08386 0.14629 0.08195 0.14907 0.08091 0.15278 C 0.07743 0.16504 0.07344 0.17963 0.06545 0.18426 C 0.05903 0.19305 0.05434 0.1912 0.0467 0.19467 C 0.02795 0.19305 0.0099 0.19097 -0.0085 0.18426 C -0.0151 0.18171 -0.02187 0.18032 -0.02882 0.17778 C -0.03194 0.17662 -0.03819 0.17361 -0.03819 0.17384 C -0.04514 0.16088 -0.0533 0.16065 -0.06163 0.15046 C -0.06684 0.14398 -0.07153 0.13495 -0.07673 0.12754 C -0.07899 0.1243 -0.08212 0.12268 -0.08385 0.11898 C -0.10625 0.07847 -0.08889 0.10833 -0.0993 0.08078 C -0.10191 0.07338 -0.10555 0.0669 -0.10868 0.05949 C -0.11111 0.04004 -0.11406 0.01273 -0.10017 0.00671 C -0.09201 -0.00093 -0.08229 -0.00185 -0.07326 -0.00394 C -0.05087 -0.00324 -0.02882 -0.00301 -0.00625 -0.00185 C 0.00747 -0.00116 0.02118 0.00648 0.0349 0.00879 C 0.04636 0.01389 0.04115 0.0118 0.05018 0.01504 C 0.06146 0.02546 0.07032 0.03287 0.07847 0.05116 C 0.08038 0.06481 0.08472 0.07731 0.08907 0.08912 C 0.09045 0.09977 0.09132 0.11041 0.09254 0.12106 C 0.0915 0.14236 0.09288 0.16759 0.08091 0.17778 C 0.07691 0.1919 0.07049 0.20139 0.06198 0.20532 C 0.05365 0.21666 0.04375 0.22291 0.03368 0.2287 C 0.01163 0.22731 -0.00399 0.22453 -0.025 0.22222 C -0.03975 0.21574 -0.0526 0.20347 -0.06736 0.19907 C -0.07205 0.1956 -0.07812 0.19282 -0.08264 0.18842 C -0.09305 0.17824 -0.08212 0.18495 -0.09201 0.17986 C -0.09705 0.17384 -0.10399 0.17014 -0.10972 0.16759 C -0.11441 0.16111 -0.11857 0.15949 -0.12378 0.15486 C -0.12552 0.15162 -0.12795 0.14977 -0.12968 0.14629 C -0.13541 0.13426 -0.1283 0.14074 -0.13541 0.13588 C -0.13923 0.12639 -0.14097 0.13055 -0.14496 0.12338 C -0.15173 0.11111 -0.14479 0.11713 -0.15434 0.10625 C -0.16146 0.09815 -0.15416 0.11134 -0.16128 0.1 C -0.17205 0.08287 -0.18316 0.06713 -0.19288 0.04907 C -0.19757 0.04074 -0.19844 0.04352 -0.20382 0.03634 C -0.20937 0.02893 -0.20955 0.01921 -0.21319 0.01088 C -0.21458 0.00741 -0.21684 0.00509 -0.21892 0.00231 C -0.22118 -0.00533 -0.22239 -0.01366 -0.22482 -0.02084 C -0.22621 -0.02454 -0.22795 -0.02732 -0.22969 -0.03102 C -0.23021 -0.03357 -0.23073 -0.03704 -0.23194 -0.03935 C -0.23316 -0.04213 -0.23541 -0.04329 -0.23663 -0.04584 C -0.23923 -0.05116 -0.2408 -0.0581 -0.24357 -0.06297 C -0.24462 -0.06505 -0.24618 -0.06713 -0.24722 -0.06922 C -0.25017 -0.08588 -0.25798 -0.10625 -0.2625 -0.12222 C -0.26875 -0.14491 -0.2743 -0.16806 -0.28125 -0.19005 C -0.28212 -0.19283 -0.28229 -0.19607 -0.2835 -0.19838 C -0.28646 -0.20486 -0.29149 -0.20672 -0.29514 -0.21111 C -0.30642 -0.20972 -0.31232 -0.20787 -0.32239 -0.20486 C -0.32743 -0.20023 -0.32986 -0.19468 -0.33524 -0.1919 C -0.33906 -0.18148 -0.34531 -0.17315 -0.35173 -0.16875 C -0.35555 -0.1588 -0.3625 -0.15625 -0.36823 -0.14977 C -0.37135 -0.1419 -0.37482 -0.13449 -0.3776 -0.12639 C -0.38003 -0.11945 -0.3809 -0.11227 -0.3835 -0.10533 C -0.38264 -0.09815 -0.38229 -0.09097 -0.38107 -0.08403 C -0.37847 -0.06829 -0.36371 -0.06713 -0.35642 -0.06297 C -0.35469 -0.06343 -0.34618 -0.06505 -0.34357 -0.06713 C -0.33229 -0.07593 -0.34826 -0.06783 -0.33524 -0.07361 C -0.33489 -0.0757 -0.33489 -0.07824 -0.33403 -0.07986 C -0.33316 -0.08148 -0.3309 -0.07986 -0.33055 -0.08195 C -0.33021 -0.0838 -0.33281 -0.08634 -0.33281 -0.08611 " pathEditMode="relative" rAng="0" ptsTypes="fffffffffffffffffffffffffffffffffffffffffffffffffffffffffffffffffffffffffffffffffA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00" y="1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95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6" descr="yukibackb2c9bcd2b3e011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631" name="Text Box 7"/>
          <p:cNvSpPr txBox="1">
            <a:spLocks noChangeArrowheads="1"/>
          </p:cNvSpPr>
          <p:nvPr/>
        </p:nvSpPr>
        <p:spPr bwMode="auto">
          <a:xfrm>
            <a:off x="381001" y="1600206"/>
            <a:ext cx="7924800" cy="953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09" tIns="45654" rIns="91309" bIns="45654">
            <a:spAutoFit/>
          </a:bodyPr>
          <a:lstStyle/>
          <a:p>
            <a:pPr algn="thaiDist">
              <a:spcBef>
                <a:spcPct val="50000"/>
              </a:spcBef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Nêu cảm nhận của em về bài hát “Reo vang bình minh” ?</a:t>
            </a:r>
          </a:p>
        </p:txBody>
      </p:sp>
      <p:sp>
        <p:nvSpPr>
          <p:cNvPr id="154632" name="Text Box 8"/>
          <p:cNvSpPr txBox="1">
            <a:spLocks noChangeArrowheads="1"/>
          </p:cNvSpPr>
          <p:nvPr/>
        </p:nvSpPr>
        <p:spPr bwMode="auto">
          <a:xfrm>
            <a:off x="381000" y="2895600"/>
            <a:ext cx="6858000" cy="2031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09" tIns="45654" rIns="91309" bIns="45654">
            <a:spAutoFit/>
          </a:bodyPr>
          <a:lstStyle/>
          <a:p>
            <a:pPr algn="thaiDist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Giai điệu trong sáng, vui tươi.</a:t>
            </a:r>
          </a:p>
          <a:p>
            <a:pPr algn="thaiDist">
              <a:spcBef>
                <a:spcPct val="50000"/>
              </a:spcBef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+ Lời ca giàu hình ảnh, bài hát như bức tranh phong cảnh buổi sáng đầy màu sắc rực rỡ và âm thanh lôi cuốn, hấp dẫn. </a:t>
            </a:r>
          </a:p>
        </p:txBody>
      </p:sp>
    </p:spTree>
  </p:cSld>
  <p:clrMapOvr>
    <a:masterClrMapping/>
  </p:clrMapOvr>
  <p:transition spd="slow">
    <p:newsflash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4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4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4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4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4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54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31" grpId="0"/>
      <p:bldP spid="1546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88991" y="381003"/>
            <a:ext cx="4025197" cy="1384861"/>
          </a:xfrm>
          <a:prstGeom prst="rect">
            <a:avLst/>
          </a:prstGeom>
        </p:spPr>
        <p:txBody>
          <a:bodyPr wrap="none" lIns="91309" tIns="45654" rIns="91309" bIns="45654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vi-VN" sz="2800" u="sng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2.Tập đọc </a:t>
            </a:r>
            <a:r>
              <a:rPr lang="en-US" altLang="vi-VN" sz="2800" u="sng" kern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vi-VN" sz="2800" u="sng" kern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vi-VN" sz="2800" kern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-  Luyện tập cao độ: </a:t>
            </a:r>
            <a:r>
              <a:rPr lang="en-US" altLang="vi-VN" sz="2000" kern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kern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1058759"/>
              </p:ext>
            </p:extLst>
          </p:nvPr>
        </p:nvGraphicFramePr>
        <p:xfrm>
          <a:off x="228600" y="2057400"/>
          <a:ext cx="1236662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Bitmap Image" r:id="rId3" imgW="771429" imgH="704948" progId="Paint.Picture">
                  <p:embed/>
                </p:oleObj>
              </mc:Choice>
              <mc:Fallback>
                <p:oleObj name="Bitmap Image" r:id="rId3" imgW="771429" imgH="704948" progId="Paint.Picture">
                  <p:embed/>
                  <p:pic>
                    <p:nvPicPr>
                      <p:cNvPr id="0" name="Object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057400"/>
                        <a:ext cx="1236662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7225119"/>
              </p:ext>
            </p:extLst>
          </p:nvPr>
        </p:nvGraphicFramePr>
        <p:xfrm>
          <a:off x="1181100" y="2057400"/>
          <a:ext cx="7962900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Bitmap Image" r:id="rId5" imgW="3247619" imgH="628571" progId="Paint.Picture">
                  <p:embed/>
                </p:oleObj>
              </mc:Choice>
              <mc:Fallback>
                <p:oleObj name="Bitmap Image" r:id="rId5" imgW="3247619" imgH="628571" progId="Paint.Picture">
                  <p:embed/>
                  <p:pic>
                    <p:nvPicPr>
                      <p:cNvPr id="0" name="Object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1100" y="2057400"/>
                        <a:ext cx="7962900" cy="83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37"/>
          <p:cNvGrpSpPr>
            <a:grpSpLocks/>
          </p:cNvGrpSpPr>
          <p:nvPr/>
        </p:nvGrpSpPr>
        <p:grpSpPr bwMode="auto">
          <a:xfrm>
            <a:off x="1537279" y="2435270"/>
            <a:ext cx="228600" cy="533400"/>
            <a:chOff x="2653" y="1440"/>
            <a:chExt cx="137" cy="374"/>
          </a:xfrm>
        </p:grpSpPr>
        <p:sp>
          <p:nvSpPr>
            <p:cNvPr id="14" name="Oval 38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ysClr val="window" lastClr="FFFFFF"/>
            </a:solidFill>
            <a:ln w="19050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Line 39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" name="Group 37"/>
          <p:cNvGrpSpPr>
            <a:grpSpLocks/>
          </p:cNvGrpSpPr>
          <p:nvPr/>
        </p:nvGrpSpPr>
        <p:grpSpPr bwMode="auto">
          <a:xfrm>
            <a:off x="3472212" y="2350641"/>
            <a:ext cx="228600" cy="533400"/>
            <a:chOff x="2653" y="1440"/>
            <a:chExt cx="137" cy="374"/>
          </a:xfrm>
        </p:grpSpPr>
        <p:sp>
          <p:nvSpPr>
            <p:cNvPr id="17" name="Oval 38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ysClr val="window" lastClr="FFFFFF"/>
            </a:solidFill>
            <a:ln w="19050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Line 39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Group 37"/>
          <p:cNvGrpSpPr>
            <a:grpSpLocks/>
          </p:cNvGrpSpPr>
          <p:nvPr/>
        </p:nvGrpSpPr>
        <p:grpSpPr bwMode="auto">
          <a:xfrm>
            <a:off x="5257800" y="2267690"/>
            <a:ext cx="228600" cy="533400"/>
            <a:chOff x="2653" y="1440"/>
            <a:chExt cx="137" cy="374"/>
          </a:xfrm>
        </p:grpSpPr>
        <p:sp>
          <p:nvSpPr>
            <p:cNvPr id="20" name="Oval 38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ysClr val="window" lastClr="FFFFFF"/>
            </a:solidFill>
            <a:ln w="19050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Line 39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Group 37"/>
          <p:cNvGrpSpPr>
            <a:grpSpLocks/>
          </p:cNvGrpSpPr>
          <p:nvPr/>
        </p:nvGrpSpPr>
        <p:grpSpPr bwMode="auto">
          <a:xfrm>
            <a:off x="6553200" y="2127440"/>
            <a:ext cx="228600" cy="533400"/>
            <a:chOff x="2653" y="1440"/>
            <a:chExt cx="137" cy="374"/>
          </a:xfrm>
        </p:grpSpPr>
        <p:sp>
          <p:nvSpPr>
            <p:cNvPr id="23" name="Oval 38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ysClr val="window" lastClr="FFFFFF"/>
            </a:solidFill>
            <a:ln w="19050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Line 39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5" name="Line 214"/>
          <p:cNvSpPr>
            <a:spLocks noChangeShapeType="1"/>
          </p:cNvSpPr>
          <p:nvPr/>
        </p:nvSpPr>
        <p:spPr bwMode="auto">
          <a:xfrm flipH="1">
            <a:off x="1520611" y="2885756"/>
            <a:ext cx="321628" cy="242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9" tIns="45654" rIns="91309" bIns="45654"/>
          <a:lstStyle/>
          <a:p>
            <a:pPr marL="0" marR="0" lvl="0" indent="0" algn="l" defTabSz="4569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219200" y="3167390"/>
            <a:ext cx="655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Đồ                    rê                mi          son </a:t>
            </a:r>
            <a:endParaRPr kumimoji="0" lang="en-US" sz="2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2800" y="4114800"/>
            <a:ext cx="31021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strike="noStrike" kern="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</a:t>
            </a:r>
            <a:r>
              <a:rPr kumimoji="0" lang="en-US" sz="2800" b="0" i="0" strike="noStrike" kern="0" cap="none" spc="0" normalizeH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Luyện tập tiết tấu :</a:t>
            </a:r>
            <a:endParaRPr kumimoji="0" lang="en-US" sz="2800" b="0" i="0" strike="noStrike" kern="0" cap="none" spc="0" normalizeH="0" baseline="0" noProof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62000" y="4800600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defTabSz="456967"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Text Box 146"/>
          <p:cNvSpPr txBox="1">
            <a:spLocks noChangeArrowheads="1"/>
          </p:cNvSpPr>
          <p:nvPr/>
        </p:nvSpPr>
        <p:spPr bwMode="auto">
          <a:xfrm>
            <a:off x="762000" y="5258632"/>
            <a:ext cx="3947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456967"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grpSp>
        <p:nvGrpSpPr>
          <p:cNvPr id="30" name="Group 157"/>
          <p:cNvGrpSpPr>
            <a:grpSpLocks/>
          </p:cNvGrpSpPr>
          <p:nvPr/>
        </p:nvGrpSpPr>
        <p:grpSpPr bwMode="auto">
          <a:xfrm>
            <a:off x="1559009" y="5021869"/>
            <a:ext cx="317500" cy="533400"/>
            <a:chOff x="1344" y="912"/>
            <a:chExt cx="200" cy="336"/>
          </a:xfrm>
        </p:grpSpPr>
        <p:sp>
          <p:nvSpPr>
            <p:cNvPr id="31" name="Oval 158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rgbClr val="000000"/>
            </a:solidFill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69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Line 159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69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Freeform 160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69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4" name="Group 157"/>
          <p:cNvGrpSpPr>
            <a:grpSpLocks/>
          </p:cNvGrpSpPr>
          <p:nvPr/>
        </p:nvGrpSpPr>
        <p:grpSpPr bwMode="auto">
          <a:xfrm>
            <a:off x="1973865" y="5021869"/>
            <a:ext cx="317500" cy="533400"/>
            <a:chOff x="1344" y="912"/>
            <a:chExt cx="200" cy="336"/>
          </a:xfrm>
        </p:grpSpPr>
        <p:sp>
          <p:nvSpPr>
            <p:cNvPr id="35" name="Oval 158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rgbClr val="000000"/>
            </a:solidFill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69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Line 159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69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Freeform 160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69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8" name="Group 157"/>
          <p:cNvGrpSpPr>
            <a:grpSpLocks/>
          </p:cNvGrpSpPr>
          <p:nvPr/>
        </p:nvGrpSpPr>
        <p:grpSpPr bwMode="auto">
          <a:xfrm>
            <a:off x="2438400" y="5021869"/>
            <a:ext cx="317500" cy="533400"/>
            <a:chOff x="1344" y="912"/>
            <a:chExt cx="200" cy="336"/>
          </a:xfrm>
        </p:grpSpPr>
        <p:sp>
          <p:nvSpPr>
            <p:cNvPr id="39" name="Oval 158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rgbClr val="000000"/>
            </a:solidFill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69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Line 159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69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Freeform 160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69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2" name="Group 157"/>
          <p:cNvGrpSpPr>
            <a:grpSpLocks/>
          </p:cNvGrpSpPr>
          <p:nvPr/>
        </p:nvGrpSpPr>
        <p:grpSpPr bwMode="auto">
          <a:xfrm>
            <a:off x="2971800" y="5058317"/>
            <a:ext cx="317500" cy="533400"/>
            <a:chOff x="1344" y="912"/>
            <a:chExt cx="200" cy="336"/>
          </a:xfrm>
        </p:grpSpPr>
        <p:sp>
          <p:nvSpPr>
            <p:cNvPr id="43" name="Oval 158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rgbClr val="000000"/>
            </a:solidFill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69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Line 159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69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Freeform 160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69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6" name="Line 169"/>
          <p:cNvSpPr>
            <a:spLocks noChangeShapeType="1"/>
          </p:cNvSpPr>
          <p:nvPr/>
        </p:nvSpPr>
        <p:spPr bwMode="auto">
          <a:xfrm>
            <a:off x="3457403" y="5053245"/>
            <a:ext cx="0" cy="5334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9" tIns="45654" rIns="91309" bIns="45654"/>
          <a:lstStyle/>
          <a:p>
            <a:pPr marL="0" marR="0" lvl="0" indent="0" algn="l" defTabSz="4569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7" name="Group 174"/>
          <p:cNvGrpSpPr>
            <a:grpSpLocks/>
          </p:cNvGrpSpPr>
          <p:nvPr/>
        </p:nvGrpSpPr>
        <p:grpSpPr bwMode="auto">
          <a:xfrm>
            <a:off x="3853028" y="5009956"/>
            <a:ext cx="152400" cy="533400"/>
            <a:chOff x="912" y="960"/>
            <a:chExt cx="96" cy="336"/>
          </a:xfrm>
        </p:grpSpPr>
        <p:sp>
          <p:nvSpPr>
            <p:cNvPr id="48" name="Oval 175"/>
            <p:cNvSpPr>
              <a:spLocks noChangeArrowheads="1"/>
            </p:cNvSpPr>
            <p:nvPr/>
          </p:nvSpPr>
          <p:spPr bwMode="auto">
            <a:xfrm rot="-2069038">
              <a:off x="912" y="1248"/>
              <a:ext cx="96" cy="48"/>
            </a:xfrm>
            <a:prstGeom prst="ellipse">
              <a:avLst/>
            </a:prstGeom>
            <a:solidFill>
              <a:srgbClr val="000000"/>
            </a:solidFill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69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Line 176"/>
            <p:cNvSpPr>
              <a:spLocks noChangeShapeType="1"/>
            </p:cNvSpPr>
            <p:nvPr/>
          </p:nvSpPr>
          <p:spPr bwMode="auto">
            <a:xfrm>
              <a:off x="1008" y="960"/>
              <a:ext cx="0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69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0" name="Group 174"/>
          <p:cNvGrpSpPr>
            <a:grpSpLocks/>
          </p:cNvGrpSpPr>
          <p:nvPr/>
        </p:nvGrpSpPr>
        <p:grpSpPr bwMode="auto">
          <a:xfrm>
            <a:off x="4419600" y="5009956"/>
            <a:ext cx="152400" cy="533400"/>
            <a:chOff x="912" y="960"/>
            <a:chExt cx="96" cy="336"/>
          </a:xfrm>
        </p:grpSpPr>
        <p:sp>
          <p:nvSpPr>
            <p:cNvPr id="51" name="Oval 175"/>
            <p:cNvSpPr>
              <a:spLocks noChangeArrowheads="1"/>
            </p:cNvSpPr>
            <p:nvPr/>
          </p:nvSpPr>
          <p:spPr bwMode="auto">
            <a:xfrm rot="-2069038">
              <a:off x="912" y="1248"/>
              <a:ext cx="96" cy="48"/>
            </a:xfrm>
            <a:prstGeom prst="ellipse">
              <a:avLst/>
            </a:prstGeom>
            <a:solidFill>
              <a:srgbClr val="000000"/>
            </a:solidFill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69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Line 176"/>
            <p:cNvSpPr>
              <a:spLocks noChangeShapeType="1"/>
            </p:cNvSpPr>
            <p:nvPr/>
          </p:nvSpPr>
          <p:spPr bwMode="auto">
            <a:xfrm>
              <a:off x="1008" y="960"/>
              <a:ext cx="0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69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3" name="Line 169"/>
          <p:cNvSpPr>
            <a:spLocks noChangeShapeType="1"/>
          </p:cNvSpPr>
          <p:nvPr/>
        </p:nvSpPr>
        <p:spPr bwMode="auto">
          <a:xfrm>
            <a:off x="4953000" y="5020217"/>
            <a:ext cx="0" cy="5334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9" tIns="45654" rIns="91309" bIns="45654"/>
          <a:lstStyle/>
          <a:p>
            <a:pPr marL="0" marR="0" lvl="0" indent="0" algn="l" defTabSz="4569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Line 169"/>
          <p:cNvSpPr>
            <a:spLocks noChangeShapeType="1"/>
          </p:cNvSpPr>
          <p:nvPr/>
        </p:nvSpPr>
        <p:spPr bwMode="auto">
          <a:xfrm>
            <a:off x="7315200" y="5009956"/>
            <a:ext cx="0" cy="5334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9" tIns="45654" rIns="91309" bIns="45654"/>
          <a:lstStyle/>
          <a:p>
            <a:pPr marL="0" marR="0" lvl="0" indent="0" algn="l" defTabSz="4569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Line 169"/>
          <p:cNvSpPr>
            <a:spLocks noChangeShapeType="1"/>
          </p:cNvSpPr>
          <p:nvPr/>
        </p:nvSpPr>
        <p:spPr bwMode="auto">
          <a:xfrm>
            <a:off x="8229600" y="4979268"/>
            <a:ext cx="0" cy="5334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9" tIns="45654" rIns="91309" bIns="45654"/>
          <a:lstStyle/>
          <a:p>
            <a:pPr marL="0" marR="0" lvl="0" indent="0" algn="l" defTabSz="4569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Line 169"/>
          <p:cNvSpPr>
            <a:spLocks noChangeShapeType="1"/>
          </p:cNvSpPr>
          <p:nvPr/>
        </p:nvSpPr>
        <p:spPr bwMode="auto">
          <a:xfrm>
            <a:off x="8305800" y="4991932"/>
            <a:ext cx="0" cy="5334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9" tIns="45654" rIns="91309" bIns="45654"/>
          <a:lstStyle/>
          <a:p>
            <a:pPr marL="0" marR="0" lvl="0" indent="0" algn="l" defTabSz="4569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7" name="Group 157"/>
          <p:cNvGrpSpPr>
            <a:grpSpLocks/>
          </p:cNvGrpSpPr>
          <p:nvPr/>
        </p:nvGrpSpPr>
        <p:grpSpPr bwMode="auto">
          <a:xfrm>
            <a:off x="5140212" y="5021869"/>
            <a:ext cx="317500" cy="533400"/>
            <a:chOff x="1344" y="912"/>
            <a:chExt cx="200" cy="336"/>
          </a:xfrm>
        </p:grpSpPr>
        <p:sp>
          <p:nvSpPr>
            <p:cNvPr id="58" name="Oval 158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rgbClr val="000000"/>
            </a:solidFill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69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Line 159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69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Freeform 160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69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1" name="Group 157"/>
          <p:cNvGrpSpPr>
            <a:grpSpLocks/>
          </p:cNvGrpSpPr>
          <p:nvPr/>
        </p:nvGrpSpPr>
        <p:grpSpPr bwMode="auto">
          <a:xfrm>
            <a:off x="5638800" y="4982117"/>
            <a:ext cx="317500" cy="533400"/>
            <a:chOff x="1344" y="912"/>
            <a:chExt cx="200" cy="336"/>
          </a:xfrm>
        </p:grpSpPr>
        <p:sp>
          <p:nvSpPr>
            <p:cNvPr id="62" name="Oval 158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rgbClr val="000000"/>
            </a:solidFill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69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Line 159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69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" name="Freeform 160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69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5" name="Group 157"/>
          <p:cNvGrpSpPr>
            <a:grpSpLocks/>
          </p:cNvGrpSpPr>
          <p:nvPr/>
        </p:nvGrpSpPr>
        <p:grpSpPr bwMode="auto">
          <a:xfrm>
            <a:off x="6064852" y="4992232"/>
            <a:ext cx="317500" cy="533400"/>
            <a:chOff x="1344" y="912"/>
            <a:chExt cx="200" cy="336"/>
          </a:xfrm>
        </p:grpSpPr>
        <p:sp>
          <p:nvSpPr>
            <p:cNvPr id="66" name="Oval 158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rgbClr val="000000"/>
            </a:solidFill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69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" name="Line 159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69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8" name="Freeform 160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69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9" name="Group 157"/>
          <p:cNvGrpSpPr>
            <a:grpSpLocks/>
          </p:cNvGrpSpPr>
          <p:nvPr/>
        </p:nvGrpSpPr>
        <p:grpSpPr bwMode="auto">
          <a:xfrm>
            <a:off x="6613038" y="4992232"/>
            <a:ext cx="317500" cy="533400"/>
            <a:chOff x="1344" y="912"/>
            <a:chExt cx="200" cy="336"/>
          </a:xfrm>
        </p:grpSpPr>
        <p:sp>
          <p:nvSpPr>
            <p:cNvPr id="70" name="Oval 158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rgbClr val="000000"/>
            </a:solidFill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69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1" name="Line 159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69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2" name="Freeform 160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69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3" name="Group 37"/>
          <p:cNvGrpSpPr>
            <a:grpSpLocks/>
          </p:cNvGrpSpPr>
          <p:nvPr/>
        </p:nvGrpSpPr>
        <p:grpSpPr bwMode="auto">
          <a:xfrm>
            <a:off x="7660112" y="5023376"/>
            <a:ext cx="267638" cy="481880"/>
            <a:chOff x="2653" y="1440"/>
            <a:chExt cx="137" cy="374"/>
          </a:xfrm>
        </p:grpSpPr>
        <p:sp>
          <p:nvSpPr>
            <p:cNvPr id="84" name="Oval 38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ysClr val="window" lastClr="FFFFFF"/>
            </a:solidFill>
            <a:ln w="19050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5" name="Line 39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031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ChangeArrowheads="1"/>
          </p:cNvSpPr>
          <p:nvPr/>
        </p:nvSpPr>
        <p:spPr bwMode="auto">
          <a:xfrm>
            <a:off x="4191002" y="1439868"/>
            <a:ext cx="830284" cy="369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9" tIns="45654" rIns="91309" bIns="45654">
            <a:spAutoFit/>
          </a:bodyPr>
          <a:lstStyle/>
          <a:p>
            <a:pPr algn="l" defTabSz="456967" eaLnBrk="1" hangingPunct="1">
              <a:spcBef>
                <a:spcPct val="50000"/>
              </a:spcBef>
            </a:pPr>
            <a:r>
              <a:rPr lang="en-US" altLang="vi-VN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(Trich)</a:t>
            </a:r>
          </a:p>
        </p:txBody>
      </p:sp>
      <p:graphicFrame>
        <p:nvGraphicFramePr>
          <p:cNvPr id="12291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4542318"/>
              </p:ext>
            </p:extLst>
          </p:nvPr>
        </p:nvGraphicFramePr>
        <p:xfrm>
          <a:off x="228608" y="2133608"/>
          <a:ext cx="123666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" name="Bitmap Image" r:id="rId6" imgW="771429" imgH="704948" progId="Paint.Picture">
                  <p:embed/>
                </p:oleObj>
              </mc:Choice>
              <mc:Fallback>
                <p:oleObj name="Bitmap Image" r:id="rId6" imgW="771429" imgH="70494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8" y="2133608"/>
                        <a:ext cx="123666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2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9589635"/>
              </p:ext>
            </p:extLst>
          </p:nvPr>
        </p:nvGraphicFramePr>
        <p:xfrm>
          <a:off x="1181100" y="2133608"/>
          <a:ext cx="7962900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" name="Bitmap Image" r:id="rId8" imgW="3247619" imgH="628571" progId="Paint.Picture">
                  <p:embed/>
                </p:oleObj>
              </mc:Choice>
              <mc:Fallback>
                <p:oleObj name="Bitmap Image" r:id="rId8" imgW="3247619" imgH="62857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1100" y="2133608"/>
                        <a:ext cx="7962900" cy="83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293" name="Group 148"/>
          <p:cNvGrpSpPr>
            <a:grpSpLocks/>
          </p:cNvGrpSpPr>
          <p:nvPr/>
        </p:nvGrpSpPr>
        <p:grpSpPr bwMode="auto">
          <a:xfrm>
            <a:off x="6084888" y="2391178"/>
            <a:ext cx="317500" cy="533400"/>
            <a:chOff x="1344" y="912"/>
            <a:chExt cx="200" cy="336"/>
          </a:xfrm>
        </p:grpSpPr>
        <p:sp>
          <p:nvSpPr>
            <p:cNvPr id="12409" name="Oval 46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410" name="Line 47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411" name="Freeform 48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294" name="Line 79"/>
          <p:cNvSpPr>
            <a:spLocks noChangeShapeType="1"/>
          </p:cNvSpPr>
          <p:nvPr/>
        </p:nvSpPr>
        <p:spPr bwMode="auto">
          <a:xfrm>
            <a:off x="8555038" y="2266950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9" tIns="45654" rIns="91309" bIns="45654"/>
          <a:lstStyle/>
          <a:p>
            <a:pPr algn="l" defTabSz="456967"/>
            <a:endParaRPr lang="en-US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295" name="Group 80"/>
          <p:cNvGrpSpPr>
            <a:grpSpLocks/>
          </p:cNvGrpSpPr>
          <p:nvPr/>
        </p:nvGrpSpPr>
        <p:grpSpPr bwMode="auto">
          <a:xfrm>
            <a:off x="201706" y="4310911"/>
            <a:ext cx="8915400" cy="935038"/>
            <a:chOff x="1547" y="624"/>
            <a:chExt cx="3044" cy="589"/>
          </a:xfrm>
        </p:grpSpPr>
        <p:graphicFrame>
          <p:nvGraphicFramePr>
            <p:cNvPr id="12407" name="Object 81"/>
            <p:cNvGraphicFramePr>
              <a:graphicFrameLocks noChangeAspect="1"/>
            </p:cNvGraphicFramePr>
            <p:nvPr/>
          </p:nvGraphicFramePr>
          <p:xfrm>
            <a:off x="1547" y="624"/>
            <a:ext cx="422" cy="5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01" name="Bitmap Image" r:id="rId10" imgW="771429" imgH="704948" progId="Paint.Picture">
                    <p:embed/>
                  </p:oleObj>
                </mc:Choice>
                <mc:Fallback>
                  <p:oleObj name="Bitmap Image" r:id="rId10" imgW="771429" imgH="704948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47" y="624"/>
                          <a:ext cx="422" cy="5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408" name="Object 8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13752435"/>
                </p:ext>
              </p:extLst>
            </p:nvPr>
          </p:nvGraphicFramePr>
          <p:xfrm>
            <a:off x="1872" y="624"/>
            <a:ext cx="2719" cy="5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02" name="Bitmap Image" r:id="rId11" imgW="3247619" imgH="628571" progId="Paint.Picture">
                    <p:embed/>
                  </p:oleObj>
                </mc:Choice>
                <mc:Fallback>
                  <p:oleObj name="Bitmap Image" r:id="rId11" imgW="3247619" imgH="628571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72" y="624"/>
                          <a:ext cx="2719" cy="5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297" name="Line 138"/>
          <p:cNvSpPr>
            <a:spLocks noChangeShapeType="1"/>
          </p:cNvSpPr>
          <p:nvPr/>
        </p:nvSpPr>
        <p:spPr bwMode="auto">
          <a:xfrm>
            <a:off x="8534400" y="4453218"/>
            <a:ext cx="0" cy="53340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9" tIns="45654" rIns="91309" bIns="45654"/>
          <a:lstStyle/>
          <a:p>
            <a:pPr algn="l" defTabSz="456967"/>
            <a:endParaRPr lang="en-US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299" name="Group 147"/>
          <p:cNvGrpSpPr>
            <a:grpSpLocks/>
          </p:cNvGrpSpPr>
          <p:nvPr/>
        </p:nvGrpSpPr>
        <p:grpSpPr bwMode="auto">
          <a:xfrm>
            <a:off x="952503" y="2152653"/>
            <a:ext cx="344488" cy="733430"/>
            <a:chOff x="672" y="1776"/>
            <a:chExt cx="217" cy="462"/>
          </a:xfrm>
        </p:grpSpPr>
        <p:sp>
          <p:nvSpPr>
            <p:cNvPr id="12401" name="Text Box 10"/>
            <p:cNvSpPr txBox="1">
              <a:spLocks noChangeArrowheads="1"/>
            </p:cNvSpPr>
            <p:nvPr/>
          </p:nvSpPr>
          <p:spPr bwMode="auto">
            <a:xfrm>
              <a:off x="672" y="1776"/>
              <a:ext cx="19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l" defTabSz="456967" eaLnBrk="1" hangingPunct="1">
                <a:spcBef>
                  <a:spcPct val="50000"/>
                </a:spcBef>
              </a:pPr>
              <a:r>
                <a:rPr lang="en-US" altLang="vi-VN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2402" name="Text Box 146"/>
            <p:cNvSpPr txBox="1">
              <a:spLocks noChangeArrowheads="1"/>
            </p:cNvSpPr>
            <p:nvPr/>
          </p:nvSpPr>
          <p:spPr bwMode="auto">
            <a:xfrm>
              <a:off x="697" y="1947"/>
              <a:ext cx="19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l" defTabSz="456967" eaLnBrk="1" hangingPunct="1">
                <a:spcBef>
                  <a:spcPct val="50000"/>
                </a:spcBef>
              </a:pPr>
              <a:r>
                <a:rPr lang="en-US" altLang="vi-VN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12300" name="Group 153"/>
          <p:cNvGrpSpPr>
            <a:grpSpLocks/>
          </p:cNvGrpSpPr>
          <p:nvPr/>
        </p:nvGrpSpPr>
        <p:grpSpPr bwMode="auto">
          <a:xfrm>
            <a:off x="1339850" y="2458571"/>
            <a:ext cx="317500" cy="533400"/>
            <a:chOff x="1344" y="912"/>
            <a:chExt cx="200" cy="336"/>
          </a:xfrm>
        </p:grpSpPr>
        <p:sp>
          <p:nvSpPr>
            <p:cNvPr id="12398" name="Oval 154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99" name="Line 155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400" name="Freeform 156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301" name="Group 157"/>
          <p:cNvGrpSpPr>
            <a:grpSpLocks/>
          </p:cNvGrpSpPr>
          <p:nvPr/>
        </p:nvGrpSpPr>
        <p:grpSpPr bwMode="auto">
          <a:xfrm>
            <a:off x="1844079" y="2379598"/>
            <a:ext cx="317500" cy="533400"/>
            <a:chOff x="1344" y="912"/>
            <a:chExt cx="200" cy="336"/>
          </a:xfrm>
        </p:grpSpPr>
        <p:sp>
          <p:nvSpPr>
            <p:cNvPr id="12395" name="Oval 158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96" name="Line 159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97" name="Freeform 160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302" name="Group 161"/>
          <p:cNvGrpSpPr>
            <a:grpSpLocks/>
          </p:cNvGrpSpPr>
          <p:nvPr/>
        </p:nvGrpSpPr>
        <p:grpSpPr bwMode="auto">
          <a:xfrm>
            <a:off x="2402168" y="2352740"/>
            <a:ext cx="317500" cy="533400"/>
            <a:chOff x="1344" y="912"/>
            <a:chExt cx="200" cy="336"/>
          </a:xfrm>
        </p:grpSpPr>
        <p:sp>
          <p:nvSpPr>
            <p:cNvPr id="12392" name="Oval 162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93" name="Line 163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94" name="Freeform 164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304" name="Line 169"/>
          <p:cNvSpPr>
            <a:spLocks noChangeShapeType="1"/>
          </p:cNvSpPr>
          <p:nvPr/>
        </p:nvSpPr>
        <p:spPr bwMode="auto">
          <a:xfrm>
            <a:off x="3352800" y="2286000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9" tIns="45654" rIns="91309" bIns="45654"/>
          <a:lstStyle/>
          <a:p>
            <a:pPr algn="l" defTabSz="456967"/>
            <a:endParaRPr lang="en-US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306" name="Group 174"/>
          <p:cNvGrpSpPr>
            <a:grpSpLocks/>
          </p:cNvGrpSpPr>
          <p:nvPr/>
        </p:nvGrpSpPr>
        <p:grpSpPr bwMode="auto">
          <a:xfrm>
            <a:off x="4013610" y="2352330"/>
            <a:ext cx="152400" cy="533400"/>
            <a:chOff x="912" y="960"/>
            <a:chExt cx="96" cy="336"/>
          </a:xfrm>
        </p:grpSpPr>
        <p:sp>
          <p:nvSpPr>
            <p:cNvPr id="12384" name="Oval 175"/>
            <p:cNvSpPr>
              <a:spLocks noChangeArrowheads="1"/>
            </p:cNvSpPr>
            <p:nvPr/>
          </p:nvSpPr>
          <p:spPr bwMode="auto">
            <a:xfrm rot="-2069038">
              <a:off x="912" y="1248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85" name="Line 176"/>
            <p:cNvSpPr>
              <a:spLocks noChangeShapeType="1"/>
            </p:cNvSpPr>
            <p:nvPr/>
          </p:nvSpPr>
          <p:spPr bwMode="auto">
            <a:xfrm>
              <a:off x="1008" y="960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307" name="Line 177"/>
          <p:cNvSpPr>
            <a:spLocks noChangeShapeType="1"/>
          </p:cNvSpPr>
          <p:nvPr/>
        </p:nvSpPr>
        <p:spPr bwMode="auto">
          <a:xfrm>
            <a:off x="5334000" y="2286000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9" tIns="45654" rIns="91309" bIns="45654"/>
          <a:lstStyle/>
          <a:p>
            <a:pPr algn="l" defTabSz="456967"/>
            <a:endParaRPr lang="en-US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308" name="Group 178"/>
          <p:cNvGrpSpPr>
            <a:grpSpLocks/>
          </p:cNvGrpSpPr>
          <p:nvPr/>
        </p:nvGrpSpPr>
        <p:grpSpPr bwMode="auto">
          <a:xfrm>
            <a:off x="5580307" y="2457450"/>
            <a:ext cx="317500" cy="533400"/>
            <a:chOff x="1344" y="912"/>
            <a:chExt cx="200" cy="336"/>
          </a:xfrm>
        </p:grpSpPr>
        <p:sp>
          <p:nvSpPr>
            <p:cNvPr id="12381" name="Oval 179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82" name="Line 180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83" name="Freeform 181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309" name="Group 182"/>
          <p:cNvGrpSpPr>
            <a:grpSpLocks/>
          </p:cNvGrpSpPr>
          <p:nvPr/>
        </p:nvGrpSpPr>
        <p:grpSpPr bwMode="auto">
          <a:xfrm>
            <a:off x="6665913" y="2343150"/>
            <a:ext cx="317500" cy="533400"/>
            <a:chOff x="1344" y="912"/>
            <a:chExt cx="200" cy="336"/>
          </a:xfrm>
        </p:grpSpPr>
        <p:sp>
          <p:nvSpPr>
            <p:cNvPr id="12378" name="Oval 183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79" name="Line 184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80" name="Freeform 185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310" name="Group 186"/>
          <p:cNvGrpSpPr>
            <a:grpSpLocks/>
          </p:cNvGrpSpPr>
          <p:nvPr/>
        </p:nvGrpSpPr>
        <p:grpSpPr bwMode="auto">
          <a:xfrm>
            <a:off x="7228206" y="2341341"/>
            <a:ext cx="317500" cy="533400"/>
            <a:chOff x="1344" y="912"/>
            <a:chExt cx="200" cy="336"/>
          </a:xfrm>
        </p:grpSpPr>
        <p:sp>
          <p:nvSpPr>
            <p:cNvPr id="12375" name="Oval 187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76" name="Line 188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77" name="Freeform 189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311" name="Line 190"/>
          <p:cNvSpPr>
            <a:spLocks noChangeShapeType="1"/>
          </p:cNvSpPr>
          <p:nvPr/>
        </p:nvSpPr>
        <p:spPr bwMode="auto">
          <a:xfrm>
            <a:off x="7620000" y="2286000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9" tIns="45654" rIns="91309" bIns="45654"/>
          <a:lstStyle/>
          <a:p>
            <a:pPr algn="l" defTabSz="456967"/>
            <a:endParaRPr lang="en-US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315" name="Group 202"/>
          <p:cNvGrpSpPr>
            <a:grpSpLocks/>
          </p:cNvGrpSpPr>
          <p:nvPr/>
        </p:nvGrpSpPr>
        <p:grpSpPr bwMode="auto">
          <a:xfrm>
            <a:off x="1130300" y="4648200"/>
            <a:ext cx="317500" cy="533400"/>
            <a:chOff x="1344" y="912"/>
            <a:chExt cx="200" cy="336"/>
          </a:xfrm>
        </p:grpSpPr>
        <p:sp>
          <p:nvSpPr>
            <p:cNvPr id="12364" name="Oval 203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65" name="Line 204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66" name="Freeform 205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316" name="Group 206"/>
          <p:cNvGrpSpPr>
            <a:grpSpLocks/>
          </p:cNvGrpSpPr>
          <p:nvPr/>
        </p:nvGrpSpPr>
        <p:grpSpPr bwMode="auto">
          <a:xfrm>
            <a:off x="1657350" y="4610100"/>
            <a:ext cx="317500" cy="533400"/>
            <a:chOff x="1344" y="912"/>
            <a:chExt cx="200" cy="336"/>
          </a:xfrm>
        </p:grpSpPr>
        <p:sp>
          <p:nvSpPr>
            <p:cNvPr id="12361" name="Oval 207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62" name="Line 208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63" name="Freeform 209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317" name="Group 210"/>
          <p:cNvGrpSpPr>
            <a:grpSpLocks/>
          </p:cNvGrpSpPr>
          <p:nvPr/>
        </p:nvGrpSpPr>
        <p:grpSpPr bwMode="auto">
          <a:xfrm>
            <a:off x="2301280" y="4533900"/>
            <a:ext cx="317500" cy="533400"/>
            <a:chOff x="1344" y="912"/>
            <a:chExt cx="200" cy="336"/>
          </a:xfrm>
        </p:grpSpPr>
        <p:sp>
          <p:nvSpPr>
            <p:cNvPr id="12358" name="Oval 211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59" name="Line 212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60" name="Freeform 213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318" name="Line 214"/>
          <p:cNvSpPr>
            <a:spLocks noChangeShapeType="1"/>
          </p:cNvSpPr>
          <p:nvPr/>
        </p:nvSpPr>
        <p:spPr bwMode="auto">
          <a:xfrm>
            <a:off x="3375212" y="4453218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9" tIns="45654" rIns="91309" bIns="45654"/>
          <a:lstStyle/>
          <a:p>
            <a:pPr algn="l" defTabSz="456967"/>
            <a:endParaRPr lang="en-US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321" name="Group 223"/>
          <p:cNvGrpSpPr>
            <a:grpSpLocks/>
          </p:cNvGrpSpPr>
          <p:nvPr/>
        </p:nvGrpSpPr>
        <p:grpSpPr bwMode="auto">
          <a:xfrm>
            <a:off x="4554969" y="4384804"/>
            <a:ext cx="152400" cy="533400"/>
            <a:chOff x="912" y="960"/>
            <a:chExt cx="96" cy="336"/>
          </a:xfrm>
        </p:grpSpPr>
        <p:sp>
          <p:nvSpPr>
            <p:cNvPr id="12350" name="Oval 224"/>
            <p:cNvSpPr>
              <a:spLocks noChangeArrowheads="1"/>
            </p:cNvSpPr>
            <p:nvPr/>
          </p:nvSpPr>
          <p:spPr bwMode="auto">
            <a:xfrm rot="-2069038">
              <a:off x="912" y="1248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51" name="Line 225"/>
            <p:cNvSpPr>
              <a:spLocks noChangeShapeType="1"/>
            </p:cNvSpPr>
            <p:nvPr/>
          </p:nvSpPr>
          <p:spPr bwMode="auto">
            <a:xfrm>
              <a:off x="1008" y="960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322" name="Line 237"/>
          <p:cNvSpPr>
            <a:spLocks noChangeShapeType="1"/>
          </p:cNvSpPr>
          <p:nvPr/>
        </p:nvSpPr>
        <p:spPr bwMode="auto">
          <a:xfrm>
            <a:off x="5181600" y="4443787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9" tIns="45654" rIns="91309" bIns="45654"/>
          <a:lstStyle/>
          <a:p>
            <a:pPr algn="l" defTabSz="456967"/>
            <a:endParaRPr lang="en-US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323" name="Group 260"/>
          <p:cNvGrpSpPr>
            <a:grpSpLocks/>
          </p:cNvGrpSpPr>
          <p:nvPr/>
        </p:nvGrpSpPr>
        <p:grpSpPr bwMode="auto">
          <a:xfrm>
            <a:off x="5982226" y="4563224"/>
            <a:ext cx="317500" cy="533400"/>
            <a:chOff x="1344" y="912"/>
            <a:chExt cx="200" cy="336"/>
          </a:xfrm>
        </p:grpSpPr>
        <p:sp>
          <p:nvSpPr>
            <p:cNvPr id="12347" name="Oval 261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48" name="Line 262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49" name="Freeform 263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324" name="Group 264"/>
          <p:cNvGrpSpPr>
            <a:grpSpLocks/>
          </p:cNvGrpSpPr>
          <p:nvPr/>
        </p:nvGrpSpPr>
        <p:grpSpPr bwMode="auto">
          <a:xfrm>
            <a:off x="5406091" y="4648200"/>
            <a:ext cx="317500" cy="533400"/>
            <a:chOff x="1344" y="912"/>
            <a:chExt cx="200" cy="336"/>
          </a:xfrm>
        </p:grpSpPr>
        <p:sp>
          <p:nvSpPr>
            <p:cNvPr id="12344" name="Oval 265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45" name="Line 266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46" name="Freeform 267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325" name="Group 268"/>
          <p:cNvGrpSpPr>
            <a:grpSpLocks/>
          </p:cNvGrpSpPr>
          <p:nvPr/>
        </p:nvGrpSpPr>
        <p:grpSpPr bwMode="auto">
          <a:xfrm>
            <a:off x="6634163" y="4513329"/>
            <a:ext cx="317500" cy="533400"/>
            <a:chOff x="1344" y="912"/>
            <a:chExt cx="200" cy="336"/>
          </a:xfrm>
        </p:grpSpPr>
        <p:sp>
          <p:nvSpPr>
            <p:cNvPr id="12341" name="Oval 269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42" name="Line 270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43" name="Freeform 271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326" name="Group 272"/>
          <p:cNvGrpSpPr>
            <a:grpSpLocks/>
          </p:cNvGrpSpPr>
          <p:nvPr/>
        </p:nvGrpSpPr>
        <p:grpSpPr bwMode="auto">
          <a:xfrm>
            <a:off x="7239188" y="4577733"/>
            <a:ext cx="317500" cy="533400"/>
            <a:chOff x="1344" y="912"/>
            <a:chExt cx="200" cy="336"/>
          </a:xfrm>
        </p:grpSpPr>
        <p:sp>
          <p:nvSpPr>
            <p:cNvPr id="12338" name="Oval 273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39" name="Line 274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40" name="Freeform 275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327" name="Line 276"/>
          <p:cNvSpPr>
            <a:spLocks noChangeShapeType="1"/>
          </p:cNvSpPr>
          <p:nvPr/>
        </p:nvSpPr>
        <p:spPr bwMode="auto">
          <a:xfrm>
            <a:off x="7772400" y="4475229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9" tIns="45654" rIns="91309" bIns="45654"/>
          <a:lstStyle/>
          <a:p>
            <a:pPr algn="l" defTabSz="456967"/>
            <a:endParaRPr lang="en-US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328" name="Group 150"/>
          <p:cNvGrpSpPr>
            <a:grpSpLocks/>
          </p:cNvGrpSpPr>
          <p:nvPr/>
        </p:nvGrpSpPr>
        <p:grpSpPr bwMode="auto">
          <a:xfrm>
            <a:off x="7993307" y="2314762"/>
            <a:ext cx="228600" cy="533400"/>
            <a:chOff x="3852" y="1104"/>
            <a:chExt cx="144" cy="336"/>
          </a:xfrm>
        </p:grpSpPr>
        <p:grpSp>
          <p:nvGrpSpPr>
            <p:cNvPr id="12334" name="Group 65"/>
            <p:cNvGrpSpPr>
              <a:grpSpLocks/>
            </p:cNvGrpSpPr>
            <p:nvPr/>
          </p:nvGrpSpPr>
          <p:grpSpPr bwMode="auto">
            <a:xfrm>
              <a:off x="3866" y="1104"/>
              <a:ext cx="96" cy="336"/>
              <a:chOff x="1344" y="1680"/>
              <a:chExt cx="96" cy="336"/>
            </a:xfrm>
          </p:grpSpPr>
          <p:sp>
            <p:nvSpPr>
              <p:cNvPr id="12336" name="Oval 66"/>
              <p:cNvSpPr>
                <a:spLocks noChangeArrowheads="1"/>
              </p:cNvSpPr>
              <p:nvPr/>
            </p:nvSpPr>
            <p:spPr bwMode="auto">
              <a:xfrm rot="-2069038">
                <a:off x="1344" y="1968"/>
                <a:ext cx="96" cy="4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defTabSz="456967" eaLnBrk="1" hangingPunct="1"/>
                <a:endParaRPr lang="vi-VN" altLang="vi-VN" sz="20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337" name="Line 67"/>
              <p:cNvSpPr>
                <a:spLocks noChangeShapeType="1"/>
              </p:cNvSpPr>
              <p:nvPr/>
            </p:nvSpPr>
            <p:spPr bwMode="auto">
              <a:xfrm>
                <a:off x="1440" y="1680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defTabSz="456967"/>
                <a:endParaRPr lang="en-US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2335" name="Line 68"/>
            <p:cNvSpPr>
              <a:spLocks noChangeShapeType="1"/>
            </p:cNvSpPr>
            <p:nvPr/>
          </p:nvSpPr>
          <p:spPr bwMode="auto">
            <a:xfrm>
              <a:off x="3852" y="1416"/>
              <a:ext cx="14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329" name="Text Box 277"/>
          <p:cNvSpPr txBox="1">
            <a:spLocks noChangeArrowheads="1"/>
          </p:cNvSpPr>
          <p:nvPr/>
        </p:nvSpPr>
        <p:spPr bwMode="auto">
          <a:xfrm>
            <a:off x="965773" y="3258534"/>
            <a:ext cx="8001000" cy="39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456967" eaLnBrk="1" hangingPunct="1">
              <a:spcBef>
                <a:spcPct val="50000"/>
              </a:spcBef>
            </a:pPr>
            <a:r>
              <a:rPr lang="en-US" altLang="vi-VN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altLang="vi-VN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altLang="vi-VN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vi-VN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vi-VN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vi-VN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           </a:t>
            </a:r>
            <a:r>
              <a:rPr lang="en-US" altLang="vi-VN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vi-VN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altLang="vi-VN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vi-VN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        </a:t>
            </a:r>
            <a:r>
              <a:rPr lang="en-US" altLang="vi-VN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altLang="vi-VN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vi-VN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altLang="vi-VN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vi-VN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altLang="vi-VN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vi-VN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altLang="vi-VN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vi-VN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endParaRPr lang="en-US" altLang="vi-VN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30" name="Text Box 278"/>
          <p:cNvSpPr txBox="1">
            <a:spLocks noChangeArrowheads="1"/>
          </p:cNvSpPr>
          <p:nvPr/>
        </p:nvSpPr>
        <p:spPr bwMode="auto">
          <a:xfrm>
            <a:off x="866775" y="5133072"/>
            <a:ext cx="7924800" cy="39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456967" eaLnBrk="1" hangingPunct="1">
              <a:spcBef>
                <a:spcPct val="50000"/>
              </a:spcBef>
            </a:pPr>
            <a:r>
              <a:rPr lang="en-US" altLang="vi-VN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altLang="vi-VN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vi-VN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vi-VN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vi-VN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vi-VN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         </a:t>
            </a:r>
            <a:r>
              <a:rPr lang="en-US" altLang="vi-VN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altLang="vi-VN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altLang="vi-VN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altLang="vi-VN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      </a:t>
            </a:r>
            <a:r>
              <a:rPr lang="en-US" altLang="vi-VN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altLang="vi-VN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altLang="vi-VN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altLang="vi-VN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altLang="vi-VN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vi-VN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chan</a:t>
            </a:r>
            <a:r>
              <a:rPr lang="en-US" altLang="vi-VN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vi-VN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endParaRPr lang="en-US" altLang="vi-VN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31" name="WordArt 279"/>
          <p:cNvSpPr>
            <a:spLocks noChangeArrowheads="1" noChangeShapeType="1" noTextEdit="1"/>
          </p:cNvSpPr>
          <p:nvPr/>
        </p:nvSpPr>
        <p:spPr bwMode="auto">
          <a:xfrm>
            <a:off x="3705225" y="933450"/>
            <a:ext cx="1733550" cy="5905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09" tIns="45654" rIns="91309" bIns="45654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456967"/>
            <a:r>
              <a:rPr lang="en-US" kern="10" smtClean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ea typeface="+mn-lt"/>
                <a:cs typeface="Times New Roman" pitchFamily="18" charset="0"/>
              </a:rPr>
              <a:t>Cùng vui chơi</a:t>
            </a:r>
          </a:p>
        </p:txBody>
      </p:sp>
      <p:sp>
        <p:nvSpPr>
          <p:cNvPr id="12332" name="Text Box 280">
            <a:hlinkClick r:id="rId12" action="ppaction://hlinksldjump"/>
          </p:cNvPr>
          <p:cNvSpPr txBox="1">
            <a:spLocks noChangeArrowheads="1"/>
          </p:cNvSpPr>
          <p:nvPr/>
        </p:nvSpPr>
        <p:spPr bwMode="auto">
          <a:xfrm>
            <a:off x="573088" y="93666"/>
            <a:ext cx="3930650" cy="52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9" tIns="45654" rIns="91309" bIns="4565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456967" eaLnBrk="1" hangingPunct="1">
              <a:spcBef>
                <a:spcPct val="50000"/>
              </a:spcBef>
            </a:pPr>
            <a:r>
              <a:rPr lang="en-US" altLang="vi-VN" sz="2800" u="sng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 đọc nhạc</a:t>
            </a:r>
            <a:r>
              <a:rPr lang="en-US" altLang="vi-VN" sz="2000" u="sng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u="sng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 1 </a:t>
            </a:r>
          </a:p>
        </p:txBody>
      </p:sp>
      <p:sp>
        <p:nvSpPr>
          <p:cNvPr id="4" name="Rectangle 3"/>
          <p:cNvSpPr/>
          <p:nvPr/>
        </p:nvSpPr>
        <p:spPr>
          <a:xfrm>
            <a:off x="965773" y="1775852"/>
            <a:ext cx="1115554" cy="369199"/>
          </a:xfrm>
          <a:prstGeom prst="rect">
            <a:avLst/>
          </a:prstGeom>
        </p:spPr>
        <p:txBody>
          <a:bodyPr wrap="none" lIns="91309" tIns="45654" rIns="91309" bIns="45654">
            <a:spAutoFit/>
          </a:bodyPr>
          <a:lstStyle/>
          <a:p>
            <a:pPr marL="90444" indent="-90444" algn="l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200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Vui tươi</a:t>
            </a:r>
          </a:p>
        </p:txBody>
      </p:sp>
      <p:grpSp>
        <p:nvGrpSpPr>
          <p:cNvPr id="126" name="Group 161"/>
          <p:cNvGrpSpPr>
            <a:grpSpLocks/>
          </p:cNvGrpSpPr>
          <p:nvPr/>
        </p:nvGrpSpPr>
        <p:grpSpPr bwMode="auto">
          <a:xfrm>
            <a:off x="2942151" y="2343215"/>
            <a:ext cx="317500" cy="533400"/>
            <a:chOff x="1344" y="912"/>
            <a:chExt cx="200" cy="336"/>
          </a:xfrm>
        </p:grpSpPr>
        <p:sp>
          <p:nvSpPr>
            <p:cNvPr id="127" name="Oval 162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8" name="Line 163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9" name="Freeform 164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0" name="Group 174"/>
          <p:cNvGrpSpPr>
            <a:grpSpLocks/>
          </p:cNvGrpSpPr>
          <p:nvPr/>
        </p:nvGrpSpPr>
        <p:grpSpPr bwMode="auto">
          <a:xfrm>
            <a:off x="4676775" y="2343150"/>
            <a:ext cx="152400" cy="533400"/>
            <a:chOff x="912" y="960"/>
            <a:chExt cx="96" cy="336"/>
          </a:xfrm>
        </p:grpSpPr>
        <p:sp>
          <p:nvSpPr>
            <p:cNvPr id="131" name="Oval 175"/>
            <p:cNvSpPr>
              <a:spLocks noChangeArrowheads="1"/>
            </p:cNvSpPr>
            <p:nvPr/>
          </p:nvSpPr>
          <p:spPr bwMode="auto">
            <a:xfrm rot="-2069038">
              <a:off x="912" y="1248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2" name="Line 176"/>
            <p:cNvSpPr>
              <a:spLocks noChangeShapeType="1"/>
            </p:cNvSpPr>
            <p:nvPr/>
          </p:nvSpPr>
          <p:spPr bwMode="auto">
            <a:xfrm>
              <a:off x="1008" y="960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3" name="Group 150"/>
          <p:cNvGrpSpPr>
            <a:grpSpLocks/>
          </p:cNvGrpSpPr>
          <p:nvPr/>
        </p:nvGrpSpPr>
        <p:grpSpPr bwMode="auto">
          <a:xfrm>
            <a:off x="8137525" y="4643718"/>
            <a:ext cx="228600" cy="533400"/>
            <a:chOff x="3852" y="1104"/>
            <a:chExt cx="144" cy="336"/>
          </a:xfrm>
        </p:grpSpPr>
        <p:grpSp>
          <p:nvGrpSpPr>
            <p:cNvPr id="134" name="Group 65"/>
            <p:cNvGrpSpPr>
              <a:grpSpLocks/>
            </p:cNvGrpSpPr>
            <p:nvPr/>
          </p:nvGrpSpPr>
          <p:grpSpPr bwMode="auto">
            <a:xfrm>
              <a:off x="3866" y="1104"/>
              <a:ext cx="96" cy="336"/>
              <a:chOff x="1344" y="1680"/>
              <a:chExt cx="96" cy="336"/>
            </a:xfrm>
          </p:grpSpPr>
          <p:sp>
            <p:nvSpPr>
              <p:cNvPr id="136" name="Oval 66"/>
              <p:cNvSpPr>
                <a:spLocks noChangeArrowheads="1"/>
              </p:cNvSpPr>
              <p:nvPr/>
            </p:nvSpPr>
            <p:spPr bwMode="auto">
              <a:xfrm rot="-2069038">
                <a:off x="1344" y="1968"/>
                <a:ext cx="96" cy="4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 defTabSz="456967" eaLnBrk="1" hangingPunct="1"/>
                <a:endParaRPr lang="vi-VN" altLang="vi-VN" sz="20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7" name="Line 67"/>
              <p:cNvSpPr>
                <a:spLocks noChangeShapeType="1"/>
              </p:cNvSpPr>
              <p:nvPr/>
            </p:nvSpPr>
            <p:spPr bwMode="auto">
              <a:xfrm>
                <a:off x="1440" y="1680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 defTabSz="456967"/>
                <a:endParaRPr lang="en-US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35" name="Line 68"/>
            <p:cNvSpPr>
              <a:spLocks noChangeShapeType="1"/>
            </p:cNvSpPr>
            <p:nvPr/>
          </p:nvSpPr>
          <p:spPr bwMode="auto">
            <a:xfrm>
              <a:off x="3852" y="1416"/>
              <a:ext cx="14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8" name="Group 210"/>
          <p:cNvGrpSpPr>
            <a:grpSpLocks/>
          </p:cNvGrpSpPr>
          <p:nvPr/>
        </p:nvGrpSpPr>
        <p:grpSpPr bwMode="auto">
          <a:xfrm>
            <a:off x="2818035" y="4529418"/>
            <a:ext cx="317500" cy="533400"/>
            <a:chOff x="1344" y="912"/>
            <a:chExt cx="200" cy="336"/>
          </a:xfrm>
        </p:grpSpPr>
        <p:sp>
          <p:nvSpPr>
            <p:cNvPr id="139" name="Oval 211"/>
            <p:cNvSpPr>
              <a:spLocks noChangeArrowheads="1"/>
            </p:cNvSpPr>
            <p:nvPr/>
          </p:nvSpPr>
          <p:spPr bwMode="auto">
            <a:xfrm rot="-2069038">
              <a:off x="1344" y="1200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0" name="Line 212"/>
            <p:cNvSpPr>
              <a:spLocks noChangeShapeType="1"/>
            </p:cNvSpPr>
            <p:nvPr/>
          </p:nvSpPr>
          <p:spPr bwMode="auto">
            <a:xfrm>
              <a:off x="1440" y="91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1" name="Freeform 213"/>
            <p:cNvSpPr>
              <a:spLocks/>
            </p:cNvSpPr>
            <p:nvPr/>
          </p:nvSpPr>
          <p:spPr bwMode="auto">
            <a:xfrm>
              <a:off x="1424" y="912"/>
              <a:ext cx="120" cy="240"/>
            </a:xfrm>
            <a:custGeom>
              <a:avLst/>
              <a:gdLst>
                <a:gd name="T0" fmla="*/ 16 w 120"/>
                <a:gd name="T1" fmla="*/ 0 h 240"/>
                <a:gd name="T2" fmla="*/ 16 w 120"/>
                <a:gd name="T3" fmla="*/ 96 h 240"/>
                <a:gd name="T4" fmla="*/ 112 w 120"/>
                <a:gd name="T5" fmla="*/ 144 h 240"/>
                <a:gd name="T6" fmla="*/ 64 w 12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" h="240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104" y="120"/>
                    <a:pt x="112" y="144"/>
                  </a:cubicBezTo>
                  <a:cubicBezTo>
                    <a:pt x="120" y="168"/>
                    <a:pt x="92" y="204"/>
                    <a:pt x="64" y="24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2" name="Group 174"/>
          <p:cNvGrpSpPr>
            <a:grpSpLocks/>
          </p:cNvGrpSpPr>
          <p:nvPr/>
        </p:nvGrpSpPr>
        <p:grpSpPr bwMode="auto">
          <a:xfrm>
            <a:off x="3706346" y="4522891"/>
            <a:ext cx="152400" cy="533400"/>
            <a:chOff x="912" y="960"/>
            <a:chExt cx="96" cy="336"/>
          </a:xfrm>
        </p:grpSpPr>
        <p:sp>
          <p:nvSpPr>
            <p:cNvPr id="143" name="Oval 175"/>
            <p:cNvSpPr>
              <a:spLocks noChangeArrowheads="1"/>
            </p:cNvSpPr>
            <p:nvPr/>
          </p:nvSpPr>
          <p:spPr bwMode="auto">
            <a:xfrm rot="-2069038">
              <a:off x="912" y="1248"/>
              <a:ext cx="96" cy="48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defTabSz="456967" eaLnBrk="1" hangingPunct="1"/>
              <a:endParaRPr lang="vi-VN" alt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4" name="Line 176"/>
            <p:cNvSpPr>
              <a:spLocks noChangeShapeType="1"/>
            </p:cNvSpPr>
            <p:nvPr/>
          </p:nvSpPr>
          <p:spPr bwMode="auto">
            <a:xfrm>
              <a:off x="1008" y="960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defTabSz="456967"/>
              <a:endPara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8" name="Line 214"/>
          <p:cNvSpPr>
            <a:spLocks noChangeShapeType="1"/>
          </p:cNvSpPr>
          <p:nvPr/>
        </p:nvSpPr>
        <p:spPr bwMode="auto">
          <a:xfrm flipH="1">
            <a:off x="1282700" y="2949446"/>
            <a:ext cx="2976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9" tIns="45654" rIns="91309" bIns="45654"/>
          <a:lstStyle/>
          <a:p>
            <a:pPr algn="l" defTabSz="456967"/>
            <a:endParaRPr lang="en-US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9" name="Line 214"/>
          <p:cNvSpPr>
            <a:spLocks noChangeShapeType="1"/>
          </p:cNvSpPr>
          <p:nvPr/>
        </p:nvSpPr>
        <p:spPr bwMode="auto">
          <a:xfrm flipH="1" flipV="1">
            <a:off x="1061703" y="5122450"/>
            <a:ext cx="298691" cy="594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9" tIns="45654" rIns="91309" bIns="45654"/>
          <a:lstStyle/>
          <a:p>
            <a:pPr algn="l" defTabSz="456967"/>
            <a:endParaRPr lang="en-US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0" name="Line 214"/>
          <p:cNvSpPr>
            <a:spLocks noChangeShapeType="1"/>
          </p:cNvSpPr>
          <p:nvPr/>
        </p:nvSpPr>
        <p:spPr bwMode="auto">
          <a:xfrm flipH="1" flipV="1">
            <a:off x="5533091" y="2961026"/>
            <a:ext cx="26946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9" tIns="45654" rIns="91309" bIns="45654"/>
          <a:lstStyle/>
          <a:p>
            <a:pPr algn="l" defTabSz="456967"/>
            <a:endParaRPr lang="en-US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1" name="Line 214"/>
          <p:cNvSpPr>
            <a:spLocks noChangeShapeType="1"/>
          </p:cNvSpPr>
          <p:nvPr/>
        </p:nvSpPr>
        <p:spPr bwMode="auto">
          <a:xfrm flipH="1">
            <a:off x="5334008" y="5139025"/>
            <a:ext cx="271719" cy="85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09" tIns="45654" rIns="91309" bIns="45654"/>
          <a:lstStyle/>
          <a:p>
            <a:pPr algn="l" defTabSz="456967"/>
            <a:endParaRPr lang="en-US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TẬP ĐỌC NHẠC SỐ 1 LỚP 5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330552" y="3127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5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Lithos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Lithos" pitchFamily="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oài niệm">
  <a:themeElements>
    <a:clrScheme name="Hoài niệm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Hoài niệm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ài niệm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6402</TotalTime>
  <Words>491</Words>
  <Application>Microsoft Office PowerPoint</Application>
  <PresentationFormat>On-screen Show (4:3)</PresentationFormat>
  <Paragraphs>61</Paragraphs>
  <Slides>14</Slides>
  <Notes>2</Notes>
  <HiddenSlides>0</HiddenSlides>
  <MMClips>9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Default Design</vt:lpstr>
      <vt:lpstr>Office Theme</vt:lpstr>
      <vt:lpstr>1_Office Theme</vt:lpstr>
      <vt:lpstr>Hoài niệm</vt:lpstr>
      <vt:lpstr>7_Office Theme</vt:lpstr>
      <vt:lpstr>Bitmap Image</vt:lpstr>
      <vt:lpstr>PowerPoint Presentation</vt:lpstr>
      <vt:lpstr>PowerPoint Presentation</vt:lpstr>
      <vt:lpstr>PowerPoint Presentation</vt:lpstr>
      <vt:lpstr>                                   Thứ tư,  ngày 6  tháng 10 năm 2021  ÂM NHẠC   TIẾT 3        Ôn tập bài hát : Bài Reo vang bình minh. Tập đọc nhạc : TĐN số 1                                                                                                                       </vt:lpstr>
      <vt:lpstr>2.Tập đọc nhạc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TIEN PHONG</dc:creator>
  <cp:lastModifiedBy>my ducument</cp:lastModifiedBy>
  <cp:revision>502</cp:revision>
  <dcterms:created xsi:type="dcterms:W3CDTF">2007-08-04T03:47:24Z</dcterms:created>
  <dcterms:modified xsi:type="dcterms:W3CDTF">2021-10-03T03:00:34Z</dcterms:modified>
</cp:coreProperties>
</file>