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087" r:id="rId2"/>
    <p:sldMasterId id="2147484089" r:id="rId3"/>
    <p:sldMasterId id="2147484176" r:id="rId4"/>
    <p:sldMasterId id="2147484190" r:id="rId5"/>
    <p:sldMasterId id="2147484202" r:id="rId6"/>
    <p:sldMasterId id="2147484208" r:id="rId7"/>
    <p:sldMasterId id="2147484223" r:id="rId8"/>
  </p:sldMasterIdLst>
  <p:notesMasterIdLst>
    <p:notesMasterId r:id="rId25"/>
  </p:notesMasterIdLst>
  <p:sldIdLst>
    <p:sldId id="357" r:id="rId9"/>
    <p:sldId id="358" r:id="rId10"/>
    <p:sldId id="256" r:id="rId11"/>
    <p:sldId id="266" r:id="rId12"/>
    <p:sldId id="267" r:id="rId13"/>
    <p:sldId id="268" r:id="rId14"/>
    <p:sldId id="269" r:id="rId15"/>
    <p:sldId id="694" r:id="rId16"/>
    <p:sldId id="687" r:id="rId17"/>
    <p:sldId id="699" r:id="rId18"/>
    <p:sldId id="706" r:id="rId19"/>
    <p:sldId id="654" r:id="rId20"/>
    <p:sldId id="697" r:id="rId21"/>
    <p:sldId id="704" r:id="rId22"/>
    <p:sldId id="705" r:id="rId23"/>
    <p:sldId id="707" r:id="rId24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739" autoAdjust="0"/>
  </p:normalViewPr>
  <p:slideViewPr>
    <p:cSldViewPr>
      <p:cViewPr varScale="1">
        <p:scale>
          <a:sx n="72" d="100"/>
          <a:sy n="72" d="100"/>
        </p:scale>
        <p:origin x="492" y="36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5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5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9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2021/9/30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2021/9/30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896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64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87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9644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004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5689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64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52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0746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849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324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7103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72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50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8177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85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14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20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9/30/2021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75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9/30/2021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649773" y="3384550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9412" y="1274267"/>
            <a:ext cx="1958129" cy="1997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33249" cy="676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8904173" y="3384550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534" y="1274267"/>
            <a:ext cx="1958129" cy="199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13026" y="-5114431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87" y="-7224714"/>
            <a:ext cx="1958129" cy="19974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01877" y="13052076"/>
            <a:ext cx="3778851" cy="94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764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38" y="10941792"/>
            <a:ext cx="1958129" cy="19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47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7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89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1D714-44BA-4DF1-8033-7C3D7B8CD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9" y="398228"/>
            <a:ext cx="720080" cy="72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98F11-4B82-435C-AB2E-94A2D614E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01" y="576238"/>
            <a:ext cx="6921316" cy="542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64557-0281-4F76-9914-04AFD82B0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9" r="54239" b="36508"/>
          <a:stretch/>
        </p:blipFill>
        <p:spPr>
          <a:xfrm>
            <a:off x="793942" y="1212825"/>
            <a:ext cx="7106551" cy="968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93292-61EA-4600-8BFB-2B3D43D1F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78449" r="52081" b="-6532"/>
          <a:stretch/>
        </p:blipFill>
        <p:spPr>
          <a:xfrm>
            <a:off x="1106860" y="4083563"/>
            <a:ext cx="7106551" cy="96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F44B0-8E62-4D3A-953B-166D5F068D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8" t="40258" r="-7579" b="31659"/>
          <a:stretch/>
        </p:blipFill>
        <p:spPr>
          <a:xfrm>
            <a:off x="793942" y="2708514"/>
            <a:ext cx="7106551" cy="968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7B2A2-D25A-4D0C-9E3C-E95A8F7A0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7" t="77638" r="-541" b="-5721"/>
          <a:stretch/>
        </p:blipFill>
        <p:spPr>
          <a:xfrm>
            <a:off x="1106860" y="5518932"/>
            <a:ext cx="5760640" cy="968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F7121E-1551-48AE-8990-02398B689EFD}"/>
              </a:ext>
            </a:extLst>
          </p:cNvPr>
          <p:cNvSpPr/>
          <p:nvPr/>
        </p:nvSpPr>
        <p:spPr>
          <a:xfrm>
            <a:off x="3677379" y="1347259"/>
            <a:ext cx="5062329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36D740-133E-40F3-8934-4DF9B2872337}"/>
              </a:ext>
            </a:extLst>
          </p:cNvPr>
          <p:cNvSpPr/>
          <p:nvPr/>
        </p:nvSpPr>
        <p:spPr>
          <a:xfrm>
            <a:off x="3677379" y="2692445"/>
            <a:ext cx="5638393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31.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6B6F45-6BC6-4FC7-BFD4-5115453F47BF}"/>
              </a:ext>
            </a:extLst>
          </p:cNvPr>
          <p:cNvSpPr/>
          <p:nvPr/>
        </p:nvSpPr>
        <p:spPr>
          <a:xfrm>
            <a:off x="3677378" y="4083563"/>
            <a:ext cx="5638393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59.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94D87D-7FF1-4930-8950-7BEE454798CF}"/>
              </a:ext>
            </a:extLst>
          </p:cNvPr>
          <p:cNvSpPr/>
          <p:nvPr/>
        </p:nvSpPr>
        <p:spPr>
          <a:xfrm>
            <a:off x="4059188" y="5518932"/>
            <a:ext cx="5062329" cy="648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99.</a:t>
            </a:r>
          </a:p>
        </p:txBody>
      </p:sp>
    </p:spTree>
    <p:extLst>
      <p:ext uri="{BB962C8B-B14F-4D97-AF65-F5344CB8AC3E}">
        <p14:creationId xmlns:p14="http://schemas.microsoft.com/office/powerpoint/2010/main" val="10158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a Baa cừu đen vần điệu cho trẻ em bài hát cho trẻ sơ sinh trẻ em vần Baa Baa Black Sheep">
            <a:hlinkClick r:id="" action="ppaction://media"/>
            <a:extLst>
              <a:ext uri="{FF2B5EF4-FFF2-40B4-BE49-F238E27FC236}">
                <a16:creationId xmlns:a16="http://schemas.microsoft.com/office/drawing/2014/main" id="{DC553C0F-E944-4E33-B3F2-E7387B080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9"/>
            <a:ext cx="12033250" cy="61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1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93" y="331254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BE98A-4BB1-4F5E-AC48-3B7CD20FEBF8}"/>
              </a:ext>
            </a:extLst>
          </p:cNvPr>
          <p:cNvSpPr/>
          <p:nvPr/>
        </p:nvSpPr>
        <p:spPr>
          <a:xfrm>
            <a:off x="2351768" y="1751878"/>
            <a:ext cx="74567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NHÀ CHO CÁC BẠN</a:t>
            </a:r>
          </a:p>
        </p:txBody>
      </p:sp>
    </p:spTree>
    <p:extLst>
      <p:ext uri="{BB962C8B-B14F-4D97-AF65-F5344CB8AC3E}">
        <p14:creationId xmlns:p14="http://schemas.microsoft.com/office/powerpoint/2010/main" val="111368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E60D1-AAE8-4059-BB18-C48601BA3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134375"/>
            <a:ext cx="6408712" cy="83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2B7C8-172E-44D0-B181-D6CE51B01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61" y="1403672"/>
            <a:ext cx="4346831" cy="132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8165EF-FD80-408D-BBE7-7CE8691B6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55" y="1464932"/>
            <a:ext cx="4032448" cy="122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59CFB-2EBE-47D4-B549-07B766B06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13" y="153201"/>
            <a:ext cx="5040560" cy="1162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884B4-170D-487F-84E5-5635D5209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77" y="2719989"/>
            <a:ext cx="7725960" cy="386943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4346CA-FF2F-477F-8BDA-3A41536B4672}"/>
              </a:ext>
            </a:extLst>
          </p:cNvPr>
          <p:cNvSpPr/>
          <p:nvPr/>
        </p:nvSpPr>
        <p:spPr>
          <a:xfrm>
            <a:off x="4036405" y="6268305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EBB4F9-C97B-4136-B1E7-1D1CF56AED8A}"/>
              </a:ext>
            </a:extLst>
          </p:cNvPr>
          <p:cNvSpPr/>
          <p:nvPr/>
        </p:nvSpPr>
        <p:spPr>
          <a:xfrm>
            <a:off x="4576465" y="6282500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029136-5441-4349-8BDD-E6ABDDDDA7A8}"/>
              </a:ext>
            </a:extLst>
          </p:cNvPr>
          <p:cNvSpPr/>
          <p:nvPr/>
        </p:nvSpPr>
        <p:spPr>
          <a:xfrm>
            <a:off x="5120990" y="6282500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B8C62B-F509-43DB-B8DA-57A21B94D2CE}"/>
              </a:ext>
            </a:extLst>
          </p:cNvPr>
          <p:cNvSpPr/>
          <p:nvPr/>
        </p:nvSpPr>
        <p:spPr>
          <a:xfrm>
            <a:off x="7240761" y="6264870"/>
            <a:ext cx="864096" cy="41501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VNI-Avo" pitchFamily="2" charset="0"/>
              </a:rPr>
              <a:t>76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A97AD-E81C-4B8B-87A1-D2143BE06B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59704" b="75489"/>
          <a:stretch/>
        </p:blipFill>
        <p:spPr>
          <a:xfrm>
            <a:off x="1992805" y="1464932"/>
            <a:ext cx="567436" cy="551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03D1D9-2997-4179-B441-360A8C9F1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59704" b="75489"/>
          <a:stretch/>
        </p:blipFill>
        <p:spPr>
          <a:xfrm>
            <a:off x="6829808" y="274072"/>
            <a:ext cx="567436" cy="5514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112907-D132-46F0-AF4A-1F28FCBBFC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59704" b="75489"/>
          <a:stretch/>
        </p:blipFill>
        <p:spPr>
          <a:xfrm>
            <a:off x="6808712" y="1464932"/>
            <a:ext cx="588531" cy="5514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FD6743-73C7-4DED-982D-28E3FAA571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85" y="1429237"/>
            <a:ext cx="883239" cy="7113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A2FC24-3EFC-4882-A50A-3281595D9F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55" y="1492580"/>
            <a:ext cx="696889" cy="6843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552FA4-3193-425A-9229-A6BD40F977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61" y="246486"/>
            <a:ext cx="828363" cy="6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5 0.03542 L 0.00435 0.03542 C 0.0025 0.03002 0.00105 0.02416 -0.00132 0.01947 C -0.00211 0.01783 -0.0037 0.01853 -0.00475 0.01736 C -0.00831 0.0136 -0.01095 0.0068 -0.01491 0.00516 C -0.01689 0.00469 -0.01874 0.00399 -0.02058 0.00329 C -0.02652 0.00071 -0.02969 -0.0014 -0.03536 -0.00469 C -0.04103 -0.00422 -0.0467 -0.00375 -0.05238 -0.00281 C -0.05462 -0.00234 -0.05713 -0.00258 -0.05911 -0.0007 C -0.07006 0.00845 -0.07678 0.01595 -0.08417 0.03143 C -0.08589 0.03518 -0.08721 0.03964 -0.08866 0.04362 C -0.09064 0.05652 -0.0942 0.07646 -0.09433 0.08982 C -0.09459 0.1121 -0.09407 0.13438 -0.09314 0.15643 C -0.09248 0.17331 -0.08707 0.19794 -0.08298 0.21084 C -0.07797 0.22702 -0.06874 0.25774 -0.06254 0.26736 L -0.04552 0.29339 C -0.04393 0.29597 -0.03404 0.31192 -0.03087 0.31567 C -0.01319 0.33654 -0.02151 0.32575 -0.00581 0.3478 C -0.00211 0.35319 0.00211 0.35788 0.00554 0.36398 C 0.01662 0.38391 0.01187 0.3743 0.02018 0.39236 C 0.02137 0.39892 0.02322 0.40549 0.02361 0.41229 C 0.02414 0.42003 0.02335 0.42894 0.02018 0.43457 C 0.01807 0.43832 0.01557 0.44114 0.01345 0.44466 C 0.01029 0.44981 0.00435 0.46084 0.00435 0.46084 C 0.00659 0.46342 0.00857 0.4674 0.01121 0.46881 C 0.02203 0.47514 0.01557 0.47209 0.03047 0.47702 C 0.03984 0.47491 0.04947 0.47491 0.05884 0.47092 C 0.06464 0.46834 0.07783 0.44466 0.08034 0.44067 C 0.10145 0.40502 0.08272 0.43481 0.1087 0.38227 L 0.13245 0.33373 C 0.13483 0.32904 0.1372 0.32458 0.13931 0.31966 C 0.14578 0.30441 0.15211 0.28706 0.16082 0.27533 C 0.1657 0.26876 0.17678 0.25915 0.17678 0.25915 C 0.18166 0.26056 0.18681 0.26009 0.19142 0.26337 C 0.20026 0.26947 0.2153 0.29972 0.21979 0.30769 C 0.22322 0.31356 0.22651 0.32012 0.23008 0.32575 C 0.23641 0.33607 0.24063 0.34334 0.2471 0.35202 C 0.24815 0.35343 0.24934 0.3546 0.25039 0.35601 C 0.25119 0.35272 0.25237 0.34944 0.25277 0.34592 C 0.2529 0.34334 0.25396 0.31027 0.25501 0.30347 C 0.25541 0.30113 0.25646 0.29949 0.25725 0.29761 C 0.25989 0.3023 0.26293 0.30629 0.26517 0.31168 C 0.27243 0.32786 0.29367 0.38345 0.30488 0.40432 C 0.31253 0.41862 0.32915 0.45497 0.34459 0.46271 C 0.34855 0.46482 0.3529 0.46412 0.35712 0.46482 C 0.36082 0.46154 0.36557 0.46013 0.36834 0.45474 C 0.37783 0.43692 0.38615 0.41722 0.3934 0.39634 C 0.40369 0.36633 0.39881 0.37805 0.40699 0.35999 C 0.41042 0.36539 0.41398 0.37031 0.41715 0.37618 C 0.44314 0.42238 0.42836 0.40338 0.44432 0.42238 C 0.45686 0.41135 0.44907 0.42073 0.45686 0.37219 C 0.45936 0.35671 0.46161 0.34123 0.46372 0.32575 C 0.46715 0.30042 0.46319 0.31192 0.46939 0.29761 C 0.47084 0.29808 0.47243 0.29831 0.47388 0.29949 C 0.47889 0.30347 0.49103 0.31825 0.49432 0.32177 C 0.50211 0.32974 0.50884 0.33631 0.51702 0.34193 C 0.5215 0.34498 0.52704 0.34756 0.53166 0.34991 C 0.54155 0.34921 0.55171 0.35272 0.56121 0.3478 C 0.56385 0.34663 0.56332 0.33865 0.56345 0.33373 C 0.56372 0.32364 0.56293 0.31356 0.5624 0.30347 C 0.56108 0.28354 0.56121 0.30394 0.56121 0.2955 " pathEditMode="relative" ptsTypes="AAAAAAAAAAAAAAAAAAAAAAAAAAAAAAAAAAAAAAAAAAAAAAAAAAAAAAAAAAAAA">
                                      <p:cBhvr>
                                        <p:cTn id="27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6 0.00117 L 0.00396 0.00117 C 0.00752 0.00234 0.01095 0.00375 0.01451 0.00516 C 0.0157 0.00563 0.01676 0.00727 0.01794 0.00727 C 0.02929 0.00844 0.04063 0.00891 0.05185 0.00938 L 0.22032 0.01571 C 0.22625 0.01923 0.23457 0.02392 0.23892 0.02814 C 0.24169 0.03049 0.24367 0.03494 0.24604 0.03846 C 0.24565 0.0462 0.24683 0.05464 0.24486 0.06121 C 0.24037 0.07669 0.23311 0.08888 0.22731 0.10295 C 0.21953 0.12171 0.23523 0.09029 0.21438 0.13203 C 0.2091 0.14259 0.20264 0.1515 0.19802 0.16323 L 0.17823 0.21294 C 0.17929 0.21435 0.18034 0.21646 0.18166 0.21717 C 0.20224 0.22866 0.20435 0.22608 0.2285 0.22748 L 0.37573 0.23593 C 0.39947 0.2507 0.39367 0.2364 0.39921 0.26923 C 0.39486 0.28987 0.39116 0.31121 0.38628 0.33161 C 0.38562 0.33419 0.38377 0.33536 0.38272 0.33771 C 0.37744 0.35061 0.3723 0.36374 0.36755 0.37711 C 0.36649 0.38039 0.36623 0.38438 0.36517 0.38766 C 0.35633 0.41792 0.35739 0.41487 0.35119 0.43128 C 0.34961 0.44371 0.34657 0.45591 0.34657 0.46857 C 0.34657 0.47866 0.34789 0.48968 0.35119 0.49765 C 0.35541 0.50797 0.36596 0.52017 0.37348 0.52884 C 0.37533 0.53377 0.37902 0.53752 0.37929 0.54338 C 0.38127 0.58489 0.36557 0.59404 0.34881 0.62031 C 0.34776 0.62195 0.34657 0.62336 0.34538 0.62453 L 0.29855 0.67237 C 0.29433 0.67659 0.29195 0.678 0.28694 0.68058 C 0.27216 0.68832 0.25778 0.69981 0.24248 0.70356 C 0.22388 0.70802 0.20501 0.70497 0.18641 0.70567 C 0.18523 0.70638 0.18404 0.70755 0.18285 0.70778 C 0.14182 0.71177 0.11346 0.70896 0.06939 0.70778 C 0.06794 0.70708 0.06636 0.70614 0.06478 0.70567 C 0.0628 0.70474 0.06082 0.7045 0.05897 0.70356 C 0.00501 0.67589 0.03496 0.68926 0.0157 0.68058 C -0.00145 0.66065 -0.01886 0.64118 -0.03575 0.62031 C -0.0376 0.6182 -0.03931 0.61538 -0.0405 0.6121 C -0.04644 0.59381 -0.05132 0.57458 -0.05686 0.55605 C -0.05699 0.55464 -0.06346 0.50141 -0.06266 0.48944 C -0.06253 0.48686 -0.06095 0.49343 -0.06029 0.49578 C -0.06003 0.49695 -0.05778 0.50985 -0.05805 0.51032 C -0.05963 0.51243 -0.06187 0.50891 -0.06385 0.50821 C -0.07005 0.50563 -0.07638 0.50258 -0.08258 0.49976 C -0.08601 0.49648 -0.08997 0.4939 -0.09314 0.48944 C -0.09736 0.48335 -0.10105 0.47584 -0.10475 0.46857 C -0.1153 0.44793 -0.11359 0.45192 -0.11873 0.43339 C -0.11227 0.4219 -0.11755 0.42917 -0.09894 0.42917 " pathEditMode="relative" ptsTypes="AAAAAAAAAAAAAAAAAAAAAAAAAAAAAAAAAAAAAAAAAAAAAAAAA">
                                      <p:cBhvr>
                                        <p:cTn id="32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 0.00868 L 0.0157 0.00868 C 0.01253 0.00657 0.00937 0.00469 0.00633 0.00235 C 0.00462 0.00117 0.00316 -0.00047 0.00158 -0.00187 C -0.00462 -0.0068 -0.01082 -0.01172 -0.01715 -0.01641 C -0.01821 -0.01712 -0.01953 -0.01759 -0.02058 -0.01852 C -0.02454 -0.02157 -0.02823 -0.02603 -0.03232 -0.02884 C -0.05224 -0.04292 -0.0529 -0.04221 -0.07085 -0.04948 C -0.0818 -0.04831 -0.09275 -0.04831 -0.10356 -0.04549 C -0.1062 -0.04479 -0.10831 -0.04151 -0.11069 -0.03916 C -0.11649 -0.0333 -0.12177 -0.02509 -0.1281 -0.0204 C -0.13457 -0.01595 -0.13575 -0.01571 -0.14222 -0.00797 C -0.14433 -0.00563 -0.14604 -0.00234 -0.14802 0.00024 C -0.15106 0.00399 -0.15436 0.00704 -0.15739 0.01056 C -0.15858 0.01196 -0.1599 0.01314 -0.16095 0.01478 C -0.16715 0.02463 -0.16676 0.02533 -0.17137 0.03776 L -0.17612 0.05019 L -0.17731 0.05629 C -0.1781 0.10554 -0.18153 0.15479 -0.17955 0.20404 C -0.17916 0.21365 -0.17942 0.2235 -0.17837 0.23312 C -0.17823 0.23546 -0.17691 0.23734 -0.17612 0.23921 C -0.17428 0.24344 -0.17217 0.24742 -0.17019 0.25164 C -0.16939 0.25375 -0.16887 0.2561 -0.16794 0.25798 C -0.16649 0.26102 -0.16478 0.2636 -0.16319 0.26618 C -0.16108 0.27017 -0.16029 0.27205 -0.15739 0.27463 C -0.15633 0.27557 -0.15501 0.27603 -0.15383 0.27674 C -0.15238 0.27932 -0.15079 0.28237 -0.14921 0.28495 C -0.14129 0.29761 -0.1343 0.30347 -0.12348 0.31192 C -0.11979 0.31496 -0.11557 0.31567 -0.11174 0.31825 C -0.09538 0.32904 -0.08523 0.33771 -0.06966 0.35366 C -0.06702 0.35624 -0.06425 0.35882 -0.06148 0.36187 C -0.0537 0.37055 -0.04538 0.37852 -0.03813 0.38884 C -0.03615 0.39165 -0.03404 0.394 -0.03232 0.39728 C -0.02982 0.40174 -0.02771 0.40713 -0.02533 0.41182 C -0.0219 0.41815 -0.01478 0.43035 -0.01478 0.43035 C -0.01359 0.43598 -0.0124 0.44137 -0.01122 0.447 C -0.0091 0.45802 -0.00686 0.46435 -0.01122 0.47608 C -0.01465 0.48523 -0.03074 0.49132 -0.03351 0.49273 C -0.04129 0.49695 -0.04222 0.49531 -0.0533 0.49695 C -0.09195 0.50282 -0.0657 0.49977 -0.09895 0.50329 C -0.12375 0.49367 -0.11187 0.49906 -0.14341 0.48241 C -0.14459 0.48171 -0.14578 0.48124 -0.14684 0.4803 C -0.15594 0.47233 -0.16478 0.46342 -0.17375 0.45544 C -0.1756 0.4538 -0.17771 0.45286 -0.17955 0.45122 C -0.20422 0.42941 -0.19169 0.43715 -0.20304 0.43035 C -0.21003 0.41792 -0.20449 0.4266 -0.22401 0.4137 C -0.22916 0.41042 -0.2285 0.41159 -0.23575 0.40971 C -0.26662 0.42425 -0.24895 0.41042 -0.28246 0.46998 L -0.28246 0.46998 C -0.30093 0.48781 -0.2905 0.48077 -0.31399 0.48851 C -0.32929 0.48452 -0.34486 0.48405 -0.35963 0.47608 C -0.36874 0.47116 -0.38166 0.4538 -0.38655 0.43668 C -0.38945 0.42613 -0.39116 0.4144 -0.39354 0.40338 C -0.39472 0.37313 -0.39618 0.35882 -0.39235 0.32646 C -0.39143 0.31872 -0.38536 0.30629 -0.3818 0.3016 C -0.38087 0.30019 -0.37955 0.30019 -0.37837 0.29949 C -0.37757 0.29808 -0.37705 0.2962 -0.37599 0.29526 C -0.36966 0.29081 -0.369 0.29128 -0.36425 0.29128 " pathEditMode="relative" ptsTypes="AAAAAAAAAAAAAAAAAAAAAAAAAAAAAAAAAAAAAAAAAAAAAAAAAAAAAAAAAA">
                                      <p:cBhvr>
                                        <p:cTn id="37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F9000-7CA1-470D-8ACD-0B7DA260D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000DA-1FD9-49C3-B6CA-CACDC9E6FBB4}"/>
              </a:ext>
            </a:extLst>
          </p:cNvPr>
          <p:cNvSpPr txBox="1"/>
          <p:nvPr/>
        </p:nvSpPr>
        <p:spPr>
          <a:xfrm>
            <a:off x="1354065" y="1850751"/>
            <a:ext cx="8540341" cy="3098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en-US" sz="6514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514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514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14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6514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514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514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6514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514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14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6514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14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514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sz="6514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89E2B-F3BE-41EA-950E-6F35319B0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00" y="4903998"/>
            <a:ext cx="1850441" cy="184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EBF25-52FE-429E-BB49-E566122D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41" y="4934129"/>
            <a:ext cx="1850441" cy="1849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607F4-35BD-459D-AEAD-2D1ED0C1C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81" y="4884962"/>
            <a:ext cx="1850441" cy="1849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7DDED1-04FB-4F3B-AD34-9D575D3B5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56" y="4896466"/>
            <a:ext cx="1850441" cy="184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5368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Lá Cây PNG &amp;amp; Không Có Lá Cây Transparent Clipart Miễn phí Tải về -  Logo thiết kế sản Phẩm Hiệu Tổ chức hành vi con Người - Không Có">
            <a:extLst>
              <a:ext uri="{FF2B5EF4-FFF2-40B4-BE49-F238E27FC236}">
                <a16:creationId xmlns:a16="http://schemas.microsoft.com/office/drawing/2014/main" id="{26536228-A4C7-43EE-AB0A-893A8039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82" y="199"/>
            <a:ext cx="9443486" cy="67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85" y="226435"/>
            <a:ext cx="1305203" cy="13052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39" y="-25879"/>
            <a:ext cx="1305203" cy="13052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30" y="1570389"/>
            <a:ext cx="1305203" cy="13052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13" y="148584"/>
            <a:ext cx="1305203" cy="130520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9" y="1503457"/>
            <a:ext cx="1305203" cy="13052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97" y="2551222"/>
            <a:ext cx="1305203" cy="1305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E44DB-D895-41BF-99AE-09117C466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89" y="1638625"/>
            <a:ext cx="1273731" cy="1273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772A6C-C335-476C-97CD-3FF466EE2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7" y="6089682"/>
            <a:ext cx="679219" cy="679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FE18EB-3221-4B70-8633-BF2697219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96" y="4891163"/>
            <a:ext cx="679219" cy="679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D5C8BF-38D5-4C83-994D-1ED6E1EAB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17" y="4385551"/>
            <a:ext cx="679219" cy="679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882EAF-E65B-42FE-A0A5-4E5968548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53" y="6107308"/>
            <a:ext cx="679219" cy="679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D4F496-AE9D-4DBE-AFC5-D2318757D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21" y="4725161"/>
            <a:ext cx="679219" cy="6792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60820C-4321-4BC0-B930-8D34D139E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2" y="5903279"/>
            <a:ext cx="679219" cy="679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29A5CD-18AC-4B4C-806E-27725D729D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98" y="4211943"/>
            <a:ext cx="679219" cy="6792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E3517D-0579-4B95-A3EF-1DF9C89AC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35" y="4272129"/>
            <a:ext cx="679219" cy="6792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50C346-93B6-4DE5-8DB1-B54AF50B8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528" y="6089682"/>
            <a:ext cx="679219" cy="6792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E0D217-91CB-4D96-BBDB-2C6EE677C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60" y="5019657"/>
            <a:ext cx="679219" cy="6792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B073D2-BCCB-4E46-8664-2CE69932A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44" y="5142839"/>
            <a:ext cx="679219" cy="67921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4F0EB69-26EF-45B0-B5FD-6370FE45A268}"/>
              </a:ext>
            </a:extLst>
          </p:cNvPr>
          <p:cNvSpPr/>
          <p:nvPr/>
        </p:nvSpPr>
        <p:spPr>
          <a:xfrm>
            <a:off x="7984085" y="208809"/>
            <a:ext cx="1316135" cy="12558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1FC574-FA30-4D7B-8183-E430A15DFF2E}"/>
              </a:ext>
            </a:extLst>
          </p:cNvPr>
          <p:cNvSpPr/>
          <p:nvPr/>
        </p:nvSpPr>
        <p:spPr>
          <a:xfrm>
            <a:off x="9145547" y="1635670"/>
            <a:ext cx="1417472" cy="12346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BD97FC2-A6F7-4657-81BD-3D6010F75DDB}"/>
              </a:ext>
            </a:extLst>
          </p:cNvPr>
          <p:cNvSpPr/>
          <p:nvPr/>
        </p:nvSpPr>
        <p:spPr>
          <a:xfrm>
            <a:off x="5966268" y="10038"/>
            <a:ext cx="1403389" cy="122069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B46D04F-878A-4611-A26D-1BE67622CD2B}"/>
              </a:ext>
            </a:extLst>
          </p:cNvPr>
          <p:cNvSpPr/>
          <p:nvPr/>
        </p:nvSpPr>
        <p:spPr>
          <a:xfrm>
            <a:off x="848327" y="1487267"/>
            <a:ext cx="1339289" cy="12288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A1FDC4E-692B-4432-A0D3-97ACEE439500}"/>
              </a:ext>
            </a:extLst>
          </p:cNvPr>
          <p:cNvSpPr/>
          <p:nvPr/>
        </p:nvSpPr>
        <p:spPr>
          <a:xfrm>
            <a:off x="3947111" y="1611641"/>
            <a:ext cx="1283248" cy="117849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C524C2D-5B0F-4B69-A096-7F4ACCA3A288}"/>
              </a:ext>
            </a:extLst>
          </p:cNvPr>
          <p:cNvSpPr/>
          <p:nvPr/>
        </p:nvSpPr>
        <p:spPr>
          <a:xfrm>
            <a:off x="1720646" y="2604488"/>
            <a:ext cx="1259445" cy="123326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4AA7309-80F9-4B38-AE41-3C77695E3691}"/>
              </a:ext>
            </a:extLst>
          </p:cNvPr>
          <p:cNvSpPr/>
          <p:nvPr/>
        </p:nvSpPr>
        <p:spPr>
          <a:xfrm>
            <a:off x="3334011" y="83200"/>
            <a:ext cx="1541407" cy="13273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32250E-52CA-451E-8419-782F2AFB9E67}"/>
              </a:ext>
            </a:extLst>
          </p:cNvPr>
          <p:cNvSpPr txBox="1"/>
          <p:nvPr/>
        </p:nvSpPr>
        <p:spPr>
          <a:xfrm>
            <a:off x="1467214" y="5879218"/>
            <a:ext cx="9551638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C949F0-EF3F-4DA7-98E7-055A22A24D3F}"/>
              </a:ext>
            </a:extLst>
          </p:cNvPr>
          <p:cNvSpPr txBox="1"/>
          <p:nvPr/>
        </p:nvSpPr>
        <p:spPr>
          <a:xfrm>
            <a:off x="1722739" y="5893266"/>
            <a:ext cx="927318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CB9DBB-E180-4AA1-AC38-BF51BD22084E}"/>
              </a:ext>
            </a:extLst>
          </p:cNvPr>
          <p:cNvSpPr txBox="1"/>
          <p:nvPr/>
        </p:nvSpPr>
        <p:spPr>
          <a:xfrm>
            <a:off x="1864328" y="5889128"/>
            <a:ext cx="8757409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795256-6E8D-46EB-92C9-AA87084DB9D9}"/>
              </a:ext>
            </a:extLst>
          </p:cNvPr>
          <p:cNvSpPr txBox="1"/>
          <p:nvPr/>
        </p:nvSpPr>
        <p:spPr>
          <a:xfrm>
            <a:off x="1454806" y="5982220"/>
            <a:ext cx="9283562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756BF7-1A79-4989-BB28-B7C628AEEFDC}"/>
              </a:ext>
            </a:extLst>
          </p:cNvPr>
          <p:cNvSpPr txBox="1"/>
          <p:nvPr/>
        </p:nvSpPr>
        <p:spPr>
          <a:xfrm>
            <a:off x="1444284" y="5936705"/>
            <a:ext cx="983009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E29A09-312E-4381-8432-A64212DA3F05}"/>
              </a:ext>
            </a:extLst>
          </p:cNvPr>
          <p:cNvSpPr txBox="1"/>
          <p:nvPr/>
        </p:nvSpPr>
        <p:spPr>
          <a:xfrm>
            <a:off x="1502661" y="5924385"/>
            <a:ext cx="983009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14CC2F-460F-410D-B510-414D57BB8746}"/>
              </a:ext>
            </a:extLst>
          </p:cNvPr>
          <p:cNvSpPr txBox="1"/>
          <p:nvPr/>
        </p:nvSpPr>
        <p:spPr>
          <a:xfrm>
            <a:off x="2547501" y="5884030"/>
            <a:ext cx="703763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70604E-8ACC-4073-9C79-3F7027F6A9E8}"/>
              </a:ext>
            </a:extLst>
          </p:cNvPr>
          <p:cNvSpPr txBox="1"/>
          <p:nvPr/>
        </p:nvSpPr>
        <p:spPr>
          <a:xfrm>
            <a:off x="2730871" y="5961903"/>
            <a:ext cx="703763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0F6CF7-D292-4FF3-AAD0-CF55B111A1EA}"/>
              </a:ext>
            </a:extLst>
          </p:cNvPr>
          <p:cNvSpPr txBox="1"/>
          <p:nvPr/>
        </p:nvSpPr>
        <p:spPr>
          <a:xfrm>
            <a:off x="2054173" y="5867225"/>
            <a:ext cx="7553408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50" y="2183217"/>
            <a:ext cx="1305203" cy="130520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FD4F192-983E-4F26-9419-A35686E2776B}"/>
              </a:ext>
            </a:extLst>
          </p:cNvPr>
          <p:cNvSpPr/>
          <p:nvPr/>
        </p:nvSpPr>
        <p:spPr>
          <a:xfrm>
            <a:off x="7364693" y="2220168"/>
            <a:ext cx="1246517" cy="11944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14FE887-2792-44B0-8E34-493955A1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17" y="3384550"/>
            <a:ext cx="1305203" cy="130520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23EDD1F-6B4F-4C98-93D0-3AB34E3F909E}"/>
              </a:ext>
            </a:extLst>
          </p:cNvPr>
          <p:cNvSpPr/>
          <p:nvPr/>
        </p:nvSpPr>
        <p:spPr>
          <a:xfrm>
            <a:off x="9266202" y="3462467"/>
            <a:ext cx="1302829" cy="111959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14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32250E-52CA-451E-8419-782F2AFB9E67}"/>
              </a:ext>
            </a:extLst>
          </p:cNvPr>
          <p:cNvSpPr txBox="1"/>
          <p:nvPr/>
        </p:nvSpPr>
        <p:spPr>
          <a:xfrm>
            <a:off x="-10790746" y="-2557745"/>
            <a:ext cx="9551638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AC949F0-EF3F-4DA7-98E7-055A22A24D3F}"/>
              </a:ext>
            </a:extLst>
          </p:cNvPr>
          <p:cNvSpPr txBox="1"/>
          <p:nvPr/>
        </p:nvSpPr>
        <p:spPr>
          <a:xfrm>
            <a:off x="-11735511" y="4756641"/>
            <a:ext cx="927318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BCB9DBB-E180-4AA1-AC38-BF51BD22084E}"/>
              </a:ext>
            </a:extLst>
          </p:cNvPr>
          <p:cNvSpPr txBox="1"/>
          <p:nvPr/>
        </p:nvSpPr>
        <p:spPr>
          <a:xfrm>
            <a:off x="-11576378" y="5698877"/>
            <a:ext cx="8757409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795256-6E8D-46EB-92C9-AA87084DB9D9}"/>
              </a:ext>
            </a:extLst>
          </p:cNvPr>
          <p:cNvSpPr txBox="1"/>
          <p:nvPr/>
        </p:nvSpPr>
        <p:spPr>
          <a:xfrm>
            <a:off x="-11723571" y="3871485"/>
            <a:ext cx="9283562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756BF7-1A79-4989-BB28-B7C628AEEFDC}"/>
              </a:ext>
            </a:extLst>
          </p:cNvPr>
          <p:cNvSpPr txBox="1"/>
          <p:nvPr/>
        </p:nvSpPr>
        <p:spPr>
          <a:xfrm>
            <a:off x="-11654562" y="801931"/>
            <a:ext cx="983009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E29A09-312E-4381-8432-A64212DA3F05}"/>
              </a:ext>
            </a:extLst>
          </p:cNvPr>
          <p:cNvSpPr txBox="1"/>
          <p:nvPr/>
        </p:nvSpPr>
        <p:spPr>
          <a:xfrm>
            <a:off x="-10790745" y="-1402681"/>
            <a:ext cx="983009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F14CC2F-460F-410D-B510-414D57BB8746}"/>
              </a:ext>
            </a:extLst>
          </p:cNvPr>
          <p:cNvSpPr txBox="1"/>
          <p:nvPr/>
        </p:nvSpPr>
        <p:spPr>
          <a:xfrm>
            <a:off x="-10069582" y="2683056"/>
            <a:ext cx="703763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370604E-8ACC-4073-9C79-3F7027F6A9E8}"/>
              </a:ext>
            </a:extLst>
          </p:cNvPr>
          <p:cNvSpPr txBox="1"/>
          <p:nvPr/>
        </p:nvSpPr>
        <p:spPr>
          <a:xfrm>
            <a:off x="-9904805" y="1664381"/>
            <a:ext cx="7037633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20F6CF7-D292-4FF3-AAD0-CF55B111A1EA}"/>
              </a:ext>
            </a:extLst>
          </p:cNvPr>
          <p:cNvSpPr txBox="1"/>
          <p:nvPr/>
        </p:nvSpPr>
        <p:spPr>
          <a:xfrm>
            <a:off x="-9875114" y="-140304"/>
            <a:ext cx="7553408" cy="7594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0330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28" grpId="0" animBg="1"/>
      <p:bldP spid="28" grpId="1" animBg="1"/>
      <p:bldP spid="28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32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AA383-9CEB-4699-A43A-6BE2A4772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0343" y="3384550"/>
            <a:ext cx="6754860" cy="1946044"/>
          </a:xfrm>
          <a:prstGeom prst="rect">
            <a:avLst/>
          </a:prstGeom>
          <a:noFill/>
        </p:spPr>
        <p:txBody>
          <a:bodyPr wrap="square" lIns="122235" tIns="61118" rIns="122235" bIns="611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13">
              <a:defRPr/>
            </a:pPr>
            <a:r>
              <a:rPr lang="en-US" sz="5922" b="1" dirty="0" err="1">
                <a:ln/>
                <a:solidFill>
                  <a:srgbClr val="0070C0"/>
                </a:solidFill>
                <a:latin typeface="VNI-Avo" pitchFamily="2" charset="0"/>
              </a:rPr>
              <a:t>Chaøo</a:t>
            </a:r>
            <a:r>
              <a:rPr lang="en-US" sz="5922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5922" b="1" dirty="0" err="1">
                <a:ln/>
                <a:solidFill>
                  <a:srgbClr val="0070C0"/>
                </a:solidFill>
                <a:latin typeface="VNI-Avo" pitchFamily="2" charset="0"/>
              </a:rPr>
              <a:t>taïm</a:t>
            </a:r>
            <a:r>
              <a:rPr lang="en-US" sz="5922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5922" b="1" dirty="0" err="1">
                <a:ln/>
                <a:solidFill>
                  <a:srgbClr val="0070C0"/>
                </a:solidFill>
                <a:latin typeface="VNI-Avo" pitchFamily="2" charset="0"/>
              </a:rPr>
              <a:t>bieät</a:t>
            </a:r>
            <a:r>
              <a:rPr lang="en-US" sz="5922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</a:p>
          <a:p>
            <a:pPr algn="ctr" defTabSz="956213">
              <a:defRPr/>
            </a:pPr>
            <a:r>
              <a:rPr lang="en-US" sz="5922" b="1" dirty="0" err="1">
                <a:ln/>
                <a:solidFill>
                  <a:srgbClr val="0070C0"/>
                </a:solidFill>
                <a:latin typeface="VNI-Avo" pitchFamily="2" charset="0"/>
              </a:rPr>
              <a:t>caùc</a:t>
            </a:r>
            <a:r>
              <a:rPr lang="en-US" sz="5922" b="1" dirty="0">
                <a:ln/>
                <a:solidFill>
                  <a:srgbClr val="0070C0"/>
                </a:solidFill>
                <a:latin typeface="VNI-Avo" pitchFamily="2" charset="0"/>
              </a:rPr>
              <a:t> con</a:t>
            </a:r>
          </a:p>
        </p:txBody>
      </p:sp>
      <p:pic>
        <p:nvPicPr>
          <p:cNvPr id="8" name="Picture 8" descr="Cloud clipart animated gif, Cloud animated gif Transparent FREE for  download on WebStockReview 2021">
            <a:extLst>
              <a:ext uri="{FF2B5EF4-FFF2-40B4-BE49-F238E27FC236}">
                <a16:creationId xmlns:a16="http://schemas.microsoft.com/office/drawing/2014/main" id="{C3731D57-FBB3-4B5E-838E-DFE8816D1E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62" y="-141868"/>
            <a:ext cx="4331970" cy="324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72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74" y="3192487"/>
            <a:ext cx="498502" cy="432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994" y="2304762"/>
            <a:ext cx="6422215" cy="1552423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90" y="1627939"/>
            <a:ext cx="951536" cy="121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227194" y="1497895"/>
            <a:ext cx="1072287" cy="11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44644" y="2769609"/>
            <a:ext cx="4268162" cy="792911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1504" y="3749308"/>
            <a:ext cx="2321752" cy="246375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08217" y="3607834"/>
            <a:ext cx="1503657" cy="1458477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09334" y="330056"/>
            <a:ext cx="2535576" cy="1332253"/>
          </a:xfrm>
          <a:prstGeom prst="ellipse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626640" y="4534423"/>
            <a:ext cx="6016625" cy="6379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02513"/>
            <a:r>
              <a:rPr lang="en-US" sz="1777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sz="1777" dirty="0">
              <a:solidFill>
                <a:prstClr val="black"/>
              </a:solidFill>
              <a:latin typeface="Arial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214758" y="2985276"/>
            <a:ext cx="5987658" cy="11685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tr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88722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477257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7775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056221" y="4845850"/>
            <a:ext cx="2526983" cy="1234156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2513"/>
            <a:r>
              <a:rPr lang="en-US" sz="5400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3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70" y="5343261"/>
            <a:ext cx="749210" cy="1013354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058" y="5551563"/>
            <a:ext cx="782828" cy="984538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655" y="5589313"/>
            <a:ext cx="778027" cy="998947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705" y="5343261"/>
            <a:ext cx="749210" cy="99894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9786" y="4451205"/>
            <a:ext cx="1537011" cy="1490829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66738" y="481086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39239" y="4864847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7775" y="4864847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56221" y="482075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3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57" y="5336199"/>
            <a:ext cx="749210" cy="1013354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825" y="5576444"/>
            <a:ext cx="782828" cy="982831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478" y="5576443"/>
            <a:ext cx="778027" cy="998947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507" y="5336199"/>
            <a:ext cx="749210" cy="998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19036" y="4651448"/>
            <a:ext cx="1537011" cy="1490829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31777" y="2852407"/>
            <a:ext cx="5701686" cy="255207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78705" y="2944158"/>
            <a:ext cx="5701686" cy="9845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66738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77257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7775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056221" y="4845850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3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5" y="5172673"/>
            <a:ext cx="749210" cy="1013354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15" y="5501036"/>
            <a:ext cx="782828" cy="984538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549" y="5499287"/>
            <a:ext cx="843671" cy="1083230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462" y="5283542"/>
            <a:ext cx="749210" cy="998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16905" y="4554025"/>
            <a:ext cx="1537011" cy="1490829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25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66738" y="481086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77257" y="4880839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7775" y="4864847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56221" y="4820751"/>
            <a:ext cx="2526983" cy="123415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2764" dirty="0">
                <a:solidFill>
                  <a:srgbClr val="C00000"/>
                </a:solidFill>
                <a:latin typeface="Arial" panose="020F0502020204030204"/>
                <a:ea typeface="微软雅黑"/>
              </a:rPr>
              <a:t>99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56" y="5339574"/>
            <a:ext cx="749210" cy="1013354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69" y="5497918"/>
            <a:ext cx="782828" cy="984538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022" y="5588976"/>
            <a:ext cx="778027" cy="998947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616" y="5323637"/>
            <a:ext cx="749210" cy="998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4134" y="942454"/>
            <a:ext cx="1358381" cy="1443194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047628" y="-41339"/>
            <a:ext cx="2535576" cy="1332253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770566" y="2781085"/>
            <a:ext cx="1473126" cy="734141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3158" dirty="0">
                <a:solidFill>
                  <a:prstClr val="white"/>
                </a:solidFill>
                <a:latin typeface="Arial" panose="020F0502020204030204"/>
                <a:ea typeface="微软雅黑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399933" y="4506376"/>
            <a:ext cx="1537011" cy="149082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661527" y="3118936"/>
            <a:ext cx="6840760" cy="7925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02513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liền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tr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100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9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1552129" y="1944390"/>
            <a:ext cx="9299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TIA SỐ 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 LIỀN 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ỚC- SỐ LIỀN SAU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AF4B04B-7C68-4022-A2C3-739991E54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23844" r="-3745" b="-20671"/>
          <a:stretch/>
        </p:blipFill>
        <p:spPr>
          <a:xfrm>
            <a:off x="4432449" y="3534771"/>
            <a:ext cx="5832648" cy="2858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716F1C-A7C1-4924-B12F-D454E0251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27" b="3173"/>
          <a:stretch/>
        </p:blipFill>
        <p:spPr>
          <a:xfrm>
            <a:off x="616025" y="432222"/>
            <a:ext cx="5832648" cy="285865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7D94DD-262F-444E-85B1-D84F59E11A4D}"/>
              </a:ext>
            </a:extLst>
          </p:cNvPr>
          <p:cNvSpPr/>
          <p:nvPr/>
        </p:nvSpPr>
        <p:spPr>
          <a:xfrm>
            <a:off x="4864497" y="1296318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190B70-BE3E-4B60-961E-9547101E09FC}"/>
              </a:ext>
            </a:extLst>
          </p:cNvPr>
          <p:cNvSpPr/>
          <p:nvPr/>
        </p:nvSpPr>
        <p:spPr>
          <a:xfrm>
            <a:off x="5440561" y="2105442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24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5E6F7A-BE5A-4AF0-8D9B-FFB5521FC2C8}"/>
              </a:ext>
            </a:extLst>
          </p:cNvPr>
          <p:cNvSpPr/>
          <p:nvPr/>
        </p:nvSpPr>
        <p:spPr>
          <a:xfrm>
            <a:off x="5040292" y="2875869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82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D7A84D-BDF8-480B-A9B8-9AEF83056BFD}"/>
              </a:ext>
            </a:extLst>
          </p:cNvPr>
          <p:cNvSpPr/>
          <p:nvPr/>
        </p:nvSpPr>
        <p:spPr>
          <a:xfrm>
            <a:off x="9366719" y="3696556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512051-AB94-40BF-AA05-ADAFD41E608D}"/>
              </a:ext>
            </a:extLst>
          </p:cNvPr>
          <p:cNvSpPr/>
          <p:nvPr/>
        </p:nvSpPr>
        <p:spPr>
          <a:xfrm>
            <a:off x="9401001" y="4549088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68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DBE2C2-FDC4-4F4A-94B4-BB892C5BF7C4}"/>
              </a:ext>
            </a:extLst>
          </p:cNvPr>
          <p:cNvSpPr/>
          <p:nvPr/>
        </p:nvSpPr>
        <p:spPr>
          <a:xfrm>
            <a:off x="9112969" y="5263753"/>
            <a:ext cx="86409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726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8901</TotalTime>
  <Words>381</Words>
  <Application>Microsoft Office PowerPoint</Application>
  <PresentationFormat>Custom</PresentationFormat>
  <Paragraphs>84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Tahoma</vt:lpstr>
      <vt:lpstr>Times New Roman</vt:lpstr>
      <vt:lpstr>VNI-Avo</vt:lpstr>
      <vt:lpstr>Office Theme</vt:lpstr>
      <vt:lpstr>1_自定义设计方案</vt:lpstr>
      <vt:lpstr>https://www.freeppt7.com</vt:lpstr>
      <vt:lpstr>3_Office Theme</vt:lpstr>
      <vt:lpstr>2_Office 主题</vt:lpstr>
      <vt:lpstr>Toán 1</vt:lpstr>
      <vt:lpstr>Office 主题​​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Đào Hà</cp:lastModifiedBy>
  <cp:revision>828</cp:revision>
  <dcterms:created xsi:type="dcterms:W3CDTF">2020-08-29T13:29:14Z</dcterms:created>
  <dcterms:modified xsi:type="dcterms:W3CDTF">2021-09-30T13:46:41Z</dcterms:modified>
</cp:coreProperties>
</file>