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59" r:id="rId4"/>
    <p:sldId id="263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F7F8"/>
    <a:srgbClr val="0000FF"/>
    <a:srgbClr val="FCD4DD"/>
    <a:srgbClr val="A2F2F4"/>
    <a:srgbClr val="F8C490"/>
    <a:srgbClr val="290D01"/>
    <a:srgbClr val="FFFD99"/>
    <a:srgbClr val="F1C1FB"/>
    <a:srgbClr val="E381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80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33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5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20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37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28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18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8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49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05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1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6F75-8755-4007-A7C1-6A7750ADC1D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D60E-D329-4B0D-AF40-19250FF07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31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712" y="0"/>
            <a:ext cx="99221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306" y="2123658"/>
            <a:ext cx="5902966" cy="36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7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50938" y="4002066"/>
            <a:ext cx="5899760" cy="194153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</a:t>
            </a:r>
          </a:p>
          <a:p>
            <a:pPr algn="ctr"/>
            <a:r>
              <a:rPr lang="vi-VN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«Hi sinh» nghĩa là gì?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63881" y="250521"/>
            <a:ext cx="6526060" cy="3244241"/>
          </a:xfrm>
          <a:prstGeom prst="horizontalScroll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i="1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sinh </a:t>
            </a:r>
            <a:r>
              <a:rPr lang="vi-VN" sz="36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là chết vì nghĩa vụ, lí tưởng cao đẹp, tự nhận về mình cái chết để dành sự sống cho người khác.</a:t>
            </a:r>
            <a:endParaRPr lang="en-US" sz="3600" dirty="0">
              <a:solidFill>
                <a:srgbClr val="290D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6033" y="2804280"/>
            <a:ext cx="4183693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</a:t>
            </a:r>
          </a:p>
          <a:p>
            <a:r>
              <a:rPr lang="vi-VN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«Hi sinh»?</a:t>
            </a:r>
            <a:endParaRPr lang="en-US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306" y="125260"/>
            <a:ext cx="8279705" cy="1152394"/>
          </a:xfrm>
          <a:prstGeom prst="rect">
            <a:avLst/>
          </a:prstGeom>
          <a:solidFill>
            <a:srgbClr val="FFF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 cho em biết điều gì?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06246" y="2705622"/>
            <a:ext cx="7766138" cy="3440234"/>
          </a:xfrm>
          <a:prstGeom prst="wedgeRoundRectCallout">
            <a:avLst/>
          </a:prstGeom>
          <a:solidFill>
            <a:srgbClr val="FFF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Thời gian, địa điểm, lí do Lương viết thư cho Hồng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8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68" y="208757"/>
            <a:ext cx="116158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980947" y="4466458"/>
            <a:ext cx="9733755" cy="1754326"/>
          </a:xfrm>
          <a:prstGeom prst="rect">
            <a:avLst/>
          </a:prstGeom>
          <a:solidFill>
            <a:srgbClr val="FFFD99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văn nào cho thấy</a:t>
            </a:r>
          </a:p>
          <a:p>
            <a:pPr algn="ctr"/>
            <a:r>
              <a:rPr lang="vi-VN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Lương rất thông cảm với Hồng?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60" y="0"/>
            <a:ext cx="1206674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</a:p>
          <a:p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0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08" y="125259"/>
            <a:ext cx="12091792" cy="1089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văn nào cho thấy Lương biết cách an ủi bạn Hồng?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208" y="1709385"/>
            <a:ext cx="119999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5988" y="939453"/>
            <a:ext cx="3620022" cy="39958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đoạn 2 là gì?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50279" y="939453"/>
            <a:ext cx="5473874" cy="4196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</a:t>
            </a:r>
          </a:p>
          <a:p>
            <a:pPr algn="ctr"/>
            <a:r>
              <a:rPr lang="vi-VN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động viên an ủi</a:t>
            </a:r>
          </a:p>
          <a:p>
            <a:pPr algn="ctr"/>
            <a:r>
              <a:rPr lang="vi-VN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Lương</a:t>
            </a:r>
            <a:endParaRPr lang="en-US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34213" y="2329842"/>
            <a:ext cx="1215025" cy="105218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7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92" y="-125764"/>
            <a:ext cx="11987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8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7994" y="3256768"/>
            <a:ext cx="4647156" cy="298119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nơi Lương ở, mọi người đã làm gì để động viên, giúp đỡ đồng bào bị lũ lụt?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98296" y="3839227"/>
            <a:ext cx="5741096" cy="3018773"/>
          </a:xfrm>
          <a:prstGeom prst="roundRect">
            <a:avLst/>
          </a:prstGeom>
          <a:solidFill>
            <a:srgbClr val="A2F2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quyên góp ủng hộ đồng bào bị lũ lụt khắc phục thiên tai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Lương góp đồ dùng học tập ủng hộ các bạn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8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672"/>
            <a:ext cx="55200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9" t="-42062" r="-12229"/>
          <a:stretch/>
        </p:blipFill>
        <p:spPr bwMode="auto">
          <a:xfrm>
            <a:off x="537029" y="3390710"/>
            <a:ext cx="4982971" cy="32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672"/>
            <a:ext cx="6908799" cy="57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32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2839" y="106470"/>
            <a:ext cx="6150280" cy="2818357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Riêng Lương đã làm gì</a:t>
            </a:r>
          </a:p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giúp đỡ Hồng?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776581" y="2066794"/>
            <a:ext cx="5148197" cy="4096011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gửi giúp Hồng toàn bộ số tiền Lương bỏ ống (dành dụm, tiết kiệm) mấy năm nay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8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8098" y="1515649"/>
            <a:ext cx="3707704" cy="32943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ý nói gì?</a:t>
            </a:r>
            <a:endParaRPr lang="en-US" sz="7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84317" y="2254685"/>
            <a:ext cx="1490598" cy="164090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13952" y="1077237"/>
            <a:ext cx="5035462" cy="4171167"/>
          </a:xfrm>
          <a:prstGeom prst="roundRect">
            <a:avLst/>
          </a:prstGeom>
          <a:solidFill>
            <a:srgbClr val="C0F7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lòng của mọi người đối với đồng bào bị lũ lụt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9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19" y="0"/>
            <a:ext cx="11699309" cy="68634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ở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8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5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88721" y="3826700"/>
            <a:ext cx="5874707" cy="2467627"/>
          </a:xfrm>
          <a:prstGeom prst="wedgeRoundRectCallout">
            <a:avLst/>
          </a:prstGeom>
          <a:solidFill>
            <a:srgbClr val="FFF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dòng mở đầu và kết thúc bức thư, cho biết:</a:t>
            </a:r>
          </a:p>
          <a:p>
            <a:pPr algn="ctr"/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dòng mở đầu và kết thúc bức thư có tác dụng gì?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90804" y="112734"/>
            <a:ext cx="9745249" cy="3056351"/>
          </a:xfrm>
          <a:prstGeom prst="horizontalScroll">
            <a:avLst/>
          </a:prstGeom>
          <a:solidFill>
            <a:srgbClr val="C0F7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mở đầu nêu rõ địa điểm, thời gian viết thư, lời chào hỏi người nhận thư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dòng cuối ghi lời chúc, lời nhắn nhủ, họ tên người viết thư.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8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62839"/>
            <a:ext cx="9587229" cy="1243930"/>
          </a:xfrm>
          <a:prstGeom prst="rect">
            <a:avLst/>
          </a:prstGeom>
          <a:solidFill>
            <a:srgbClr val="A2F2F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bức thư thể hiện điều gì?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89349" y="2129425"/>
            <a:ext cx="10960273" cy="4108537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Lương thương bạn khi bạn gặp đau thương, mất mát trong cuộc sống.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8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75780" y="676405"/>
            <a:ext cx="4809995" cy="3582444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bức thư, em hiểu bạn Lương là người như thế nào?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052154" y="2467627"/>
            <a:ext cx="4534422" cy="3569918"/>
          </a:xfrm>
          <a:prstGeom prst="wedgeRoundRectCallout">
            <a:avLst/>
          </a:prstGeom>
          <a:solidFill>
            <a:srgbClr val="FC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gì để giúp đỡ những người  không may gặp hoạn nạn, khó khăn?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408" y="787791"/>
            <a:ext cx="9115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</a:t>
            </a:r>
            <a:r>
              <a:rPr lang="vi-VN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1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63" y="0"/>
            <a:ext cx="1007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1063" y="1849955"/>
            <a:ext cx="3546953" cy="43504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just"/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46323" y="1849955"/>
            <a:ext cx="3757809" cy="43504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92439" y="1849955"/>
            <a:ext cx="3532340" cy="43504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7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19" y="0"/>
            <a:ext cx="116993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ở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8"/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dirty="0">
              <a:solidFill>
                <a:srgbClr val="290D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2400" i="1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i="1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2400" i="1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i="1" dirty="0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9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endParaRPr lang="en-US" sz="2400" i="1" dirty="0">
              <a:solidFill>
                <a:srgbClr val="290D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512" y="117693"/>
            <a:ext cx="110855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1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572" y="0"/>
            <a:ext cx="3864281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2012"/>
            <a:ext cx="1203542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</a:p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397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216" y="663878"/>
            <a:ext cx="4059477" cy="4885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52794" y="2561571"/>
            <a:ext cx="1290181" cy="10897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ounded Rectangle 3"/>
          <p:cNvSpPr/>
          <p:nvPr/>
        </p:nvSpPr>
        <p:spPr>
          <a:xfrm>
            <a:off x="5812077" y="663878"/>
            <a:ext cx="6275539" cy="4885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73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2836" y="1"/>
            <a:ext cx="7478040" cy="2893512"/>
          </a:xfrm>
          <a:prstGeom prst="cloudCallout">
            <a:avLst/>
          </a:prstGeom>
          <a:solidFill>
            <a:srgbClr val="A2F2F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526060" y="2342366"/>
            <a:ext cx="5160723" cy="3832965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7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7891" y="980330"/>
            <a:ext cx="5043769" cy="480669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thương, mất mát mà </a:t>
            </a:r>
            <a:r>
              <a:rPr lang="vi-VN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chịu là gì?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377426" y="3018773"/>
            <a:ext cx="1202499" cy="100208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25692" y="977029"/>
            <a:ext cx="5236665" cy="474848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của Hồng đã hi sinh trong trận lụt vừa rồi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9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706</Words>
  <Application>Microsoft Office PowerPoint</Application>
  <PresentationFormat>Custom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Customers at Home or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TANPHAT</cp:lastModifiedBy>
  <cp:revision>38</cp:revision>
  <dcterms:created xsi:type="dcterms:W3CDTF">2016-09-17T09:01:00Z</dcterms:created>
  <dcterms:modified xsi:type="dcterms:W3CDTF">2021-10-02T03:51:19Z</dcterms:modified>
</cp:coreProperties>
</file>