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8"/>
  </p:notesMasterIdLst>
  <p:sldIdLst>
    <p:sldId id="633" r:id="rId4"/>
    <p:sldId id="453" r:id="rId5"/>
    <p:sldId id="256" r:id="rId6"/>
    <p:sldId id="540" r:id="rId7"/>
    <p:sldId id="261" r:id="rId8"/>
    <p:sldId id="635" r:id="rId9"/>
    <p:sldId id="634" r:id="rId10"/>
    <p:sldId id="637" r:id="rId11"/>
    <p:sldId id="642" r:id="rId12"/>
    <p:sldId id="640" r:id="rId13"/>
    <p:sldId id="643" r:id="rId14"/>
    <p:sldId id="274" r:id="rId15"/>
    <p:sldId id="276" r:id="rId16"/>
    <p:sldId id="259" r:id="rId17"/>
  </p:sldIdLst>
  <p:sldSz cx="9144000" cy="5143500" type="screen16x9"/>
  <p:notesSz cx="6858000" cy="9144000"/>
  <p:defaultTextStyle>
    <a:defPPr>
      <a:defRPr lang="vi-V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6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EA7"/>
    <a:srgbClr val="1E477C"/>
    <a:srgbClr val="223BA5"/>
    <a:srgbClr val="253B6F"/>
    <a:srgbClr val="FFFFFF"/>
    <a:srgbClr val="232021"/>
    <a:srgbClr val="D1232A"/>
    <a:srgbClr val="C9202C"/>
    <a:srgbClr val="BC414A"/>
    <a:srgbClr val="C0E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86942" autoAdjust="0"/>
  </p:normalViewPr>
  <p:slideViewPr>
    <p:cSldViewPr snapToGrid="0" showGuides="1">
      <p:cViewPr varScale="1">
        <p:scale>
          <a:sx n="107" d="100"/>
          <a:sy n="107" d="100"/>
        </p:scale>
        <p:origin x="-78" y="-396"/>
      </p:cViewPr>
      <p:guideLst>
        <p:guide orient="horz" pos="1668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26AFE-7D0D-4F12-BE63-BD36F79A8470}" type="datetimeFigureOut">
              <a:rPr lang="vi-VN" smtClean="0"/>
              <a:pPr/>
              <a:t>02/10/2021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87487-34DE-4F20-9E02-AF81E3EC6C8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28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46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5DEFD-6C06-46DC-A6F5-53DED1F833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8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87487-34DE-4F20-9E02-AF81E3EC6C83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278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D6352-7D3E-45AD-839C-4466900B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3197CD-4232-46D9-A480-494577F9D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2278B8-3DEA-4C0E-9A5A-1C5B84A0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/>
              <a:pPr/>
              <a:t>02/10/2021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94920-A6E7-4824-935C-B8BB143F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FE5E47-C114-4806-8B87-9324E639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8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4B612-45CD-42A0-805A-9497A943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B48F06-4122-4DCF-BB81-41BCEFECE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41919A-5CF7-4D04-B4A1-E5DA7103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/>
              <a:pPr/>
              <a:t>02/10/2021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813E6-23F1-464E-91D5-FD2DCA83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D5E1A8-8305-4208-BD29-04C985BD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504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B3E0D4-71BA-4C3C-AEE1-8E673C3D3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1F2780-A767-4554-A60B-AF9FA6C39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AA0645-115E-4269-A821-36C2FD61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/>
              <a:pPr/>
              <a:t>02/10/2021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FBC1E7-051B-4B1B-9125-55FB0823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ACBB2F-BF31-40B2-AA83-F6FDFF63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107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FC2CD-C67B-4E46-AA68-19167AAD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4E5D94-6521-434F-8C7C-3B78CF0E7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B1913-D151-4881-AB6C-4B00DB2F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/>
              <a:pPr/>
              <a:t>02/10/2021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E66E7-D4AE-4988-9F47-ECC0AB8A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065B3E-AE09-420E-B0F9-3A62E1E9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447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47B37-5D28-4FFF-9CAB-027CA8D0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656EDF-7058-419E-B00F-87F5AE6FA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29EE4-9D58-46C6-8956-DCA2B09F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/>
              <a:pPr/>
              <a:t>02/10/2021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CDD2C8-3D2D-4AEC-810C-2B7292DB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5FAED-A26B-43C0-8722-27507ED4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5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516D1-DDAD-4369-8AC9-4EAD8ED3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5CD5FF-38B7-41BA-BEBF-624DA52FC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016BEC-E563-4F9E-A598-E62463EC5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AA973D-4797-4714-A4FD-E885A82A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/>
              <a:pPr/>
              <a:t>02/10/2021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39AAF7-30B1-4C6C-BB1B-2FD865BD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AEB271-ADC1-4D00-9B18-DB059BBB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60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ED702-16B6-4B6B-A76D-9A461494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9B6AA7-D887-48E7-BAAF-14C11A4D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038C55-A0BC-4CAB-92B8-02C5E71E3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6B038E-50A1-4951-A053-F0D9A1A9D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131222-225D-4454-9343-0F7BDC492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392D7E-98BF-4C6A-9868-904C45A5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/>
              <a:pPr/>
              <a:t>02/10/2021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CF49F9-207A-4165-9B7E-3929ABF2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F8DD6A-B097-4381-BD64-E53C9632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149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2AAB9-53EC-426F-A399-0086FBCA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840366-F4D8-4F8F-B37B-6A805857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/>
              <a:pPr/>
              <a:t>02/10/2021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FA7C4B-6347-4C73-A525-F456A5FA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C8210C-ECD4-47F7-B142-1044F7A1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51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1ED1DF-02E2-4DAB-8E91-40E09CDE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/>
              <a:pPr/>
              <a:t>02/10/2021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AABDAB-2496-41F9-9212-BBFAFB9B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ADA34E-41CA-4239-824F-BD3E7CE7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973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B1728-A38A-44F3-81D6-429E2F14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D2FAA8-6CE4-4D99-AFE4-DC345AEE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107D06-CF6D-4033-BF95-743A85B4A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CD9B40-96A2-45B3-BF7E-CC5FCEE4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/>
              <a:pPr/>
              <a:t>02/10/2021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F6D2E5-367D-4A8E-B9BA-FE56F17F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32F9FB-A9AB-49D2-BE48-5BC0A53A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5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A75C-35F5-4728-9C8F-4887A3B8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5A7802-8BB0-4638-B2BF-E8059D481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BD5586-0C8B-41D1-B50D-331396AF9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21A0DB-DD8E-4FBA-B043-574E185C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37E-4496-440E-8A0D-A6A2D3C6A679}" type="datetimeFigureOut">
              <a:rPr lang="vi-VN" smtClean="0"/>
              <a:pPr/>
              <a:t>02/10/2021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356F3B-113C-4531-B46B-5B9E6071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D6A9B1-61BD-4DA7-849E-FE348C14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4C53-89B6-4DBB-A2BF-5C45BB96E06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686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1B0963-880E-426F-BC77-A8C2ADD9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DA0B45-02B6-4280-9203-C2B3537D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534BE7-B6D7-4E1A-9F90-78D360186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437E-4496-440E-8A0D-A6A2D3C6A679}" type="datetimeFigureOut">
              <a:rPr lang="vi-VN" smtClean="0"/>
              <a:pPr/>
              <a:t>02/10/2021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FFD80-33B6-4D13-8584-03860E0D8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D1B87-FCA4-41A7-8DA8-59E38712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4C53-89B6-4DBB-A2BF-5C45BB96E06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245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423E0E-DCA6-4846-88C9-3AE17CD5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" y="-1"/>
            <a:ext cx="9141802" cy="51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CBD44A-B405-4F21-8FCB-7763DD63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5CCE7C-CC40-43C1-9DBF-D1AB4512C565}"/>
              </a:ext>
            </a:extLst>
          </p:cNvPr>
          <p:cNvSpPr/>
          <p:nvPr/>
        </p:nvSpPr>
        <p:spPr>
          <a:xfrm>
            <a:off x="1747778" y="2571750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E0D8D8-BE42-4447-A087-B58C5A745804}"/>
              </a:ext>
            </a:extLst>
          </p:cNvPr>
          <p:cNvSpPr/>
          <p:nvPr/>
        </p:nvSpPr>
        <p:spPr>
          <a:xfrm>
            <a:off x="3242841" y="2677852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E978281-9BC1-4C5D-AF78-6D0DD7A20FF8}"/>
              </a:ext>
            </a:extLst>
          </p:cNvPr>
          <p:cNvSpPr/>
          <p:nvPr/>
        </p:nvSpPr>
        <p:spPr>
          <a:xfrm>
            <a:off x="4813141" y="2677852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6CEE81-9258-4159-8415-CD95877438E5}"/>
              </a:ext>
            </a:extLst>
          </p:cNvPr>
          <p:cNvSpPr/>
          <p:nvPr/>
        </p:nvSpPr>
        <p:spPr>
          <a:xfrm>
            <a:off x="6383441" y="2587425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A03AFA-8427-46A7-9099-3BBF1BF05847}"/>
              </a:ext>
            </a:extLst>
          </p:cNvPr>
          <p:cNvSpPr/>
          <p:nvPr/>
        </p:nvSpPr>
        <p:spPr>
          <a:xfrm>
            <a:off x="7735751" y="2670377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BA88A68-D753-4D1B-9A76-30A2C7DB2592}"/>
              </a:ext>
            </a:extLst>
          </p:cNvPr>
          <p:cNvSpPr/>
          <p:nvPr/>
        </p:nvSpPr>
        <p:spPr>
          <a:xfrm>
            <a:off x="7797487" y="3495554"/>
            <a:ext cx="1088020" cy="700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C41860-DB5A-46C3-A59B-2A24A2A15F61}"/>
              </a:ext>
            </a:extLst>
          </p:cNvPr>
          <p:cNvSpPr/>
          <p:nvPr/>
        </p:nvSpPr>
        <p:spPr>
          <a:xfrm>
            <a:off x="6248408" y="3454078"/>
            <a:ext cx="1088020" cy="700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30EFDE-EB2C-42FC-82C9-8C2210B3BF00}"/>
              </a:ext>
            </a:extLst>
          </p:cNvPr>
          <p:cNvSpPr/>
          <p:nvPr/>
        </p:nvSpPr>
        <p:spPr>
          <a:xfrm>
            <a:off x="4699329" y="3495554"/>
            <a:ext cx="1088020" cy="700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719B476-8380-4B25-A587-CF6004CC9A4D}"/>
              </a:ext>
            </a:extLst>
          </p:cNvPr>
          <p:cNvSpPr/>
          <p:nvPr/>
        </p:nvSpPr>
        <p:spPr>
          <a:xfrm>
            <a:off x="3283366" y="3456899"/>
            <a:ext cx="1088020" cy="700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ECD9431-0073-4E97-92E8-C58D717DDA13}"/>
              </a:ext>
            </a:extLst>
          </p:cNvPr>
          <p:cNvSpPr/>
          <p:nvPr/>
        </p:nvSpPr>
        <p:spPr>
          <a:xfrm>
            <a:off x="1803737" y="3446240"/>
            <a:ext cx="1088020" cy="700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DB7B0D-8FB4-498D-BA59-F616352D1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4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85335B-926F-4347-9FF5-CAD95092EE0D}"/>
              </a:ext>
            </a:extLst>
          </p:cNvPr>
          <p:cNvSpPr txBox="1"/>
          <p:nvPr/>
        </p:nvSpPr>
        <p:spPr>
          <a:xfrm>
            <a:off x="337303" y="75625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  <a:endParaRPr lang="vi-VN" sz="1400">
              <a:solidFill>
                <a:schemeClr val="bg1"/>
              </a:solidFill>
              <a:latin typeface="Quicksand Medium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6E6C7C-0FF3-43C1-A28E-A289B392ECEC}"/>
              </a:ext>
            </a:extLst>
          </p:cNvPr>
          <p:cNvSpPr txBox="1"/>
          <p:nvPr/>
        </p:nvSpPr>
        <p:spPr>
          <a:xfrm>
            <a:off x="4699770" y="218694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3D69A9-7931-410F-9C26-BD3AA6071B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8571" y="1840230"/>
            <a:ext cx="1069471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22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5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5" y="621995"/>
            <a:ext cx="365760" cy="500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14143E-20FF-4F57-A984-03C3788A12B0}"/>
              </a:ext>
            </a:extLst>
          </p:cNvPr>
          <p:cNvSpPr txBox="1"/>
          <p:nvPr/>
        </p:nvSpPr>
        <p:spPr>
          <a:xfrm>
            <a:off x="337303" y="75625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  <a:endParaRPr lang="vi-VN" sz="1400">
              <a:solidFill>
                <a:schemeClr val="bg1"/>
              </a:solidFill>
              <a:latin typeface="Quicksand Medium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111BA8-470F-4A3D-A2E7-BE00C13E1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778" y="1527166"/>
            <a:ext cx="5783337" cy="26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26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C494CC9-8662-4EE3-AEFC-AF4786F32707}"/>
              </a:ext>
            </a:extLst>
          </p:cNvPr>
          <p:cNvSpPr/>
          <p:nvPr/>
        </p:nvSpPr>
        <p:spPr>
          <a:xfrm>
            <a:off x="400498" y="595607"/>
            <a:ext cx="2230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</a:t>
            </a:r>
          </a:p>
          <a:p>
            <a:r>
              <a:rPr lang="vi-VN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học</a:t>
            </a:r>
            <a:endParaRPr lang="en-GB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0E26BC-4315-4FF6-91F1-90F89A45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8" y="1308756"/>
            <a:ext cx="5343525" cy="3400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3A92C0-7756-4B7F-9F30-FC4BFE7CE21B}"/>
              </a:ext>
            </a:extLst>
          </p:cNvPr>
          <p:cNvSpPr txBox="1"/>
          <p:nvPr/>
        </p:nvSpPr>
        <p:spPr>
          <a:xfrm>
            <a:off x="254615" y="95083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  <a:endParaRPr lang="vi-VN" sz="1400">
              <a:solidFill>
                <a:schemeClr val="bg1"/>
              </a:solidFill>
              <a:latin typeface="Quicksand Medium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6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ản lý hình ảnh trẻ em trên sóng truyền hình để bảo vệ quyền trẻ e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" y="0"/>
            <a:ext cx="91434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A2EBB4-E0D3-40D6-9978-82D2A6FB4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556" y="711531"/>
            <a:ext cx="4942820" cy="12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3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ên Bài">
            <a:extLst>
              <a:ext uri="{FF2B5EF4-FFF2-40B4-BE49-F238E27FC236}">
                <a16:creationId xmlns:a16="http://schemas.microsoft.com/office/drawing/2014/main" xmlns="" id="{D8FF869B-8A2D-4C11-8098-D3FA12DA87A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99228" y="1263655"/>
            <a:ext cx="6131442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0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Bé và chị đi chợ</a:t>
            </a:r>
            <a:endParaRPr lang="en-GB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Bài Học">
            <a:extLst>
              <a:ext uri="{FF2B5EF4-FFF2-40B4-BE49-F238E27FC236}">
                <a16:creationId xmlns:a16="http://schemas.microsoft.com/office/drawing/2014/main" xmlns="" id="{D57F8A50-2812-4059-BD3A-B6CA4A41C17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85872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5</a:t>
            </a:r>
            <a:endParaRPr sz="6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80B59F-26ED-487B-AA75-09B391AC7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571750"/>
            <a:ext cx="2515013" cy="25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ds Scenery Wallpapers - Top Free Kids Scenery Backgrounds -  WallpaperAcces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" y="0"/>
            <a:ext cx="91434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589801-75C0-4BF1-82F4-8F002ECA8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020" y="1677688"/>
            <a:ext cx="3163961" cy="17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B88570E4-29A5-4E70-A13F-87671680C957}"/>
              </a:ext>
            </a:extLst>
          </p:cNvPr>
          <p:cNvSpPr txBox="1"/>
          <p:nvPr/>
        </p:nvSpPr>
        <p:spPr>
          <a:xfrm>
            <a:off x="4952972" y="220897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1D04DA7-B155-4E4E-9B2D-A9A2A5E95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062" y="1862264"/>
            <a:ext cx="1486831" cy="1463040"/>
          </a:xfrm>
          <a:prstGeom prst="rect">
            <a:avLst/>
          </a:prstGeom>
        </p:spPr>
      </p:pic>
      <p:sp>
        <p:nvSpPr>
          <p:cNvPr id="5" name="Tiếng Việt 1">
            <a:extLst>
              <a:ext uri="{FF2B5EF4-FFF2-40B4-BE49-F238E27FC236}">
                <a16:creationId xmlns:a16="http://schemas.microsoft.com/office/drawing/2014/main" xmlns="" id="{8F14143E-20FF-4F57-A984-03C3788A12B0}"/>
              </a:ext>
            </a:extLst>
          </p:cNvPr>
          <p:cNvSpPr txBox="1"/>
          <p:nvPr/>
        </p:nvSpPr>
        <p:spPr>
          <a:xfrm>
            <a:off x="337303" y="75625"/>
            <a:ext cx="117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  <a:endParaRPr lang="vi-VN" sz="1400">
              <a:solidFill>
                <a:schemeClr val="bg1"/>
              </a:solidFill>
              <a:latin typeface="Quicksand Medium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4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3D69A2-FE9F-4611-A6A5-93B96FFA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E39AD2-432D-4F77-A081-087EED463490}"/>
              </a:ext>
            </a:extLst>
          </p:cNvPr>
          <p:cNvSpPr/>
          <p:nvPr/>
        </p:nvSpPr>
        <p:spPr>
          <a:xfrm>
            <a:off x="150471" y="1423686"/>
            <a:ext cx="1713053" cy="331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A2F933-680B-4839-A5B5-0AAEC46EF521}"/>
              </a:ext>
            </a:extLst>
          </p:cNvPr>
          <p:cNvSpPr/>
          <p:nvPr/>
        </p:nvSpPr>
        <p:spPr>
          <a:xfrm>
            <a:off x="2013995" y="451413"/>
            <a:ext cx="2164466" cy="4282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3F3329-471A-4575-B7F1-670FF486D071}"/>
              </a:ext>
            </a:extLst>
          </p:cNvPr>
          <p:cNvSpPr/>
          <p:nvPr/>
        </p:nvSpPr>
        <p:spPr>
          <a:xfrm>
            <a:off x="4213185" y="592238"/>
            <a:ext cx="2164466" cy="4282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638D77-F136-49FC-93B6-D79794A53207}"/>
              </a:ext>
            </a:extLst>
          </p:cNvPr>
          <p:cNvSpPr/>
          <p:nvPr/>
        </p:nvSpPr>
        <p:spPr>
          <a:xfrm>
            <a:off x="6447100" y="592237"/>
            <a:ext cx="2650602" cy="4282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B6E249-D09D-4457-84E0-14AEFEBCA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14635D-78DA-48A2-964C-B7B1A894545F}"/>
              </a:ext>
            </a:extLst>
          </p:cNvPr>
          <p:cNvSpPr/>
          <p:nvPr/>
        </p:nvSpPr>
        <p:spPr>
          <a:xfrm>
            <a:off x="601884" y="3507128"/>
            <a:ext cx="1053296" cy="134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EE7DC7-A6FC-4BE7-8011-B404078EB36D}"/>
              </a:ext>
            </a:extLst>
          </p:cNvPr>
          <p:cNvSpPr/>
          <p:nvPr/>
        </p:nvSpPr>
        <p:spPr>
          <a:xfrm>
            <a:off x="0" y="1088020"/>
            <a:ext cx="2324582" cy="2419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B4ECE3-E317-4D8F-9566-0DBB6C3B982A}"/>
              </a:ext>
            </a:extLst>
          </p:cNvPr>
          <p:cNvSpPr/>
          <p:nvPr/>
        </p:nvSpPr>
        <p:spPr>
          <a:xfrm rot="1645122">
            <a:off x="2836813" y="406936"/>
            <a:ext cx="1502780" cy="3195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1F26BD-9AD9-402C-895E-BAB1809DFF5E}"/>
              </a:ext>
            </a:extLst>
          </p:cNvPr>
          <p:cNvSpPr/>
          <p:nvPr/>
        </p:nvSpPr>
        <p:spPr>
          <a:xfrm>
            <a:off x="2552269" y="3507128"/>
            <a:ext cx="1053296" cy="134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086734-03B4-4A84-AFE3-7E72AF226E21}"/>
              </a:ext>
            </a:extLst>
          </p:cNvPr>
          <p:cNvSpPr/>
          <p:nvPr/>
        </p:nvSpPr>
        <p:spPr>
          <a:xfrm>
            <a:off x="4502616" y="3521494"/>
            <a:ext cx="1053296" cy="134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A11EBD-6AD9-464D-933A-46AE25FC676A}"/>
              </a:ext>
            </a:extLst>
          </p:cNvPr>
          <p:cNvSpPr/>
          <p:nvPr/>
        </p:nvSpPr>
        <p:spPr>
          <a:xfrm>
            <a:off x="7151684" y="3521494"/>
            <a:ext cx="1053296" cy="134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549A8C-D818-4D06-BE4D-60AAB990AF7D}"/>
              </a:ext>
            </a:extLst>
          </p:cNvPr>
          <p:cNvSpPr/>
          <p:nvPr/>
        </p:nvSpPr>
        <p:spPr>
          <a:xfrm>
            <a:off x="4497805" y="1803658"/>
            <a:ext cx="1626749" cy="1964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D72B6B1-0CFD-4801-B533-DD18B5747D9E}"/>
              </a:ext>
            </a:extLst>
          </p:cNvPr>
          <p:cNvSpPr/>
          <p:nvPr/>
        </p:nvSpPr>
        <p:spPr>
          <a:xfrm>
            <a:off x="6580910" y="1589326"/>
            <a:ext cx="2391080" cy="1964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C83041-FC21-4E3F-BFCA-E6064199B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16D49C-CDDD-4AA6-A8D2-619C3C244958}"/>
              </a:ext>
            </a:extLst>
          </p:cNvPr>
          <p:cNvSpPr/>
          <p:nvPr/>
        </p:nvSpPr>
        <p:spPr>
          <a:xfrm>
            <a:off x="1215341" y="1879198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8147F8-E1B8-46FB-B398-64F7E331FCDD}"/>
              </a:ext>
            </a:extLst>
          </p:cNvPr>
          <p:cNvSpPr/>
          <p:nvPr/>
        </p:nvSpPr>
        <p:spPr>
          <a:xfrm>
            <a:off x="2594658" y="1879198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574E2F-4B53-41CC-9E68-5FF85C0383C4}"/>
              </a:ext>
            </a:extLst>
          </p:cNvPr>
          <p:cNvSpPr/>
          <p:nvPr/>
        </p:nvSpPr>
        <p:spPr>
          <a:xfrm>
            <a:off x="3835078" y="1879198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D7AE2B-E3EA-4EAD-9BA7-2379B2400AB7}"/>
              </a:ext>
            </a:extLst>
          </p:cNvPr>
          <p:cNvSpPr/>
          <p:nvPr/>
        </p:nvSpPr>
        <p:spPr>
          <a:xfrm>
            <a:off x="5214395" y="1879198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556A65-A15C-4405-B40C-C9C26CFB91C3}"/>
              </a:ext>
            </a:extLst>
          </p:cNvPr>
          <p:cNvSpPr/>
          <p:nvPr/>
        </p:nvSpPr>
        <p:spPr>
          <a:xfrm>
            <a:off x="6549342" y="1879198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9C7580-6FEA-4FEB-9A3A-660D0396EB70}"/>
              </a:ext>
            </a:extLst>
          </p:cNvPr>
          <p:cNvSpPr/>
          <p:nvPr/>
        </p:nvSpPr>
        <p:spPr>
          <a:xfrm>
            <a:off x="7928659" y="1879198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13B945-F1B3-410A-BA47-EF1A2C3FC4A2}"/>
              </a:ext>
            </a:extLst>
          </p:cNvPr>
          <p:cNvSpPr/>
          <p:nvPr/>
        </p:nvSpPr>
        <p:spPr>
          <a:xfrm>
            <a:off x="1215341" y="2685569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6472F39-DAA1-4F30-A78E-3E7A4B17450D}"/>
              </a:ext>
            </a:extLst>
          </p:cNvPr>
          <p:cNvSpPr/>
          <p:nvPr/>
        </p:nvSpPr>
        <p:spPr>
          <a:xfrm>
            <a:off x="2594658" y="2685569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356834-3D67-402B-A6B5-B1BA9BD309EF}"/>
              </a:ext>
            </a:extLst>
          </p:cNvPr>
          <p:cNvSpPr/>
          <p:nvPr/>
        </p:nvSpPr>
        <p:spPr>
          <a:xfrm>
            <a:off x="3835078" y="2685569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5EB0A7-7AF1-430F-8388-868BF58CB7CF}"/>
              </a:ext>
            </a:extLst>
          </p:cNvPr>
          <p:cNvSpPr/>
          <p:nvPr/>
        </p:nvSpPr>
        <p:spPr>
          <a:xfrm>
            <a:off x="5214395" y="2685569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33B2634-2129-402B-AC1D-3EC60811B995}"/>
              </a:ext>
            </a:extLst>
          </p:cNvPr>
          <p:cNvSpPr/>
          <p:nvPr/>
        </p:nvSpPr>
        <p:spPr>
          <a:xfrm>
            <a:off x="6549342" y="2685569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9F4A7F-0DAF-4733-8578-3E76318406AF}"/>
              </a:ext>
            </a:extLst>
          </p:cNvPr>
          <p:cNvSpPr/>
          <p:nvPr/>
        </p:nvSpPr>
        <p:spPr>
          <a:xfrm>
            <a:off x="7928659" y="2685569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B25183D-27A6-486D-AEC1-731CF46793BD}"/>
              </a:ext>
            </a:extLst>
          </p:cNvPr>
          <p:cNvSpPr/>
          <p:nvPr/>
        </p:nvSpPr>
        <p:spPr>
          <a:xfrm>
            <a:off x="1215341" y="4192207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C85897E-4E2B-4BC4-B1F3-B76D098DB00B}"/>
              </a:ext>
            </a:extLst>
          </p:cNvPr>
          <p:cNvSpPr/>
          <p:nvPr/>
        </p:nvSpPr>
        <p:spPr>
          <a:xfrm>
            <a:off x="2594658" y="4192207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59EBEEE-E616-4073-B52D-009D21AB5772}"/>
              </a:ext>
            </a:extLst>
          </p:cNvPr>
          <p:cNvSpPr/>
          <p:nvPr/>
        </p:nvSpPr>
        <p:spPr>
          <a:xfrm>
            <a:off x="3835078" y="4192207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15F9445-DD67-480D-B5F2-B94C7252C8FD}"/>
              </a:ext>
            </a:extLst>
          </p:cNvPr>
          <p:cNvSpPr/>
          <p:nvPr/>
        </p:nvSpPr>
        <p:spPr>
          <a:xfrm>
            <a:off x="5214395" y="4192207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4CC95C2-3EB8-4992-AE33-78A019363F3F}"/>
              </a:ext>
            </a:extLst>
          </p:cNvPr>
          <p:cNvSpPr/>
          <p:nvPr/>
        </p:nvSpPr>
        <p:spPr>
          <a:xfrm>
            <a:off x="6549342" y="4192207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B63CFA-24B9-4132-B4B0-8103A3C57C1F}"/>
              </a:ext>
            </a:extLst>
          </p:cNvPr>
          <p:cNvSpPr/>
          <p:nvPr/>
        </p:nvSpPr>
        <p:spPr>
          <a:xfrm>
            <a:off x="7928659" y="4192207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64A1C07-913B-43A6-9870-16794963326B}"/>
              </a:ext>
            </a:extLst>
          </p:cNvPr>
          <p:cNvSpPr/>
          <p:nvPr/>
        </p:nvSpPr>
        <p:spPr>
          <a:xfrm>
            <a:off x="5214395" y="3438888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A5C3545-DF06-4259-8A96-CC39FEF92563}"/>
              </a:ext>
            </a:extLst>
          </p:cNvPr>
          <p:cNvSpPr/>
          <p:nvPr/>
        </p:nvSpPr>
        <p:spPr>
          <a:xfrm>
            <a:off x="6549342" y="3438888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535C0D2-D8C4-497C-9573-5ED6FEC66235}"/>
              </a:ext>
            </a:extLst>
          </p:cNvPr>
          <p:cNvSpPr/>
          <p:nvPr/>
        </p:nvSpPr>
        <p:spPr>
          <a:xfrm>
            <a:off x="7928659" y="3438888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78C0E5-E8FB-469B-A8BB-6BA4A635D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E4BD5A-8E92-4FE8-ADF7-DBADB93D9F01}"/>
              </a:ext>
            </a:extLst>
          </p:cNvPr>
          <p:cNvSpPr/>
          <p:nvPr/>
        </p:nvSpPr>
        <p:spPr>
          <a:xfrm>
            <a:off x="1203767" y="2338086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B0C97E-9E60-4482-A3D5-BC8444A9B16C}"/>
              </a:ext>
            </a:extLst>
          </p:cNvPr>
          <p:cNvSpPr/>
          <p:nvPr/>
        </p:nvSpPr>
        <p:spPr>
          <a:xfrm>
            <a:off x="2559934" y="2338086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654B658-FEC3-4D33-B00F-83CAB8604224}"/>
              </a:ext>
            </a:extLst>
          </p:cNvPr>
          <p:cNvSpPr/>
          <p:nvPr/>
        </p:nvSpPr>
        <p:spPr>
          <a:xfrm>
            <a:off x="3823504" y="2338086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1CCE2C-9249-4C9D-A2C9-D3DE97975BA3}"/>
              </a:ext>
            </a:extLst>
          </p:cNvPr>
          <p:cNvSpPr/>
          <p:nvPr/>
        </p:nvSpPr>
        <p:spPr>
          <a:xfrm>
            <a:off x="5220182" y="2361235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33D34DF-93B5-470C-B871-40C2A46BC938}"/>
              </a:ext>
            </a:extLst>
          </p:cNvPr>
          <p:cNvSpPr/>
          <p:nvPr/>
        </p:nvSpPr>
        <p:spPr>
          <a:xfrm>
            <a:off x="6576349" y="2282383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0D7544-8DD8-4B5A-BC24-07673FC4A54C}"/>
              </a:ext>
            </a:extLst>
          </p:cNvPr>
          <p:cNvSpPr/>
          <p:nvPr/>
        </p:nvSpPr>
        <p:spPr>
          <a:xfrm>
            <a:off x="7839919" y="2338086"/>
            <a:ext cx="1088020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C7C8C8F-6A84-420D-A229-7D01461528DB}"/>
              </a:ext>
            </a:extLst>
          </p:cNvPr>
          <p:cNvSpPr/>
          <p:nvPr/>
        </p:nvSpPr>
        <p:spPr>
          <a:xfrm>
            <a:off x="1203767" y="3071391"/>
            <a:ext cx="1192192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C9DA356-73EE-484C-8E19-30F1F473EA3A}"/>
              </a:ext>
            </a:extLst>
          </p:cNvPr>
          <p:cNvSpPr/>
          <p:nvPr/>
        </p:nvSpPr>
        <p:spPr>
          <a:xfrm>
            <a:off x="2536784" y="3094541"/>
            <a:ext cx="1192192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E0C3D34-EDFE-417A-947F-B0B042B3D2D0}"/>
              </a:ext>
            </a:extLst>
          </p:cNvPr>
          <p:cNvSpPr/>
          <p:nvPr/>
        </p:nvSpPr>
        <p:spPr>
          <a:xfrm>
            <a:off x="3811929" y="3094541"/>
            <a:ext cx="1192192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1AF3004-1E3F-44CD-9FA6-437CAC0CB807}"/>
              </a:ext>
            </a:extLst>
          </p:cNvPr>
          <p:cNvSpPr/>
          <p:nvPr/>
        </p:nvSpPr>
        <p:spPr>
          <a:xfrm>
            <a:off x="6472177" y="3133580"/>
            <a:ext cx="1192192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4FE60D-08E9-4861-91E9-3EF47912DB37}"/>
              </a:ext>
            </a:extLst>
          </p:cNvPr>
          <p:cNvSpPr/>
          <p:nvPr/>
        </p:nvSpPr>
        <p:spPr>
          <a:xfrm>
            <a:off x="7826415" y="3094541"/>
            <a:ext cx="1192192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680CE2-42CB-41B2-B523-81C294EFD918}"/>
              </a:ext>
            </a:extLst>
          </p:cNvPr>
          <p:cNvSpPr/>
          <p:nvPr/>
        </p:nvSpPr>
        <p:spPr>
          <a:xfrm>
            <a:off x="5173883" y="3094541"/>
            <a:ext cx="1192192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C527A6E-BC7E-4189-BD1A-977CD82655AB}"/>
              </a:ext>
            </a:extLst>
          </p:cNvPr>
          <p:cNvSpPr/>
          <p:nvPr/>
        </p:nvSpPr>
        <p:spPr>
          <a:xfrm>
            <a:off x="1203767" y="3831945"/>
            <a:ext cx="1192192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34376C6-623A-48A0-8C2E-A9FE53C74C72}"/>
              </a:ext>
            </a:extLst>
          </p:cNvPr>
          <p:cNvSpPr/>
          <p:nvPr/>
        </p:nvSpPr>
        <p:spPr>
          <a:xfrm>
            <a:off x="2536784" y="3855095"/>
            <a:ext cx="1192192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FED9FA7-478D-474F-86C9-6EDCAB96FC22}"/>
              </a:ext>
            </a:extLst>
          </p:cNvPr>
          <p:cNvSpPr/>
          <p:nvPr/>
        </p:nvSpPr>
        <p:spPr>
          <a:xfrm>
            <a:off x="3811929" y="3855095"/>
            <a:ext cx="1192192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8640A24-5FFA-4B24-9CC3-7FAB89FFF96F}"/>
              </a:ext>
            </a:extLst>
          </p:cNvPr>
          <p:cNvSpPr/>
          <p:nvPr/>
        </p:nvSpPr>
        <p:spPr>
          <a:xfrm>
            <a:off x="6472177" y="3905204"/>
            <a:ext cx="1192192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82B0E2F-79DB-4255-BE19-33D29F29DB6F}"/>
              </a:ext>
            </a:extLst>
          </p:cNvPr>
          <p:cNvSpPr/>
          <p:nvPr/>
        </p:nvSpPr>
        <p:spPr>
          <a:xfrm>
            <a:off x="7826415" y="3855095"/>
            <a:ext cx="1192192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DC7F05B-E3FC-4657-ADB2-8AF89A5CEF1C}"/>
              </a:ext>
            </a:extLst>
          </p:cNvPr>
          <p:cNvSpPr/>
          <p:nvPr/>
        </p:nvSpPr>
        <p:spPr>
          <a:xfrm>
            <a:off x="5173883" y="3855095"/>
            <a:ext cx="1192192" cy="578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��< ? x m l   v e r s i o n = " 1 . 0 "   e n c o d i n g = " u t f - 1 6 " ? > < C a p t i o n I t e m s L i s t   x m l n s : x s i = " h t t p : / / w w w . w 3 . o r g / 2 0 0 1 / X M L S c h e m a - i n s t a n c e "   x m l n s : x s d = " h t t p : / / w w w . w 3 . o r g / 2 0 0 1 / X M L S c h e m a " > < I d > b e 4 2 8 7 f f - 3 f 9 6 - 4 0 9 c - 9 e 3 5 - b b 9 a e b 4 e f 0 6 a < / I d > < C a p t i o n I t e m s > < C a p t i o n I t e m > < I n t e r n a l I d > a 7 9 0 e 1 e 2 - 3 a d 6 - 4 c a d - b 0 8 f - d f 8 5 e 9 8 8 e 7 7 a < / I n t e r n a l I d > < N a m e > k �  c h u y �n B � v � c h �0 0 : 0 0 : 0 2 . 0 - 0 0 : 0 0 : 0 4 . 7 < / N a m e > < T e x t > B �   v �   c h �  i   c h �< / T e x t > < B o o k M a r k E n t r y N a m e > k �  c h u y �n 0 0 : 0 0 : 0 2 . 0 < / B o o k M a r k E n t r y N a m e > < B o o k M a r k E x i t N a m e > k �  c h u y �n 0 0 : 0 0 : 0 4 . 7 < / B o o k M a r k E x i t N a m e > < B o o k M a r k E n t r y P o s i t i o n > 2 0 9 4 < / B o o k M a r k E n t r y P o s i t i o n > < B o o k M a r k E x i t P o s i t i o n > 4 7 3 4 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 0 9 2 9 a a 8 b - 3 0 a 0 - 4 1 c 7 - a 0 8 3 - d 9 f a a a b 9 6 6 5 e < / I n t e r n a l I d > < N a m e > k �  c h u y �n B �v � m �0 0 : 0 0 : 0 4 . 7 - 0 0 : 0 0 : 0 8 . 3 < / N a m e > < T e x t > B �  v �   m �  i   l � m   x a ,   b �   v �   c h �  �  v �i   b � . < / T e x t > < B o o k M a r k E n t r y N a m e > k �  c h u y �n 0 0 : 0 0 : 0 4 . 7 < / B o o k M a r k E n t r y N a m e > < B o o k M a r k E x i t N a m e > k �  c h u y �n 0 0 : 0 0 : 0 8 . 3 < / B o o k M a r k E x i t N a m e > < B o o k M a r k E n t r y P o s i t i o n > 4 7 0 0 < / B o o k M a r k E n t r y P o s i t i o n > < B o o k M a r k E x i t P o s i t i o n > 8 3 3 1 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 a 1 2 e 6 d 1 b - 9 1 d 1 - 4 1 9 2 - 8 3 a 4 - d 7 4 7 7 a 7 4 1 b f f < / I n t e r n a l I d > < N a m e > k �  c h u y �n H � m c h �n h �t , 0 0 : 0 0 : 0 8 . 3 - 0 0 : 0 0 : 1 7 . 8 < / N a m e > < T e x t > H � m   c h �  n h �t ,   b �   b �n   l � m   v ��n ,   c h �  v �   b �   i   c h �.   V �a   i ,   h a i   c h �  e m   v �a   t r �   c h u y �n   v �a   n h �m   t � n h   t i �n   m u a   t h �c   n . < / T e x t > < B o o k M a r k E n t r y N a m e > k �  c h u y �n 0 0 : 0 0 : 0 8 . 3 < / B o o k M a r k E n t r y N a m e > < B o o k M a r k E x i t N a m e > k �  c h u y �n 0 0 : 0 0 : 1 7 . 8 < / B o o k M a r k E x i t N a m e > < B o o k M a r k E n t r y P o s i t i o n > 8 3 3 1 < / B o o k M a r k E n t r y P o s i t i o n > < B o o k M a r k E x i t P o s i t i o n > 1 7 8 5 1 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 1 b 5 1 3 1 9 7 - 1 7 9 1 - 4 e 0 8 - 8 7 4 2 - f 3 f 1 1 b 7 5 e d 6 1 < / I n t e r n a l I d > < N a m e > k �  c h u y �n G �n �n c h �, 0 0 : 0 0 : 1 7 . 9 - 0 0 : 0 0 : 3 2 . 1 < / N a m e > < T e x t > G �n   �n   c h �,   b �   c h �t   n h � n   t h �y   m �t   c h i �c   v �   a i   � n h   r �i   b � n   l �  ��n g .   H a i   c h �  e m   n h �t   l � n ,   m �  r a :   t r o n g   v �   t o � n   t i �n   l �   t i �n . < / T e x t > < B o o k M a r k E n t r y N a m e > k �  c h u y �n 0 0 : 0 0 : 1 7 . 9 < / B o o k M a r k E n t r y N a m e > < B o o k M a r k E x i t N a m e > k �  c h u y �n 0 0 : 0 0 : 3 2 . 1 < / B o o k M a r k E x i t N a m e > < B o o k M a r k E n t r y P o s i t i o n > 1 7 9 0 0 < / B o o k M a r k E n t r y P o s i t i o n > < B o o k M a r k E x i t P o s i t i o n > 3 2 1 2 8 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 5 6 7 b d 3 9 e - 4 8 4 4 - 4 1 2 1 - a 4 d 8 - b 5 e 4 3 d 5 e a e 0 c < / I n t e r n a l I d > < N a m e > k �  c h u y �n H a i c h �e m 0 0 : 0 0 : 2 6 . 8 - 0 0 : 0 0 : 3 2 . 1 < / N a m e > < T e x t > H a i   c h �  e m   n h � n   q u a n h ,   s � n g   s �m ,   ��n g   v �n g   n g �t .   B �   h �n   n h i � n   r e o : < / T e x t > < B o o k M a r k E n t r y N a m e > k �  c h u y �n 0 0 : 0 0 : 2 6 . 8 < / B o o k M a r k E n t r y N a m e > < B o o k M a r k E x i t N a m e > k �  c h u y �n 0 0 : 0 0 : 3 2 . 1 < / B o o k M a r k E x i t N a m e > < B o o k M a r k E n t r y P o s i t i o n > 2 6 8 8 7 < / B o o k M a r k E n t r y P o s i t i o n > < B o o k M a r k E x i t P o s i t i o n > 3 2 1 0 0 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 f 6 c 1 c 6 c 6 - d a 3 f - 4 b 7 d - a 1 9 1 - 6 2 7 0 c 5 a 8 1 4 e 8 < / I n t e r n a l I d > < N a m e > k �  c h u y �n - � i , n h i �u 0 0 : 0 0 : 3 2 . 1 - 0 0 : 0 0 : 3 4 . 5 < / N a m e > < T e x t > -   � i ,   n h i �u   t i �n   q u �   c h �  �i & < / T e x t > < B o o k M a r k E n t r y N a m e > k �  c h u y �n 0 0 : 0 0 : 3 2 . 1 < / B o o k M a r k E n t r y N a m e > < B o o k M a r k E x i t N a m e > k �  c h u y �n 0 0 : 0 0 : 3 4 . 5 < / B o o k M a r k E x i t N a m e > < B o o k M a r k E n t r y P o s i t i o n > 3 2 1 2 8 < / B o o k M a r k E n t r y P o s i t i o n > < B o o k M a r k E x i t P o s i t i o n > 3 4 5 8 8 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 d 5 6 8 a 7 0 a - 4 3 0 8 - 4 5 b c - b b b 6 - f 0 5 f b a 4 0 0 8 d 6 < / I n t e r n a l I d > < N a m e > k �  c h u y �n - �, c h �c 0 0 : 0 0 : 3 4 . 5 - 0 0 : 0 0 : 3 7 . 9 < / N a m e > < T e x t > -   �,   c h �c   n g ��i   m �t   k h � n g   b i �t   m � n h   �   � n h   r �i . < / T e x t > < B o o k M a r k E n t r y N a m e > k �  c h u y �n 0 0 : 0 0 : 3 4 . 5 < / B o o k M a r k E n t r y N a m e > < B o o k M a r k E x i t N a m e > k �  c h u y �n 0 0 : 0 0 : 3 7 . 9 < / B o o k M a r k E x i t N a m e > < B o o k M a r k E n t r y P o s i t i o n > 3 4 5 8 8 < / B o o k M a r k E n t r y P o s i t i o n > < B o o k M a r k E x i t P o s i t i o n > 3 7 9 4 0 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 b 0 0 6 4 9 2 2 - c 1 c 6 - 4 e 5 f - 8 2 7 4 - 9 9 9 c e 8 3 b 4 7 9 b < / I n t e r n a l I d > < N a m e > k �  c h u y �n - L � m s a o 0 0 : 0 0 : 3 7 . 9 - 0 0 : 0 0 : 3 9 . 8 < / N a m e > < T e x t > -   L � m   s a o   b � y   g i �  c h �? < / T e x t > < B o o k M a r k E n t r y N a m e > k �  c h u y �n 0 0 : 0 0 : 3 7 . 9 < / B o o k M a r k E n t r y N a m e > < B o o k M a r k E x i t N a m e > k �  c h u y �n 0 0 : 0 0 : 3 9 . 8 < / B o o k M a r k E x i t N a m e > < B o o k M a r k E n t r y P o s i t i o n > 3 7 9 4 0 < / B o o k M a r k E n t r y P o s i t i o n > < B o o k M a r k E x i t P o s i t i o n > 3 9 8 6 4 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 a 5 e 3 c 6 b 5 - d 2 6 d - 4 0 4 9 - 8 f 2 5 - 7 3 5 4 8 8 4 0 8 2 b 9 < / I n t e r n a l I d > < N a m e > k �  c h u y �n - C h �n g h )0 0 : 0 0 : 3 9 . 8 - 0 0 : 0 0 : 4 1 . 5 < / N a m e > < T e x t > -   C h �  n g h )  r a   r �i . < / T e x t > < B o o k M a r k E n t r y N a m e > k �  c h u y �n 0 0 : 0 0 : 3 9 . 8 < / B o o k M a r k E n t r y N a m e > < B o o k M a r k E x i t N a m e > k �  c h u y �n 0 0 : 0 0 : 4 1 . 5 < / B o o k M a r k E x i t N a m e > < B o o k M a r k E n t r y P o s i t i o n > 3 9 8 6 4 < / B o o k M a r k E n t r y P o s i t i o n > < B o o k M a r k E x i t P o s i t i o n > 4 1 5 1 4 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 a b e e 1 8 a 1 - 0 d 0 1 - 4 6 4 c - a f 3 c - c 4 2 5 0 7 6 0 e a 6 1 < / I n t e r n a l I d > < N a m e > k �  c h u y �n T h �r �i , h a i 0 0 : 0 0 : 4 1 . 5 - 0 0 : 0 0 : 4 7 . 5 < / N a m e > < T e x t > T h �  r �i ,   h a i   c h �  e m   c � n g   v � o   B a n   Q u �n   l �   c h �  �  n h �  t r �  l �i   c h i �c   v �   c h o   n g ��i   � n h   r �i . < / T e x t > < B o o k M a r k E n t r y N a m e > k �  c h u y �n 0 0 : 0 0 : 4 1 . 5 < / B o o k M a r k E n t r y N a m e > < B o o k M a r k E x i t N a m e > k �  c h u y �n 0 0 : 0 0 : 4 7 . 5 < / B o o k M a r k E x i t N a m e > < B o o k M a r k E n t r y P o s i t i o n > 4 1 5 1 4 < / B o o k M a r k E n t r y P o s i t i o n > < B o o k M a r k E x i t P o s i t i o n > 4 7 5 1 8 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 7 f 1 b e b 3 9 - 7 d 6 a - 4 7 a 3 - a c 8 4 - 4 e e 3 5 a 7 c b 4 b 6 < / I n t e r n a l I d > < N a m e > k �  c h u y �n A i c in g k h e n 0 0 : 0 0 : 4 7 . 5 - 0 0 : 0 0 : 5 1 . 2 < / N a m e > < T e x t > A i   c in g   k h e n   c h �  e m   b �   t h �t   t h �   v �   t �t   b �n g . < / T e x t > < B o o k M a r k E n t r y N a m e > k �  c h u y �n 0 0 : 0 0 : 4 7 . 5 < / B o o k M a r k E n t r y N a m e > < B o o k M a r k E x i t N a m e > k �  c h u y �n 0 0 : 0 0 : 5 1 . 2 < / B o o k M a r k E x i t N a m e > < B o o k M a r k E n t r y P o s i t i o n > 4 7 5 1 8 < / B o o k M a r k E n t r y P o s i t i o n > < B o o k M a r k E x i t P o s i t i o n > 5 1 2 7 8 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 a 4 f 3 0 4 f 8 - 9 b 9 f - 4 7 e 2 - 8 0 7 0 - 1 5 f 7 7 a 9 1 4 f 5 9 < / I n t e r n a l I d > < N a m e > k �  c h u y �n C h �e m b � 0 0 : 0 0 : 5 1 . 2 - 0 0 : 0 0 : 5 8 . 7 < / N a m e > < T e x t > C h �  e m   b �   c h � o   c � c   c �   c h �   r �i   r a   c h �.   B �   n g h )  b �   s �  r �t   v u i   k h i   b i �t   c h u y �n   n � y . < / T e x t > < B o o k M a r k E n t r y N a m e > k �  c h u y �n 0 0 : 0 0 : 5 1 . 2 < / B o o k M a r k E n t r y N a m e > < B o o k M a r k E x i t N a m e > k �  c h u y �n 0 0 : 0 0 : 5 8 . 7 < / B o o k M a r k E x i t N a m e > < B o o k M a r k E n t r y P o s i t i o n > 5 1 2 7 8 < / B o o k M a r k E n t r y P o s i t i o n > < B o o k M a r k E x i t P o s i t i o n > 5 8 7 2 8 < / B o o k M a r k E x i t P o s i t i o n > < I s E x i t P o s i t i o n D e r i v e d > f a l s e < / I s E x i t P o s i t i o n D e r i v e d > < C a p t i o n S t y l e > < F o n t N a m e > C a l i b r i 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/ C a p t i o n I t e m s > < / C a p t i o n I t e m s L i s t > 
</file>

<file path=customXml/item2.xml>��< ? x m l   v e r s i o n = " 1 . 0 "   e n c o d i n g = " u t f - 1 6 " ? > < C a p t i o n I t e m s L i s t   x m l n s : x s i = " h t t p : / / w w w . w 3 . o r g / 2 0 0 1 / X M L S c h e m a - i n s t a n c e "   x m l n s : x s d = " h t t p : / / w w w . w 3 . o r g / 2 0 0 1 / X M L S c h e m a " > < I d > 6 c c 0 9 2 e e - 4 a 6 3 - 4 6 3 f - 8 1 c 4 - 1 2 6 f 3 3 3 d 1 2 0 0 < / I d > < C a p t i o n I t e m s > < C a p t i o n I t e m > < I n t e r n a l I d > e f c b f 5 3 7 - 0 a 6 0 - 4 5 e f - a 3 f 5 - f 5 3 5 e 1 e f f 3 1 1 < / I n t e r n a l I d > < N a m e > k �  c h u y �n B e � v a � c h � 0 0 : 0 0 : 0 2 . 0 - 0 0 : 0 0 : 0 4 . 7 < / N a m e > < T e x t > B e �   v a �   c h �   � i   c h � � < / T e x t > < B o o k M a r k E n t r y N a m e > k �  c h u y �n 0 0 : 0 0 : 0 2 . 0 < / B o o k M a r k E n t r y N a m e > < B o o k M a r k E x i t N a m e > k �  c h u y �n 0 0 : 0 0 : 0 4 . 7 < / B o o k M a r k E x i t N a m e > < B o o k M a r k E n t r y P o s i t i o n > 2 0 0 0 < / B o o k M a r k E n t r y P o s i t i o n > < B o o k M a r k E x i t P o s i t i o n > 4 7 0 0 < / B o o k M a r k E x i t P o s i t i o n > < I s E x i t P o s i t i o n D e r i v e d > f a l s e < / I s E x i t P o s i t i o n D e r i v e d > < C a p t i o n S t y l e > < F o n t N a m e > V N I - A v o 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 0 9 b e b a 2 b - 0 3 e d - 4 e 3 2 - b 0 1 5 - 6 b a a 3 c a 7 7 8 8 6 < / I n t e r n a l I d > < N a m e > k �  c h u y �n B o � v a � m e � 0 0 : 0 0 : 0 4 . 7 - 0 0 : 0 0 : 0 8 . 3 < / N a m e > < T e x t > B o �   v a �   m e �   � i   l a � m   x a ,   b e �   v a �   c h �   � �   v � � i   b a � . < / T e x t > < B o o k M a r k E n t r y N a m e > k �  c h u y �n 0 0 : 0 0 : 0 4 . 7 < / B o o k M a r k E n t r y N a m e > < B o o k M a r k E x i t N a m e > k �  c h u y �n 0 0 : 0 0 : 0 8 . 3 < / B o o k M a r k E x i t N a m e > < B o o k M a r k E n t r y P o s i t i o n > 4 7 0 0 < / B o o k M a r k E n t r y P o s i t i o n > < B o o k M a r k E x i t P o s i t i o n > 8 3 0 0 < / B o o k M a r k E x i t P o s i t i o n > < I s E x i t P o s i t i o n D e r i v e d > f a l s e < / I s E x i t P o s i t i o n D e r i v e d > < C a p t i o n S t y l e > < F o n t N a m e > V N I - A v o 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 6 5 b 9 c e c 9 - 1 d c c - 4 4 e 9 - b a c e - 4 f a e d 3 b 9 0 4 6 b < / I n t e r n a l I d > < N a m e > k �  c h u y �n H o � m c h u � n h a � t , 0 0 : 0 0 : 0 8 . 3 - 0 0 : 0 0 : 1 7 . 8 < / N a m e > < T e x t > H o � m   c h u �   n h a � t ,   b a �   b a � n   l a � m   v � � � n ,   c h �   v a �   b e �   � i   c h � � .   V � � a   � i ,   h a i   c h �   e m   v � � a   t r o �   c h u y e � n   v � � a   n h a � m   t � n h   t i e � n   m u a   t h � � c   a � n . < / T e x t > < B o o k M a r k E n t r y N a m e > k �  c h u y �n 0 0 : 0 0 : 0 8 . 3 < / B o o k M a r k E n t r y N a m e > < B o o k M a r k E x i t N a m e > k �  c h u y �n 0 0 : 0 0 : 1 7 . 8 < / B o o k M a r k E x i t N a m e > < B o o k M a r k E n t r y P o s i t i o n > 8 3 0 0 < / B o o k M a r k E n t r y P o s i t i o n > < B o o k M a r k E x i t P o s i t i o n > 1 7 8 0 0 < / B o o k M a r k E x i t P o s i t i o n > < I s E x i t P o s i t i o n D e r i v e d > f a l s e < / I s E x i t P o s i t i o n D e r i v e d > < C a p t i o n S t y l e > < F o n t N a m e > V N I - A v o 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 e f 7 2 2 9 1 7 - 9 2 8 5 - 4 b b 1 - b 0 e 2 - a a 4 f b 6 5 8 4 7 2 7 < / I n t e r n a l I d > < N a m e > k �  c h u y �n G a � n � e � n c h � � , 0 0 : 0 0 : 1 7 . 8 - 0 0 : 0 0 : 2 2 . 4 < / N a m e > < T e x t > G a � n   � e � n   c h � � ,   b e �   c h � � t   n h � n   t h a � y   m o � t   c h i e � c   v �   a i   � a � n h   r � i   b e � n   l e �   � � � � n g . < / T e x t > < B o o k M a r k E n t r y N a m e > k �  c h u y �n 0 0 : 0 0 : 1 7 . 8 < / B o o k M a r k E n t r y N a m e > < B o o k M a r k E x i t N a m e > k �  c h u y �n 0 0 : 0 0 : 2 2 . 4 < / B o o k M a r k E x i t N a m e > < B o o k M a r k E n t r y P o s i t i o n > 1 7 8 0 0 < / B o o k M a r k E n t r y P o s i t i o n > < B o o k M a r k E x i t P o s i t i o n > 2 2 4 2 0 < / B o o k M a r k E x i t P o s i t i o n > < I s E x i t P o s i t i o n D e r i v e d > f a l s e < / I s E x i t P o s i t i o n D e r i v e d > < C a p t i o n S t y l e > < F o n t N a m e > V N I - A v o 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 7 c 5 7 1 7 0 f - a 2 1 4 - 4 7 5 3 - b f b e - 9 0 7 3 e a 0 b 7 a c 7 < / I n t e r n a l I d > < N a m e > k �  c h u y �n H a i c h � e m 0 0 : 0 0 : 2 2 . 4 - 0 0 : 0 0 : 2 6 . 7 < / N a m e > < T e x t > H a i   c h �   e m   n h a � t   l e � n ,   m � �   r a :   t r o n g   v �   t o a � n   t i e � n   l a �   t i e � n . < / T e x t > < B o o k M a r k E n t r y N a m e > k �  c h u y �n 0 0 : 0 0 : 2 2 . 4 < / B o o k M a r k E n t r y N a m e > < B o o k M a r k E x i t N a m e > k �  c h u y �n 0 0 : 0 0 : 2 6 . 7 < / B o o k M a r k E x i t N a m e > < B o o k M a r k E n t r y P o s i t i o n > 2 2 4 2 0 < / B o o k M a r k E n t r y P o s i t i o n > < B o o k M a r k E x i t P o s i t i o n > 2 6 7 7 3 < / B o o k M a r k E x i t P o s i t i o n > < I s E x i t P o s i t i o n D e r i v e d > f a l s e < / I s E x i t P o s i t i o n D e r i v e d > < C a p t i o n S t y l e > < F o n t N a m e > V N I - A v o 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 a 0 4 4 7 5 b 8 - f 6 f d - 4 a f a - b 6 c b - e 2 9 0 d b b c 8 2 d b < / I n t e r n a l I d > < N a m e > k �  c h u y �n H a i c h � e m 0 0 : 0 0 : 2 6 . 7 - 0 0 : 0 0 : 3 2 . 1 < / N a m e > < T e x t > H a i   c h �   e m   n h � n   q u a n h ,   s a � n g   s � � m ,   � � � � n g   v a � n g   n g a � t .   B e �   h o � n   n h i e � n   r e o : < / T e x t > < B o o k M a r k E n t r y N a m e > k �  c h u y �n 0 0 : 0 0 : 2 6 . 7 < / B o o k M a r k E n t r y N a m e > < B o o k M a r k E x i t N a m e > k �  c h u y �n 0 0 : 0 0 : 3 2 . 1 < / B o o k M a r k E x i t N a m e > < B o o k M a r k E n t r y P o s i t i o n > 2 6 7 7 3 < / B o o k M a r k E n t r y P o s i t i o n > < B o o k M a r k E x i t P o s i t i o n > 3 2 1 0 0 < / B o o k M a r k E x i t P o s i t i o n > < I s E x i t P o s i t i o n D e r i v e d > f a l s e < / I s E x i t P o s i t i o n D e r i v e d > < C a p t i o n S t y l e > < F o n t N a m e > V N I - A v o 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 6 c e c 0 8 5 8 - f 6 e f - 4 b 1 a - 8 f d a - d e 3 8 a 0 d 0 2 c 9 8 < / I n t e r n a l I d > < N a m e > k �  c h u y �n - O � i , n h i e � u 0 0 : 0 0 : 3 2 . 2 - 0 0 : 0 0 : 3 4 . 5 < / N a m e > < T e x t > -   O � i ,   n h i e � u   t i e � n   q u a �   c h �   � i & < / T e x t > < B o o k M a r k E n t r y N a m e > k �  c h u y �n 0 0 : 0 0 : 3 2 . 2 < / B o o k M a r k E n t r y N a m e > < B o o k M a r k E x i t N a m e > k �  c h u y �n 0 0 : 0 0 : 3 4 . 5 < / B o o k M a r k E x i t N a m e > < B o o k M a r k E n t r y P o s i t i o n > 3 2 2 8 8 < / B o o k M a r k E n t r y P o s i t i o n > < B o o k M a r k E x i t P o s i t i o n > 3 4 5 0 0 < / B o o k M a r k E x i t P o s i t i o n > < I s E x i t P o s i t i o n D e r i v e d > f a l s e < / I s E x i t P o s i t i o n D e r i v e d > < C a p t i o n S t y l e > < F o n t N a m e > V N I - A v o 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 3 c d a 4 4 5 0 - 1 2 0 7 - 4 6 e a - 9 2 5 2 - f c 3 d 3 4 4 5 c b c 2 < / I n t e r n a l I d > < N a m e > k �  c h u y �n - � � , c h a � c 0 0 : 0 0 : 3 4 . 5 - 0 0 : 0 0 : 3 7 . 9 < / N a m e > < T e x t > -   � � ,   c h a � c   n g � � � i   m a � t   k h o � n g   b i e � t   m � n h   � a �   � a � n h   r � i . < / T e x t > < B o o k M a r k E n t r y N a m e > k �  c h u y �n 0 0 : 0 0 : 3 4 . 5 < / B o o k M a r k E n t r y N a m e > < B o o k M a r k E x i t N a m e > k �  c h u y �n 0 0 : 0 0 : 3 7 . 9 < / B o o k M a r k E x i t N a m e > < B o o k M a r k E n t r y P o s i t i o n > 3 4 5 0 0 < / B o o k M a r k E n t r y P o s i t i o n > < B o o k M a r k E x i t P o s i t i o n > 3 7 9 0 0 < / B o o k M a r k E x i t P o s i t i o n > < I s E x i t P o s i t i o n D e r i v e d > f a l s e < / I s E x i t P o s i t i o n D e r i v e d > < C a p t i o n S t y l e > < F o n t N a m e > V N I - A v o 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 b 3 3 0 2 c 9 7 - 0 f b 3 - 4 4 5 a - a 8 5 7 - 1 1 a 8 1 6 f f 8 3 3 3 < / I n t e r n a l I d > < N a m e > k �  c h u y �n - L a � m s a o 0 0 : 0 0 : 3 7 . 9 - 0 0 : 0 0 : 3 9 . 8 < / N a m e > < T e x t > -   L a � m   s a o   b a � y   g i � �   c h � ? < / T e x t > < B o o k M a r k E n t r y N a m e > k �  c h u y �n 0 0 : 0 0 : 3 7 . 9 < / B o o k M a r k E n t r y N a m e > < B o o k M a r k E x i t N a m e > k �  c h u y �n 0 0 : 0 0 : 3 9 . 8 < / B o o k M a r k E x i t N a m e > < B o o k M a r k E n t r y P o s i t i o n > 3 7 9 0 0 < / B o o k M a r k E n t r y P o s i t i o n > < B o o k M a r k E x i t P o s i t i o n > 3 9 8 0 0 < / B o o k M a r k E x i t P o s i t i o n > < I s E x i t P o s i t i o n D e r i v e d > f a l s e < / I s E x i t P o s i t i o n D e r i v e d > < C a p t i o n S t y l e > < F o n t N a m e > V N I - A v o 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 d a 9 2 7 b 8 b - 7 0 8 0 - 4 d 1 b - 8 d 9 8 - 4 2 a 4 f c 3 9 9 b 7 5 < / I n t e r n a l I d > < N a m e > k �  c h u y �n - C h � n g h � 0 0 : 0 0 : 3 9 . 8 - 0 0 : 0 0 : 4 1 . 5 < / N a m e > < T e x t > -   C h �   n g h �   r a   r o � i . < / T e x t > < B o o k M a r k E n t r y N a m e > k �  c h u y �n 0 0 : 0 0 : 3 9 . 8 < / B o o k M a r k E n t r y N a m e > < B o o k M a r k E x i t N a m e > k �  c h u y �n 0 0 : 0 0 : 4 1 . 5 < / B o o k M a r k E x i t N a m e > < B o o k M a r k E n t r y P o s i t i o n > 3 9 8 0 0 < / B o o k M a r k E n t r y P o s i t i o n > < B o o k M a r k E x i t P o s i t i o n > 4 1 5 0 0 < / B o o k M a r k E x i t P o s i t i o n > < I s E x i t P o s i t i o n D e r i v e d > f a l s e < / I s E x i t P o s i t i o n D e r i v e d > < C a p t i o n S t y l e > < F o n t N a m e > V N I - A v o 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 6 d e a c d f e - 7 3 5 2 - 4 a d 1 - b 2 3 c - 2 f 0 7 1 0 8 f d 1 b 7 < / I n t e r n a l I d > < N a m e > k �  c h u y �n T h e � r o � i , h a i 0 0 : 0 0 : 4 1 . 5 - 0 0 : 0 0 : 4 7 . 5 < / N a m e > < T e x t > T h e �   r o � i ,   h a i   c h �   e m   c u � n g   v a � o   B a n   Q u a � n   l y �   c h � �   � e �   n h � �   t r a �   l a � i   c h i e � c   v �   c h o   n g � � � i   � a � n h   r � i .   < / T e x t > < B o o k M a r k E n t r y N a m e > k �  c h u y �n 0 0 : 0 0 : 4 1 . 5 < / B o o k M a r k E n t r y N a m e > < B o o k M a r k E x i t N a m e > k �  c h u y �n 0 0 : 0 0 : 4 7 . 5 < / B o o k M a r k E x i t N a m e > < B o o k M a r k E n t r y P o s i t i o n > 4 1 5 0 0 < / B o o k M a r k E n t r y P o s i t i o n > < B o o k M a r k E x i t P o s i t i o n > 4 7 5 0 0 < / B o o k M a r k E x i t P o s i t i o n > < I s E x i t P o s i t i o n D e r i v e d > f a l s e < / I s E x i t P o s i t i o n D e r i v e d > < C a p t i o n S t y l e > < F o n t N a m e > V N I - A v o 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 1 9 e b 3 8 9 0 - e 3 2 a - 4 6 1 6 - a 2 d 7 - b 9 1 3 1 e 0 4 9 7 b 0 < / I n t e r n a l I d > < N a m e > k �  c h u y �n A i c u � n g k h e n 0 0 : 0 0 : 4 7 . 5 - 0 0 : 0 0 : 5 1 . 2 < / N a m e > < T e x t > A i   c u � n g   k h e n   c h �   e m   b e �   t h a � t   t h a �   v a �   t o � t   b u � n g . < / T e x t > < B o o k M a r k E n t r y N a m e > k �  c h u y �n 0 0 : 0 0 : 4 7 . 5 < / B o o k M a r k E n t r y N a m e > < B o o k M a r k E x i t N a m e > k �  c h u y �n 0 0 : 0 0 : 5 1 . 2 < / B o o k M a r k E x i t N a m e > < B o o k M a r k E n t r y P o s i t i o n > 4 7 5 0 0 < / B o o k M a r k E n t r y P o s i t i o n > < B o o k M a r k E x i t P o s i t i o n > 5 1 2 0 0 < / B o o k M a r k E x i t P o s i t i o n > < I s E x i t P o s i t i o n D e r i v e d > f a l s e < / I s E x i t P o s i t i o n D e r i v e d > < C a p t i o n S t y l e > < F o n t N a m e > V N I - A v o 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C a p t i o n I t e m > < I n t e r n a l I d > b e 0 3 6 b 8 9 - 1 2 a d - 4 2 d 6 - b 6 9 0 - 4 b f 1 9 e e a a f f e < / I n t e r n a l I d > < N a m e > k �  c h u y �n C h � e m b e � 0 0 : 0 0 : 5 1 . 2 - 0 0 : 0 0 : 5 8 . 7 < / N a m e > < T e x t > C h �   e m   b e �   c h a � o   c a � c   c o �   c h u �   r o � i   r a   c h � � .   B e �   n g h �   b a �   s e �   r a � t   v u i   k h i   b i e � t   c h u y e � n   n a � y . < / T e x t > < B o o k M a r k E n t r y N a m e > k �  c h u y �n 0 0 : 0 0 : 5 1 . 2 < / B o o k M a r k E n t r y N a m e > < B o o k M a r k E x i t N a m e > k �  c h u y �n 0 0 : 0 0 : 5 8 . 7 < / B o o k M a r k E x i t N a m e > < B o o k M a r k E n t r y P o s i t i o n > 5 1 2 0 0 < / B o o k M a r k E n t r y P o s i t i o n > < B o o k M a r k E x i t P o s i t i o n > 5 8 7 2 8 < / B o o k M a r k E x i t P o s i t i o n > < I s E x i t P o s i t i o n D e r i v e d > f a l s e < / I s E x i t P o s i t i o n D e r i v e d > < C a p t i o n S t y l e > < F o n t N a m e > V N I - A v o < / F o n t N a m e > < F o n t S t y l e > R e g u l a r < / F o n t S t y l e > < T e x t A l i g n S t y l e P r o p e r t y > l e f t < / T e x t A l i g n S t y l e P r o p e r t y > < F o n t C o l o r I n t e g e r > 1 6 7 7 7 2 1 5 < / F o n t C o l o r I n t e g e r > < B a c k g r o u n d C o l o r I n t e g e r > 0 < / B a c k g r o u n d C o l o r I n t e g e r > < C a p t i o n L o c a t i o n > S l i d e B o t t o m < / C a p t i o n L o c a t i o n > < / C a p t i o n S t y l e > < / C a p t i o n I t e m > < / C a p t i o n I t e m s > < / C a p t i o n I t e m s L i s t > 
</file>

<file path=customXml/itemProps1.xml><?xml version="1.0" encoding="utf-8"?>
<ds:datastoreItem xmlns:ds="http://schemas.openxmlformats.org/officeDocument/2006/customXml" ds:itemID="{AE708EC6-5A59-4DB9-BFC5-AD464D868826}">
  <ds:schemaRefs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ADFCDA7-B3BB-4F2C-B1B6-13CA5191C9A8}">
  <ds:schemaRefs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36</Words>
  <Application>Microsoft Office PowerPoint</Application>
  <PresentationFormat>On-screen Show (16:9)</PresentationFormat>
  <Paragraphs>15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BÀI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</dc:title>
  <dc:creator>Nghia Le</dc:creator>
  <cp:lastModifiedBy>my ducument</cp:lastModifiedBy>
  <cp:revision>218</cp:revision>
  <dcterms:created xsi:type="dcterms:W3CDTF">2020-09-22T18:56:45Z</dcterms:created>
  <dcterms:modified xsi:type="dcterms:W3CDTF">2021-10-02T14:33:15Z</dcterms:modified>
</cp:coreProperties>
</file>