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72" r:id="rId10"/>
    <p:sldId id="273" r:id="rId11"/>
    <p:sldId id="269" r:id="rId12"/>
    <p:sldId id="268" r:id="rId13"/>
    <p:sldId id="264" r:id="rId14"/>
    <p:sldId id="265" r:id="rId15"/>
    <p:sldId id="274" r:id="rId16"/>
    <p:sldId id="266" r:id="rId17"/>
    <p:sldId id="267" r:id="rId18"/>
    <p:sldId id="275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5" d="100"/>
          <a:sy n="45" d="100"/>
        </p:scale>
        <p:origin x="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237892-7678-4AD4-B6B2-A91087654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B51324B-6789-406B-8141-FA210F1EE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015FE6D-1E7F-4B15-B713-8245004D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02/10/2021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77BE3F3-EF62-4AA3-96C9-469E824C1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EFD829A-AFC5-4833-98A1-09F360F1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127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84DF8B-F522-4562-85FB-834BA1402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8B197C4-4A5A-4056-8543-8AEF84D8C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14643F6-B64E-490E-9E8A-99A16B890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02/10/2021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C9CB503-7172-415E-BBDC-7B755E01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A157816-41AB-4A8F-92B5-D819E646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453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4CAC182-C534-42E3-9B0D-34A383F15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4319129-40F2-4D40-BCF4-FED9DF747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EC019BC-3F62-4158-9695-1BA2D051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02/10/2021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6F94153-2348-4865-8CDB-6B986E01E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D926DBD-06D9-4883-9DF7-8E2F7598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764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E9F6BE-CB19-4FB3-AEED-091728688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AF27F78-8190-41F6-BCC0-D7298E959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93754C5-8AA3-49AF-8CC5-5AAEB1A5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02/10/2021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6A0B5A8-9896-441B-AE9F-F3A72EDA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8D157E1-B1F3-459F-AD48-70DB6DAF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539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2538A8-CEA6-4912-88EC-437CA132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C7659E9-C456-4C91-A15F-2454D4733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5CA0985-346B-464A-B84E-AC16FB3B7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02/10/2021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9996BF3-6E5D-40C1-9B31-3496D026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372320B-7A13-47A8-9FB0-DDE10DBF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696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0E94352-6BA9-4A94-B562-DBD144E5F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78A4D4-1A64-499E-B0A3-C9B6FE7F4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F889F2E-27AC-4458-9F77-4CCDAC258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F0C8575-9FE9-4284-AF2D-D3429B4AB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02/10/2021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A0D9955-B575-4936-A7DF-C550340E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AC722C1-16EB-4A72-981A-A112941E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28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E1C448F-FE6C-4ADB-97C5-250E1690C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DB683DC-C678-4896-A4D6-3D4C5247F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C70E018-27C0-4148-B4CA-9550B7BB6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53CCCB1-299F-49E8-A50C-32C51247C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33BD9E1A-6B5E-4442-A384-39D456439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7CE03CA-C788-45DF-AD7C-FF243EFD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02/10/2021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A98C4B1-4844-42A4-8159-1B840F263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5E553C6-C0FE-4D4D-933B-CB4A2CD3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108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5E1752-612E-45B0-8CB1-BDF28676E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B0441EF-2271-41D4-9AB8-25389C1C5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02/10/2021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9B7CA51-5BB4-476A-B50B-227BAFB2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00A1EE-5C5B-4510-8412-6AFDFC99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094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60FF595-4D2C-4901-920F-73EC00E4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02/10/2021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355A06D-3234-456F-9BDB-D5A573C0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CACB461-4E08-4A69-BECC-1D9FD2F5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685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C93E5FF-4192-424A-98E5-9D722CF2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48E5C08-AD49-4F44-BF3D-F1311285F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D3C40C1-3358-451F-A22F-0F2B04976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63F50FF-2C57-4ECF-AAB0-8B23001F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02/10/2021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CB3D9F6-8B86-48F7-814C-F310DB02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18A3B4-880F-4A77-8F4D-66D592744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322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0B92F1-9761-4172-97DA-5FA3C978B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371FC82-90D1-4B06-B943-E845DC5774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976B576-F2C5-4270-953A-CADF6B963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DA90601-8781-44CF-B352-AA805C93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02/10/2021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DE4D028-07B8-4CFF-AF79-8EBE613E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279F178-647B-45E2-B111-CBA69A90A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7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DE739AB-24E8-4C04-B175-532F3307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A70D82E-7B92-4E0D-8DE9-F5189F770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31B213-DC52-45F8-AE8F-F72836015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DDC28-4ED6-48B6-B08A-40C8C5088835}" type="datetimeFigureOut">
              <a:rPr lang="vi-VN" smtClean="0"/>
              <a:t>02/10/2021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8C2F6F5-9851-48E7-A27F-A2A679E4C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8F88873-5054-4EBC-945B-F44B18453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03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hyperlink" Target="khoi%20dong/xoay%20khuy%20tay.mp4" TargetMode="External"/><Relationship Id="rId3" Type="http://schemas.openxmlformats.org/officeDocument/2006/relationships/image" Target="../media/image4.jpg"/><Relationship Id="rId7" Type="http://schemas.openxmlformats.org/officeDocument/2006/relationships/hyperlink" Target="khoi%20dong/xoay%20canh%20tay.mp4" TargetMode="External"/><Relationship Id="rId12" Type="http://schemas.openxmlformats.org/officeDocument/2006/relationships/image" Target="../media/image10.jpg"/><Relationship Id="rId17" Type="http://schemas.openxmlformats.org/officeDocument/2006/relationships/hyperlink" Target="khoi%20dong/xoay%20co%20tay.mp4" TargetMode="External"/><Relationship Id="rId2" Type="http://schemas.openxmlformats.org/officeDocument/2006/relationships/image" Target="../media/image3.jpg"/><Relationship Id="rId16" Type="http://schemas.openxmlformats.org/officeDocument/2006/relationships/hyperlink" Target="khoi%20dong/xoay%20hong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9.jpg"/><Relationship Id="rId5" Type="http://schemas.openxmlformats.org/officeDocument/2006/relationships/hyperlink" Target="khoi%20dong/xoay%20khop%20co.mp4" TargetMode="External"/><Relationship Id="rId15" Type="http://schemas.openxmlformats.org/officeDocument/2006/relationships/hyperlink" Target="khoi%20dong/xoay%20khop%20goi.mp4" TargetMode="External"/><Relationship Id="rId10" Type="http://schemas.openxmlformats.org/officeDocument/2006/relationships/image" Target="../media/image8.jpg"/><Relationship Id="rId4" Type="http://schemas.openxmlformats.org/officeDocument/2006/relationships/hyperlink" Target="khoi%20dong/khop%20vai.mp4" TargetMode="External"/><Relationship Id="rId9" Type="http://schemas.openxmlformats.org/officeDocument/2006/relationships/image" Target="../media/image7.jpg"/><Relationship Id="rId14" Type="http://schemas.openxmlformats.org/officeDocument/2006/relationships/hyperlink" Target="khoi%20dong/xoaykhop%20co%20chan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C8DBC9-AA6A-4705-85A0-121CEAE5F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077" y="216282"/>
            <a:ext cx="10776031" cy="1773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NHÂNDÂN HUYỆN CỦ CHI</a:t>
            </a:r>
            <a:b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TRUNG LẬP HẠ</a:t>
            </a:r>
            <a:endParaRPr lang="vi-V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D806A34-FB56-4D4A-878A-CFAF5967E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1" y="2211572"/>
            <a:ext cx="6836735" cy="4430146"/>
          </a:xfrm>
          <a:prstGeom prst="rect">
            <a:avLst/>
          </a:prstGeom>
        </p:spPr>
      </p:pic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1045F0F-F236-45A7-8DA7-087BB92EC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5712" y="3561907"/>
            <a:ext cx="4582632" cy="2243469"/>
          </a:xfrm>
        </p:spPr>
        <p:txBody>
          <a:bodyPr>
            <a:normAutofit fontScale="92500"/>
          </a:bodyPr>
          <a:lstStyle/>
          <a:p>
            <a:pPr algn="just"/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2021-2022</a:t>
            </a:r>
          </a:p>
          <a:p>
            <a:pPr algn="just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dạy: Võ Văn Rột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633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2. Ôn chuyển đội hình hàng dọc thành đội hình vòng tròn: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82DD9D5C-CDF7-431D-A563-CF116CDA7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91" y="2839335"/>
            <a:ext cx="3380050" cy="3816645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59CE45C4-C494-4BA4-ADA4-C00971486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799" y="3007131"/>
            <a:ext cx="2764796" cy="3653836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D91C28AA-BC6B-447C-9333-C0866A507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568" y="2990851"/>
            <a:ext cx="2993505" cy="3670115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D7A653C6-C07F-4B19-B66E-90B00F9B0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9270" y="3007132"/>
            <a:ext cx="2914650" cy="363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3. Ôn chuyển đội hình vòng tròn thành đội hình hàng dọc: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BC93166-B32E-4618-AAAD-8ECE29BA9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77" y="2686756"/>
            <a:ext cx="11153423" cy="406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0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4. Chuyển đội hình vòng tròn thành đội hình hàng ngang: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2325A33-9E23-4CC8-AE58-627BA5DA4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59" y="2707648"/>
            <a:ext cx="10833850" cy="391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4. Chuyển đội hình vòng tròn thành đội hình hàng ngang: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DE9FD6F-F4D2-40E0-96E6-7CCE89C1E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20" y="2879951"/>
            <a:ext cx="11196138" cy="386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265F85-466C-4A97-A812-3C491B4FB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456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Luyện tập: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Các em tập luyện cùng anh, chị theo hướng dẫn.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4D25191-001F-4A56-A6DA-D0B301676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67" y="1339702"/>
            <a:ext cx="10907233" cy="494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5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1FD8795-5CE8-4E72-85B0-12DBB7CE0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94" y="510363"/>
            <a:ext cx="7736466" cy="9144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“Nhảy vào ô tiếp sức”</a:t>
            </a:r>
          </a:p>
          <a:p>
            <a:pPr marL="0" indent="0"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13.jpeg" descr="tc nhảy ô tiếp sức">
            <a:extLst>
              <a:ext uri="{FF2B5EF4-FFF2-40B4-BE49-F238E27FC236}">
                <a16:creationId xmlns:a16="http://schemas.microsoft.com/office/drawing/2014/main" id="{B5DFFA08-251A-4A73-866D-D5E831C2B58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856" y="1424764"/>
            <a:ext cx="12043144" cy="527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hỗ dành sẵn cho Nội dung 8">
            <a:extLst>
              <a:ext uri="{FF2B5EF4-FFF2-40B4-BE49-F238E27FC236}">
                <a16:creationId xmlns:a16="http://schemas.microsoft.com/office/drawing/2014/main" id="{EB83497B-95DA-4D9F-8866-49A405CAE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511" y="146756"/>
            <a:ext cx="11774311" cy="6711244"/>
          </a:xfrm>
        </p:spPr>
      </p:pic>
    </p:spTree>
    <p:extLst>
      <p:ext uri="{BB962C8B-B14F-4D97-AF65-F5344CB8AC3E}">
        <p14:creationId xmlns:p14="http://schemas.microsoft.com/office/powerpoint/2010/main" val="374139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B7A17-0534-4969-9A7E-2D8176FE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7" y="681037"/>
            <a:ext cx="10515600" cy="988386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Kết thúc:</a:t>
            </a:r>
            <a:endParaRPr lang="vi-VN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818B309-C834-43B0-9C74-63F0B5835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9295"/>
            <a:ext cx="10515600" cy="215095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Thả lỏng cơ toàn thân.</a:t>
            </a:r>
          </a:p>
          <a:p>
            <a:pPr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Dặn dò: Tập luyện thể dục hàng ngày tăng cường sức khoẻ phòng, chống dịch bệnh. Chuẩn bị bài sau: Ôn: Chuyển đội hình vòng tròn thành đội hình hang dọc, hang ngang. </a:t>
            </a:r>
          </a:p>
          <a:p>
            <a:pPr>
              <a:buFontTx/>
              <a:buChar char="-"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ap the duc - Gia đinh ngày nay">
            <a:extLst>
              <a:ext uri="{FF2B5EF4-FFF2-40B4-BE49-F238E27FC236}">
                <a16:creationId xmlns:a16="http://schemas.microsoft.com/office/drawing/2014/main" id="{4007AF7F-D558-40C2-9DF3-973312AFB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08" y="3806118"/>
            <a:ext cx="4470766" cy="289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ợi ích của việc tập thể dục trong việc chăm sóc sức khỏe và làm đẹp">
            <a:extLst>
              <a:ext uri="{FF2B5EF4-FFF2-40B4-BE49-F238E27FC236}">
                <a16:creationId xmlns:a16="http://schemas.microsoft.com/office/drawing/2014/main" id="{05F1DA55-D1D5-41C0-80C8-A9768792E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195" y="3920123"/>
            <a:ext cx="5252484" cy="277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23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D94513C4-D90E-4BE6-9598-59E8A22E55E1}"/>
              </a:ext>
            </a:extLst>
          </p:cNvPr>
          <p:cNvSpPr/>
          <p:nvPr/>
        </p:nvSpPr>
        <p:spPr>
          <a:xfrm>
            <a:off x="-37114" y="1151765"/>
            <a:ext cx="1222911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CHÚC CÁC EM MẠNH KHOẺ, BÌNH AN, </a:t>
            </a:r>
          </a:p>
          <a:p>
            <a:pPr algn="ctr"/>
            <a:r>
              <a:rPr lang="en-US" sz="6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CHĂM NGOAN, HỌC TẬP THẬT TỐT.</a:t>
            </a:r>
            <a:endParaRPr lang="vi-VN" sz="6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13F9A6-B85F-4963-A563-8130C7377EED}"/>
              </a:ext>
            </a:extLst>
          </p:cNvPr>
          <p:cNvSpPr/>
          <p:nvPr/>
        </p:nvSpPr>
        <p:spPr>
          <a:xfrm>
            <a:off x="1464130" y="3451940"/>
            <a:ext cx="98090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CHÀO TẠM BIỆT CÁC EM.</a:t>
            </a:r>
            <a:endParaRPr lang="vi-VN" sz="72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862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1867BD08-6DE7-4D0C-B076-9D40064E9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1" y="0"/>
            <a:ext cx="11929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6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21BA23A-69B9-4D63-890B-01CE3ECE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507"/>
            <a:ext cx="10515600" cy="1772456"/>
          </a:xfrm>
        </p:spPr>
        <p:txBody>
          <a:bodyPr>
            <a:noAutofit/>
          </a:bodyPr>
          <a:lstStyle/>
          <a:p>
            <a:pPr marL="519430" marR="615315" algn="ctr">
              <a:lnSpc>
                <a:spcPct val="103000"/>
              </a:lnSpc>
              <a:spcBef>
                <a:spcPts val="910"/>
              </a:spcBef>
              <a:spcAft>
                <a:spcPts val="0"/>
              </a:spcAft>
            </a:pPr>
            <a:r>
              <a:rPr lang="vi-VN" sz="28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Bài </a:t>
            </a:r>
            <a:r>
              <a:rPr lang="en-US" sz="2800" b="1" kern="0">
                <a:solidFill>
                  <a:srgbClr val="0000FF"/>
                </a:solidFill>
                <a:ea typeface="Times New Roman" panose="02020603050405020304" pitchFamily="18" charset="0"/>
              </a:rPr>
              <a:t>6</a:t>
            </a:r>
            <a:r>
              <a:rPr lang="vi-VN" sz="28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: </a:t>
            </a:r>
            <a:br>
              <a:rPr lang="en-US" sz="28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</a:br>
            <a:r>
              <a:rPr lang="vi-VN" sz="2800" b="1" ker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 ĐỘI HÌNH </a:t>
            </a:r>
            <a:r>
              <a:rPr lang="vi-VN" sz="2800" b="1" ker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 TRÒN</a:t>
            </a:r>
            <a:br>
              <a:rPr lang="en-US" sz="2800" b="1" ker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ker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 ĐỘI HÌNH</a:t>
            </a:r>
            <a:r>
              <a:rPr lang="en-US" sz="2800" b="1" ker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lang="en-US" sz="2800" b="1" ker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vi-VN" sz="2800" b="1" ker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041D35-F7A4-4AC7-8C24-F9221F28F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1" y="2133963"/>
            <a:ext cx="11546958" cy="4766561"/>
          </a:xfrm>
        </p:spPr>
        <p:txBody>
          <a:bodyPr>
            <a:noAutofit/>
          </a:bodyPr>
          <a:lstStyle/>
          <a:p>
            <a:pPr marL="0" lvl="0" indent="0" algn="l">
              <a:spcBef>
                <a:spcPts val="870"/>
              </a:spcBef>
              <a:spcAft>
                <a:spcPts val="0"/>
              </a:spcAft>
              <a:buSzPts val="1400"/>
              <a:buNone/>
              <a:tabLst>
                <a:tab pos="591820" algn="l"/>
              </a:tabLst>
            </a:pPr>
            <a:r>
              <a:rPr lang="en-US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  <a:r>
              <a:rPr lang="vi-VN" sz="3200" b="1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spc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>
              <a:spcBef>
                <a:spcPts val="870"/>
              </a:spcBef>
              <a:spcAft>
                <a:spcPts val="0"/>
              </a:spcAft>
              <a:buSzPts val="1400"/>
              <a:buNone/>
              <a:tabLst>
                <a:tab pos="591820" algn="l"/>
              </a:tabLst>
            </a:pPr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vi-VN" sz="3200" b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200" b="1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200" b="1" spc="-6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chất:</a:t>
            </a:r>
            <a:r>
              <a:rPr lang="vi-VN" sz="3200" b="1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spc="-5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vi-VN" sz="3200" spc="-5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vi-VN" sz="32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spc="-5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vi-VN" sz="32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spc="-5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200" spc="-6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32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thể:</a:t>
            </a:r>
          </a:p>
          <a:p>
            <a:pPr marL="0" lvl="0" indent="0">
              <a:spcBef>
                <a:spcPts val="890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 kết, nghiêm túc, tích cực trong tập luyện và hoạt động tập</a:t>
            </a:r>
            <a:r>
              <a:rPr lang="vi-VN" sz="3200" spc="-6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thể.</a:t>
            </a:r>
          </a:p>
          <a:p>
            <a:pPr marL="0" marR="527050" lvl="0" indent="0" algn="just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 cực tham gia các trò chơi vận động, có trách nhiệm trong khi chơi trò chơi và hình thành thói quen tập luyện</a:t>
            </a:r>
            <a:r>
              <a:rPr lang="vi-VN" sz="32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 dục thể thao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 b="1" kern="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3200"/>
          </a:p>
        </p:txBody>
      </p:sp>
    </p:spTree>
    <p:extLst>
      <p:ext uri="{BB962C8B-B14F-4D97-AF65-F5344CB8AC3E}">
        <p14:creationId xmlns:p14="http://schemas.microsoft.com/office/powerpoint/2010/main" val="224062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7200E5-886E-4CB9-AF49-73F4ADEF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942"/>
            <a:ext cx="10515600" cy="903944"/>
          </a:xfrm>
        </p:spPr>
        <p:txBody>
          <a:bodyPr>
            <a:normAutofit/>
          </a:bodyPr>
          <a:lstStyle/>
          <a:p>
            <a:r>
              <a:rPr lang="en-US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  <a:r>
              <a:rPr lang="vi-VN" sz="3200" b="1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320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FB6634D-7331-428E-B42C-693527CB2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51" y="1527914"/>
            <a:ext cx="11025963" cy="4862254"/>
          </a:xfrm>
        </p:spPr>
        <p:txBody>
          <a:bodyPr>
            <a:noAutofit/>
          </a:bodyPr>
          <a:lstStyle/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 b="1" kern="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kern="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 năng lực</a:t>
            </a:r>
            <a:endParaRPr lang="en-US" sz="3200" b="1" kern="0" spc="-5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 b="1" kern="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en-US" sz="3200" b="1" kern="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.1. </a:t>
            </a:r>
            <a:r>
              <a:rPr lang="vi-VN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 lực chung: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Tự chủ và tự học: Tự xem trước cách thực hiện chuyển đội hình vòng tròn thành đội hình hàng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trong sách giáo khoa.</a:t>
            </a:r>
          </a:p>
          <a:p>
            <a:pPr marL="0" lvl="0" indent="0" algn="just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Giao tiếp và hợp tác: Biết phân công, hợp tác trong nhóm để thực hiện các động tác và trò chơi.</a:t>
            </a:r>
          </a:p>
        </p:txBody>
      </p:sp>
    </p:spTree>
    <p:extLst>
      <p:ext uri="{BB962C8B-B14F-4D97-AF65-F5344CB8AC3E}">
        <p14:creationId xmlns:p14="http://schemas.microsoft.com/office/powerpoint/2010/main" val="31838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7200E5-886E-4CB9-AF49-73F4ADEF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923"/>
            <a:ext cx="10515600" cy="623703"/>
          </a:xfrm>
        </p:spPr>
        <p:txBody>
          <a:bodyPr>
            <a:normAutofit/>
          </a:bodyPr>
          <a:lstStyle/>
          <a:p>
            <a:r>
              <a:rPr lang="en-US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  <a:r>
              <a:rPr lang="vi-VN" sz="3200" b="1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320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FB6634D-7331-428E-B42C-693527CB2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51" y="1357789"/>
            <a:ext cx="11025963" cy="4862254"/>
          </a:xfrm>
        </p:spPr>
        <p:txBody>
          <a:bodyPr>
            <a:noAutofit/>
          </a:bodyPr>
          <a:lstStyle/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vi-VN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 lực đặc thù:</a:t>
            </a:r>
            <a:endParaRPr lang="en-US" sz="3200" b="1" ker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 algn="just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ăng lực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chăm sóc 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 khoẻ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Biết thực hiện vệ sinh sân tập, thực hiện vệ sinh cá nhân để đảm bảo an toàn trong tập</a:t>
            </a:r>
            <a:r>
              <a:rPr lang="vi-VN" sz="3200" spc="-3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 algn="just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ăng lực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vận động cơ bản: Thực hiện được cách chuyển đội hình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vi-VN" sz="3200" spc="-2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 đội hình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hàng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 algn="just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quan sát tranh, tự khám phá bài và quan sát động tác làm mẫu của giáo viên để tập luyện. Thực hiện được cách chuyển đội hình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 tròn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 đội hình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hàng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448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F796EA-97E1-4A66-A2C4-67841EB0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144588"/>
          </a:xfrm>
        </p:spPr>
        <p:txBody>
          <a:bodyPr/>
          <a:lstStyle/>
          <a:p>
            <a:r>
              <a:rPr lang="en-US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 điểm – phương</a:t>
            </a:r>
            <a:r>
              <a:rPr lang="vi-VN" sz="3200" b="1" kern="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br>
              <a:rPr lang="vi-VN" sz="4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E913979-41E4-4EBB-B565-520EEC074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381"/>
            <a:ext cx="10515600" cy="2788905"/>
          </a:xfrm>
        </p:spPr>
        <p:txBody>
          <a:bodyPr/>
          <a:lstStyle/>
          <a:p>
            <a:pPr marL="0" lvl="0" indent="0">
              <a:spcBef>
                <a:spcPts val="850"/>
              </a:spcBef>
              <a:buSzPts val="1400"/>
              <a:buNone/>
              <a:tabLst>
                <a:tab pos="537210" algn="l"/>
              </a:tabLst>
            </a:pPr>
            <a:r>
              <a:rPr lang="en-US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 điểm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Sân</a:t>
            </a:r>
            <a:r>
              <a:rPr lang="vi-VN" sz="3200" spc="5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vi-VN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910"/>
              </a:spcBef>
              <a:buSzPts val="1400"/>
              <a:buNone/>
              <a:tabLst>
                <a:tab pos="228600" algn="l"/>
                <a:tab pos="537210" algn="l"/>
              </a:tabLst>
            </a:pPr>
            <a:r>
              <a:rPr lang="en-US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vi-VN" sz="3200" b="1" kern="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tiện:</a:t>
            </a:r>
          </a:p>
          <a:p>
            <a:pPr marL="204470" indent="0" algn="just">
              <a:spcBef>
                <a:spcPts val="850"/>
              </a:spcBef>
              <a:spcAft>
                <a:spcPts val="0"/>
              </a:spcAft>
              <a:buNone/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Giáo viên chuẩn bị: Tranh ảnh, trang phục thể thao, còi phục vụ trò chơi.</a:t>
            </a:r>
          </a:p>
          <a:p>
            <a:pPr marL="204470" indent="0">
              <a:spcBef>
                <a:spcPts val="885"/>
              </a:spcBef>
              <a:spcAft>
                <a:spcPts val="0"/>
              </a:spcAft>
              <a:buNone/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Học sinh chuẩn bị: Giày thể thao.</a:t>
            </a:r>
          </a:p>
          <a:p>
            <a:endParaRPr lang="vi-VN"/>
          </a:p>
        </p:txBody>
      </p:sp>
      <p:sp>
        <p:nvSpPr>
          <p:cNvPr id="16" name="Chỗ dành sẵn cho Nội dung 2">
            <a:extLst>
              <a:ext uri="{FF2B5EF4-FFF2-40B4-BE49-F238E27FC236}">
                <a16:creationId xmlns:a16="http://schemas.microsoft.com/office/drawing/2014/main" id="{2B58D1DF-A757-4252-906D-0B4CAFA43B4E}"/>
              </a:ext>
            </a:extLst>
          </p:cNvPr>
          <p:cNvSpPr txBox="1">
            <a:spLocks/>
          </p:cNvSpPr>
          <p:nvPr/>
        </p:nvSpPr>
        <p:spPr>
          <a:xfrm>
            <a:off x="723014" y="4295928"/>
            <a:ext cx="10783186" cy="2562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910"/>
              </a:spcBef>
              <a:buSzPts val="1400"/>
              <a:buNone/>
              <a:tabLst>
                <a:tab pos="228600" algn="l"/>
                <a:tab pos="774700" algn="l"/>
              </a:tabLst>
            </a:pPr>
            <a:r>
              <a:rPr lang="en-US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III.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 pháp và hình thức tổ chức dạy</a:t>
            </a:r>
            <a:r>
              <a:rPr lang="vi-VN" sz="3200" b="1" kern="0" spc="-3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3200" b="1" ker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910"/>
              </a:spcBef>
              <a:buSzPts val="1400"/>
              <a:buFontTx/>
              <a:buChar char="-"/>
              <a:tabLst>
                <a:tab pos="228600" algn="l"/>
                <a:tab pos="774700" algn="l"/>
              </a:tabLst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 pháp dạy học chính: Làm mẫu, sử dụng lời nói, tập luyện, trò chơi và thi đấu.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910"/>
              </a:spcBef>
              <a:buSzPts val="1400"/>
              <a:buFontTx/>
              <a:buChar char="-"/>
              <a:tabLst>
                <a:tab pos="228600" algn="l"/>
                <a:tab pos="774700" algn="l"/>
              </a:tabLst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thức dạy học ch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 luyện đồng loạt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(tập thể), tập theo</a:t>
            </a:r>
            <a:r>
              <a:rPr lang="vi-VN" sz="3200" spc="-5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nhóm.</a:t>
            </a:r>
            <a:endParaRPr lang="en-US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 </a:t>
            </a:r>
          </a:p>
          <a:p>
            <a:pPr marL="0" indent="0"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Xoay các khớp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DBFF0FB-D6E9-43D7-BF28-58685464F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584" y="270931"/>
            <a:ext cx="1392868" cy="2811789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8BE43D23-755F-44C7-B19A-FFD0F711A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13" y="101600"/>
            <a:ext cx="1600460" cy="3056961"/>
          </a:xfrm>
          <a:prstGeom prst="rect">
            <a:avLst/>
          </a:prstGeom>
        </p:spPr>
      </p:pic>
      <p:sp>
        <p:nvSpPr>
          <p:cNvPr id="7" name="Bong bóng Lời nói: Hình bầu dục 6">
            <a:hlinkClick r:id="rId4" action="ppaction://hlinkfile"/>
            <a:extLst>
              <a:ext uri="{FF2B5EF4-FFF2-40B4-BE49-F238E27FC236}">
                <a16:creationId xmlns:a16="http://schemas.microsoft.com/office/drawing/2014/main" id="{4044E5F4-DB5F-4AAB-A5D2-EF971CC4CEEC}"/>
              </a:ext>
            </a:extLst>
          </p:cNvPr>
          <p:cNvSpPr/>
          <p:nvPr/>
        </p:nvSpPr>
        <p:spPr>
          <a:xfrm>
            <a:off x="9358159" y="330537"/>
            <a:ext cx="776176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vai</a:t>
            </a:r>
            <a:endParaRPr lang="vi-VN" sz="1400"/>
          </a:p>
        </p:txBody>
      </p:sp>
      <p:sp>
        <p:nvSpPr>
          <p:cNvPr id="4" name="Bong bóng Lời nói: Hình bầu dục 3">
            <a:hlinkClick r:id="rId5" action="ppaction://hlinkfile"/>
            <a:extLst>
              <a:ext uri="{FF2B5EF4-FFF2-40B4-BE49-F238E27FC236}">
                <a16:creationId xmlns:a16="http://schemas.microsoft.com/office/drawing/2014/main" id="{B1E864E5-7DA3-4D8F-8A83-0497992F64EC}"/>
              </a:ext>
            </a:extLst>
          </p:cNvPr>
          <p:cNvSpPr/>
          <p:nvPr/>
        </p:nvSpPr>
        <p:spPr>
          <a:xfrm>
            <a:off x="6914571" y="330537"/>
            <a:ext cx="776176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cổ</a:t>
            </a:r>
            <a:endParaRPr lang="vi-VN" sz="1400"/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50C0E8E8-DDFE-4AE9-B059-5AAA52E86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33" y="3561801"/>
            <a:ext cx="1438597" cy="3140482"/>
          </a:xfrm>
          <a:prstGeom prst="rect">
            <a:avLst/>
          </a:prstGeom>
        </p:spPr>
      </p:pic>
      <p:sp>
        <p:nvSpPr>
          <p:cNvPr id="10" name="Bong bóng Lời nói: Hình bầu dục 9">
            <a:hlinkClick r:id="rId7" action="ppaction://hlinkfile"/>
            <a:extLst>
              <a:ext uri="{FF2B5EF4-FFF2-40B4-BE49-F238E27FC236}">
                <a16:creationId xmlns:a16="http://schemas.microsoft.com/office/drawing/2014/main" id="{B6FF895E-BA99-4624-8637-3273F26BF4B0}"/>
              </a:ext>
            </a:extLst>
          </p:cNvPr>
          <p:cNvSpPr/>
          <p:nvPr/>
        </p:nvSpPr>
        <p:spPr>
          <a:xfrm>
            <a:off x="267363" y="3555595"/>
            <a:ext cx="776176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cánh tay</a:t>
            </a:r>
            <a:endParaRPr lang="vi-VN" sz="1400"/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6E6E9A23-0962-4DCB-9D0E-0034AEC9CF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12" y="3642265"/>
            <a:ext cx="1372202" cy="2885198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2C6CA8FD-F4B0-48D9-9450-34E249F03B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072" y="3653069"/>
            <a:ext cx="1314255" cy="2839806"/>
          </a:xfrm>
          <a:prstGeom prst="rect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959ECB0F-7723-4DD4-A430-77FC44017E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770" y="3737107"/>
            <a:ext cx="1464158" cy="2755768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69F0CAA1-1072-45BA-811F-CE4A784B07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88" y="3642265"/>
            <a:ext cx="1453449" cy="2839806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id="{73224DEB-01FB-4BE0-B6C9-8B8CB0892A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248" y="3894667"/>
            <a:ext cx="1600460" cy="2632796"/>
          </a:xfrm>
          <a:prstGeom prst="rect">
            <a:avLst/>
          </a:prstGeom>
        </p:spPr>
      </p:pic>
      <p:sp>
        <p:nvSpPr>
          <p:cNvPr id="11" name="Bong bóng Lời nói: Hình bầu dục 10">
            <a:hlinkClick r:id="rId13" action="ppaction://hlinkfile"/>
            <a:extLst>
              <a:ext uri="{FF2B5EF4-FFF2-40B4-BE49-F238E27FC236}">
                <a16:creationId xmlns:a16="http://schemas.microsoft.com/office/drawing/2014/main" id="{9E0CB58A-34F3-4577-A5C7-7F9ED63ABA65}"/>
              </a:ext>
            </a:extLst>
          </p:cNvPr>
          <p:cNvSpPr/>
          <p:nvPr/>
        </p:nvSpPr>
        <p:spPr>
          <a:xfrm>
            <a:off x="2354776" y="3520371"/>
            <a:ext cx="776176" cy="712961"/>
          </a:xfrm>
          <a:prstGeom prst="wedgeEllipseCallout">
            <a:avLst>
              <a:gd name="adj1" fmla="val 55155"/>
              <a:gd name="adj2" fmla="val 535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khuỷ tay</a:t>
            </a:r>
            <a:endParaRPr lang="vi-VN" sz="1400"/>
          </a:p>
        </p:txBody>
      </p:sp>
      <p:sp>
        <p:nvSpPr>
          <p:cNvPr id="19" name="Bong bóng Lời nói: Hình bầu dục 18">
            <a:hlinkClick r:id="rId14" action="ppaction://hlinkfile"/>
            <a:extLst>
              <a:ext uri="{FF2B5EF4-FFF2-40B4-BE49-F238E27FC236}">
                <a16:creationId xmlns:a16="http://schemas.microsoft.com/office/drawing/2014/main" id="{3E9C8AC3-D7D4-4ED1-8B48-360E2E76B0C5}"/>
              </a:ext>
            </a:extLst>
          </p:cNvPr>
          <p:cNvSpPr/>
          <p:nvPr/>
        </p:nvSpPr>
        <p:spPr>
          <a:xfrm>
            <a:off x="9725319" y="3527307"/>
            <a:ext cx="776176" cy="664532"/>
          </a:xfrm>
          <a:prstGeom prst="wedgeEllipseCallout">
            <a:avLst>
              <a:gd name="adj1" fmla="val 44974"/>
              <a:gd name="adj2" fmla="val 7498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cổ chân</a:t>
            </a:r>
            <a:endParaRPr lang="vi-VN" sz="1400"/>
          </a:p>
        </p:txBody>
      </p:sp>
      <p:sp>
        <p:nvSpPr>
          <p:cNvPr id="18" name="Bong bóng Lời nói: Hình bầu dục 17">
            <a:hlinkClick r:id="rId15" action="ppaction://hlinkfile"/>
            <a:extLst>
              <a:ext uri="{FF2B5EF4-FFF2-40B4-BE49-F238E27FC236}">
                <a16:creationId xmlns:a16="http://schemas.microsoft.com/office/drawing/2014/main" id="{BCA54DD9-9522-475C-91D0-FF8803AA9492}"/>
              </a:ext>
            </a:extLst>
          </p:cNvPr>
          <p:cNvSpPr/>
          <p:nvPr/>
        </p:nvSpPr>
        <p:spPr>
          <a:xfrm>
            <a:off x="7811911" y="3531894"/>
            <a:ext cx="816616" cy="664532"/>
          </a:xfrm>
          <a:prstGeom prst="wedgeEllipseCallout">
            <a:avLst>
              <a:gd name="adj1" fmla="val 41427"/>
              <a:gd name="adj2" fmla="val 7838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khớp gối</a:t>
            </a:r>
            <a:endParaRPr lang="vi-VN" sz="1400"/>
          </a:p>
        </p:txBody>
      </p:sp>
      <p:sp>
        <p:nvSpPr>
          <p:cNvPr id="17" name="Bong bóng Lời nói: Hình bầu dục 16">
            <a:hlinkClick r:id="rId16" action="ppaction://hlinkfile"/>
            <a:extLst>
              <a:ext uri="{FF2B5EF4-FFF2-40B4-BE49-F238E27FC236}">
                <a16:creationId xmlns:a16="http://schemas.microsoft.com/office/drawing/2014/main" id="{B669A680-5E79-41F0-9343-40C21A03D81B}"/>
              </a:ext>
            </a:extLst>
          </p:cNvPr>
          <p:cNvSpPr/>
          <p:nvPr/>
        </p:nvSpPr>
        <p:spPr>
          <a:xfrm>
            <a:off x="6017700" y="3525445"/>
            <a:ext cx="776176" cy="664532"/>
          </a:xfrm>
          <a:prstGeom prst="wedgeEllipseCallout">
            <a:avLst>
              <a:gd name="adj1" fmla="val 50791"/>
              <a:gd name="adj2" fmla="val 766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hông</a:t>
            </a:r>
            <a:endParaRPr lang="vi-VN" sz="1400"/>
          </a:p>
        </p:txBody>
      </p:sp>
      <p:sp>
        <p:nvSpPr>
          <p:cNvPr id="15" name="Bong bóng Lời nói: Hình bầu dục 14">
            <a:hlinkClick r:id="rId17" action="ppaction://hlinkfile"/>
            <a:extLst>
              <a:ext uri="{FF2B5EF4-FFF2-40B4-BE49-F238E27FC236}">
                <a16:creationId xmlns:a16="http://schemas.microsoft.com/office/drawing/2014/main" id="{F01A1CE2-CBA7-4E36-AFE9-204B7EF7EA88}"/>
              </a:ext>
            </a:extLst>
          </p:cNvPr>
          <p:cNvSpPr/>
          <p:nvPr/>
        </p:nvSpPr>
        <p:spPr>
          <a:xfrm>
            <a:off x="4142676" y="3531894"/>
            <a:ext cx="818342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cổ tay</a:t>
            </a:r>
            <a:endParaRPr lang="vi-VN" sz="1400"/>
          </a:p>
        </p:txBody>
      </p:sp>
    </p:spTree>
    <p:extLst>
      <p:ext uri="{BB962C8B-B14F-4D97-AF65-F5344CB8AC3E}">
        <p14:creationId xmlns:p14="http://schemas.microsoft.com/office/powerpoint/2010/main" val="7047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0" grpId="0" animBg="1"/>
      <p:bldP spid="11" grpId="0" animBg="1"/>
      <p:bldP spid="19" grpId="0" animBg="1"/>
      <p:bldP spid="18" grpId="0" animBg="1"/>
      <p:bldP spid="17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22F5867-2D3D-4EEA-A04C-959B7C1B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045"/>
            <a:ext cx="10515600" cy="102774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C983BD6-C221-4110-9D30-015F4080B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6280"/>
            <a:ext cx="10515600" cy="1246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 </a:t>
            </a:r>
          </a:p>
          <a:p>
            <a:pPr marL="0" indent="0"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A856BB4-43D2-438F-A50C-E63902526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857" y="2660829"/>
            <a:ext cx="4885500" cy="4089930"/>
          </a:xfrm>
          <a:prstGeom prst="rect">
            <a:avLst/>
          </a:prstGeom>
        </p:spPr>
      </p:pic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C38B669D-3DD7-439B-9B18-E2FFDB450FB7}"/>
              </a:ext>
            </a:extLst>
          </p:cNvPr>
          <p:cNvSpPr txBox="1">
            <a:spLocks/>
          </p:cNvSpPr>
          <p:nvPr/>
        </p:nvSpPr>
        <p:spPr>
          <a:xfrm>
            <a:off x="990600" y="2209832"/>
            <a:ext cx="5477700" cy="1041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3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“Chạy vòng tròn theo địa hình tự nhiên”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BDE64174-9435-42C3-BE38-AA150DE57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88" y="3237575"/>
            <a:ext cx="5403811" cy="351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7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1. Ôn chuyển đội hình hàng ngang thành đội hình vòng tròn: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A89D20EB-9002-4452-BF01-7E0D47B9B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62" y="2634548"/>
            <a:ext cx="3009900" cy="385832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AF6461B2-05B9-42DF-8DFA-0F4ED20F0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121" y="2778199"/>
            <a:ext cx="3009900" cy="3714676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DD62D029-ED48-47F8-ACFC-4B375D2FD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672" y="2778200"/>
            <a:ext cx="3250019" cy="3714676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BB0272F7-9F46-4F81-8207-DC2A32F81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287" y="2846793"/>
            <a:ext cx="3438525" cy="371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9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693</Words>
  <Application>Microsoft Office PowerPoint</Application>
  <PresentationFormat>Màn hình rộng</PresentationFormat>
  <Paragraphs>68</Paragraphs>
  <Slides>18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Chủ đề Office</vt:lpstr>
      <vt:lpstr>UỶ BAN NHÂNDÂN HUYỆN CỦ CHI TRƯỜNG TIỂU HỌC TRUNG LẬP HẠ</vt:lpstr>
      <vt:lpstr>Bản trình bày PowerPoint</vt:lpstr>
      <vt:lpstr>Bài 6:  CHUYỂN ĐỘI HÌNH VÒNG TRÒN THÀNH ĐỘI HÌNH HÀNG NGANG. </vt:lpstr>
      <vt:lpstr>I. Mục tiêu bài học</vt:lpstr>
      <vt:lpstr>I. Mục tiêu bài học</vt:lpstr>
      <vt:lpstr>II. Địa điểm – phương tiện </vt:lpstr>
      <vt:lpstr>IV. TIẾN TRÌNH TIẾT DẠY</vt:lpstr>
      <vt:lpstr>IV. TIẾN TRÌNH TIẾT DẠY</vt:lpstr>
      <vt:lpstr>2. Phần cơ bản:</vt:lpstr>
      <vt:lpstr>2. Phần cơ bản:</vt:lpstr>
      <vt:lpstr>2. Phần cơ bản:</vt:lpstr>
      <vt:lpstr>2. Phần cơ bản:</vt:lpstr>
      <vt:lpstr>2. Phần cơ bản:</vt:lpstr>
      <vt:lpstr>- Luyện tập: Các em tập luyện cùng anh, chị theo hướng dẫn.</vt:lpstr>
      <vt:lpstr>Bản trình bày PowerPoint</vt:lpstr>
      <vt:lpstr>Bản trình bày PowerPoint</vt:lpstr>
      <vt:lpstr>III. Kết thúc: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UỶ BAN NHÂNDÂN HUYỆN CỦ CHI TRƯỜNG TIỂU HỌC TRUNG LẬP HẠ</dc:title>
  <dc:creator>Windows 10</dc:creator>
  <cp:lastModifiedBy>Windows 10</cp:lastModifiedBy>
  <cp:revision>79</cp:revision>
  <dcterms:created xsi:type="dcterms:W3CDTF">2021-09-21T08:29:01Z</dcterms:created>
  <dcterms:modified xsi:type="dcterms:W3CDTF">2021-10-01T23:19:30Z</dcterms:modified>
</cp:coreProperties>
</file>