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9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984" r:id="rId2"/>
    <p:sldMasterId id="2147484087" r:id="rId3"/>
    <p:sldMasterId id="2147484089" r:id="rId4"/>
    <p:sldMasterId id="2147484176" r:id="rId5"/>
    <p:sldMasterId id="2147484190" r:id="rId6"/>
    <p:sldMasterId id="2147484202" r:id="rId7"/>
    <p:sldMasterId id="2147484225" r:id="rId8"/>
    <p:sldMasterId id="2147484243" r:id="rId9"/>
    <p:sldMasterId id="2147484249" r:id="rId10"/>
  </p:sldMasterIdLst>
  <p:notesMasterIdLst>
    <p:notesMasterId r:id="rId26"/>
  </p:notesMasterIdLst>
  <p:sldIdLst>
    <p:sldId id="357" r:id="rId11"/>
    <p:sldId id="358" r:id="rId12"/>
    <p:sldId id="694" r:id="rId13"/>
    <p:sldId id="710" r:id="rId14"/>
    <p:sldId id="654" r:id="rId15"/>
    <p:sldId id="711" r:id="rId16"/>
    <p:sldId id="703" r:id="rId17"/>
    <p:sldId id="704" r:id="rId18"/>
    <p:sldId id="702" r:id="rId19"/>
    <p:sldId id="683" r:id="rId20"/>
    <p:sldId id="706" r:id="rId21"/>
    <p:sldId id="707" r:id="rId22"/>
    <p:sldId id="708" r:id="rId23"/>
    <p:sldId id="709" r:id="rId24"/>
    <p:sldId id="596" r:id="rId25"/>
  </p:sldIdLst>
  <p:sldSz cx="12033250" cy="6769100"/>
  <p:notesSz cx="6858000" cy="9144000"/>
  <p:defaultTextStyle>
    <a:defPPr>
      <a:defRPr lang="en-US"/>
    </a:defPPr>
    <a:lvl1pPr marL="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2" userDrawn="1">
          <p15:clr>
            <a:srgbClr val="A4A3A4"/>
          </p15:clr>
        </p15:guide>
        <p15:guide id="2" pos="37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AA1A"/>
    <a:srgbClr val="ABFDFF"/>
    <a:srgbClr val="FEB8EC"/>
    <a:srgbClr val="FFFF2D"/>
    <a:srgbClr val="F2F806"/>
    <a:srgbClr val="FFFF1D"/>
    <a:srgbClr val="FF9900"/>
    <a:srgbClr val="F6FC08"/>
    <a:srgbClr val="DDDDDD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93" autoAdjust="0"/>
    <p:restoredTop sz="89739" autoAdjust="0"/>
  </p:normalViewPr>
  <p:slideViewPr>
    <p:cSldViewPr>
      <p:cViewPr varScale="1">
        <p:scale>
          <a:sx n="72" d="100"/>
          <a:sy n="72" d="100"/>
        </p:scale>
        <p:origin x="536" y="20"/>
      </p:cViewPr>
      <p:guideLst>
        <p:guide orient="horz" pos="2132"/>
        <p:guide pos="379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782B1-1D7A-426F-857A-ACB4EAFCB3BD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5206-4DE8-4E35-BE1B-AFB0DE63F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1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1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18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1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ADF-93AE-4238-903C-1AC36264F4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18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300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8" y="2102814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7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6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5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13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051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52" y="969418"/>
            <a:ext cx="9476180" cy="128696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8552" y="2523786"/>
            <a:ext cx="9476180" cy="3275913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10/8/2021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77990" y="2390077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2340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82234" y="969425"/>
            <a:ext cx="1866274" cy="483029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8588" y="969425"/>
            <a:ext cx="7336241" cy="4830297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10/8/2021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748475" y="977759"/>
            <a:ext cx="0" cy="4813582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5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3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67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4" y="1107814"/>
            <a:ext cx="10228263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54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86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/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444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74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3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096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23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715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535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35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7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98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517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7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39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27286" y="1108127"/>
            <a:ext cx="1037867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27286" y="3555662"/>
            <a:ext cx="10378678" cy="1633986"/>
          </a:xfrm>
        </p:spPr>
        <p:txBody>
          <a:bodyPr/>
          <a:lstStyle>
            <a:lvl1pPr marL="0" indent="0" algn="ctr">
              <a:buNone/>
              <a:defRPr sz="236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2021/10/8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61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194925"/>
            <a:ext cx="10378678" cy="1308380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27286" y="1680371"/>
            <a:ext cx="10378678" cy="4416838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2021/10/8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32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2920741"/>
            <a:ext cx="10378678" cy="2745246"/>
          </a:xfrm>
        </p:spPr>
        <p:txBody>
          <a:bodyPr anchor="t" anchorCtr="0"/>
          <a:lstStyle>
            <a:lvl1pPr>
              <a:defRPr sz="473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7286" y="1699801"/>
            <a:ext cx="10378678" cy="1088697"/>
          </a:xfrm>
        </p:spPr>
        <p:txBody>
          <a:bodyPr lIns="144145" anchor="b" anchorCtr="0"/>
          <a:lstStyle>
            <a:lvl1pPr marL="0" indent="0">
              <a:buNone/>
              <a:defRPr sz="236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2021/10/8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4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360396"/>
            <a:ext cx="10378678" cy="1308380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2021/10/8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44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166" y="360392"/>
            <a:ext cx="10378678" cy="789728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8539" y="1462879"/>
            <a:ext cx="5152990" cy="812919"/>
          </a:xfrm>
        </p:spPr>
        <p:txBody>
          <a:bodyPr anchor="ctr" anchorCtr="0"/>
          <a:lstStyle>
            <a:lvl1pPr marL="0" indent="0">
              <a:buNone/>
              <a:defRPr sz="3158">
                <a:solidFill>
                  <a:srgbClr val="0070C0"/>
                </a:solidFill>
              </a:defRPr>
            </a:lvl1pPr>
            <a:lvl2pPr marL="451256" indent="0">
              <a:buNone/>
              <a:defRPr sz="2369"/>
            </a:lvl2pPr>
            <a:lvl3pPr marL="902513" indent="0">
              <a:buNone/>
              <a:defRPr sz="1974"/>
            </a:lvl3pPr>
            <a:lvl4pPr marL="1353769" indent="0">
              <a:buNone/>
              <a:defRPr sz="1777"/>
            </a:lvl4pPr>
            <a:lvl5pPr marL="1805026" indent="0">
              <a:buNone/>
              <a:defRPr sz="1777"/>
            </a:lvl5pPr>
            <a:lvl6pPr marL="2256282" indent="0">
              <a:buNone/>
              <a:defRPr sz="1777"/>
            </a:lvl6pPr>
            <a:lvl7pPr marL="2707538" indent="0">
              <a:buNone/>
              <a:defRPr sz="1777"/>
            </a:lvl7pPr>
            <a:lvl8pPr marL="3158795" indent="0">
              <a:buNone/>
              <a:defRPr sz="1777"/>
            </a:lvl8pPr>
            <a:lvl9pPr marL="3610051" indent="0">
              <a:buNone/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7286" y="2337851"/>
            <a:ext cx="5154242" cy="3771266"/>
          </a:xfrm>
        </p:spPr>
        <p:txBody>
          <a:bodyPr/>
          <a:lstStyle>
            <a:lvl1pPr>
              <a:defRPr sz="2764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5192" y="1462879"/>
            <a:ext cx="5030776" cy="812919"/>
          </a:xfrm>
        </p:spPr>
        <p:txBody>
          <a:bodyPr anchor="ctr" anchorCtr="0"/>
          <a:lstStyle>
            <a:lvl1pPr marL="0" indent="0">
              <a:buNone/>
              <a:defRPr sz="3158">
                <a:solidFill>
                  <a:srgbClr val="0070C0"/>
                </a:solidFill>
              </a:defRPr>
            </a:lvl1pPr>
            <a:lvl2pPr marL="451256" indent="0">
              <a:buNone/>
              <a:defRPr sz="2369"/>
            </a:lvl2pPr>
            <a:lvl3pPr marL="902513" indent="0">
              <a:buNone/>
              <a:defRPr sz="1974"/>
            </a:lvl3pPr>
            <a:lvl4pPr marL="1353769" indent="0">
              <a:buNone/>
              <a:defRPr sz="1777"/>
            </a:lvl4pPr>
            <a:lvl5pPr marL="1805026" indent="0">
              <a:buNone/>
              <a:defRPr sz="1777"/>
            </a:lvl5pPr>
            <a:lvl6pPr marL="2256282" indent="0">
              <a:buNone/>
              <a:defRPr sz="1777"/>
            </a:lvl6pPr>
            <a:lvl7pPr marL="2707538" indent="0">
              <a:buNone/>
              <a:defRPr sz="1777"/>
            </a:lvl7pPr>
            <a:lvl8pPr marL="3158795" indent="0">
              <a:buNone/>
              <a:defRPr sz="1777"/>
            </a:lvl8pPr>
            <a:lvl9pPr marL="3610051" indent="0">
              <a:buNone/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5192" y="2337851"/>
            <a:ext cx="5030776" cy="3771266"/>
          </a:xfrm>
        </p:spPr>
        <p:txBody>
          <a:bodyPr/>
          <a:lstStyle>
            <a:lvl1pPr>
              <a:defRPr sz="2764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2021/10/8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361870" y="4381498"/>
            <a:ext cx="76504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061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194925"/>
            <a:ext cx="10378678" cy="1308380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2021/10/8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44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532" y="-1881"/>
            <a:ext cx="6926013" cy="6772861"/>
          </a:xfrm>
          <a:noFill/>
        </p:spPr>
        <p:txBody>
          <a:bodyPr lIns="252095" tIns="144145"/>
          <a:lstStyle>
            <a:lvl1pPr marL="0" indent="0" algn="ctr">
              <a:buNone/>
              <a:defRPr sz="177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54423" y="451273"/>
            <a:ext cx="4335104" cy="1041689"/>
          </a:xfrm>
        </p:spPr>
        <p:txBody>
          <a:bodyPr anchor="b" anchorCtr="0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253796" y="1672218"/>
            <a:ext cx="4336357" cy="4422479"/>
          </a:xfrm>
        </p:spPr>
        <p:txBody>
          <a:bodyPr/>
          <a:lstStyle>
            <a:lvl1pPr marL="0" indent="0">
              <a:buNone/>
              <a:defRPr sz="2764">
                <a:solidFill>
                  <a:schemeClr val="tx1"/>
                </a:solidFill>
              </a:defRPr>
            </a:lvl1pPr>
            <a:lvl2pPr marL="451256" indent="0">
              <a:buNone/>
              <a:defRPr sz="1777"/>
            </a:lvl2pPr>
            <a:lvl3pPr marL="902513" indent="0">
              <a:buNone/>
              <a:defRPr sz="1579"/>
            </a:lvl3pPr>
            <a:lvl4pPr marL="1353769" indent="0">
              <a:buNone/>
              <a:defRPr sz="1382"/>
            </a:lvl4pPr>
            <a:lvl5pPr marL="1805026" indent="0">
              <a:buNone/>
              <a:defRPr sz="1382"/>
            </a:lvl5pPr>
            <a:lvl6pPr marL="2256282" indent="0">
              <a:buNone/>
              <a:defRPr sz="1382"/>
            </a:lvl6pPr>
            <a:lvl7pPr marL="2707538" indent="0">
              <a:buNone/>
              <a:defRPr sz="1382"/>
            </a:lvl7pPr>
            <a:lvl8pPr marL="3158795" indent="0">
              <a:buNone/>
              <a:defRPr sz="1382"/>
            </a:lvl8pPr>
            <a:lvl9pPr marL="3610051" indent="0">
              <a:buNone/>
              <a:defRPr sz="138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2021/10/8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86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7" y="4349778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7" y="2869036"/>
            <a:ext cx="10228261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22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451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6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9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612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5351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5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8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12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16015" y="-7521"/>
            <a:ext cx="6926013" cy="6772861"/>
          </a:xfrm>
          <a:noFill/>
        </p:spPr>
        <p:txBody>
          <a:bodyPr lIns="252095" tIns="144145"/>
          <a:lstStyle>
            <a:lvl1pPr marL="0" indent="0" algn="ctr">
              <a:buNone/>
              <a:defRPr sz="177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4242" y="451273"/>
            <a:ext cx="4224172" cy="1041689"/>
          </a:xfrm>
        </p:spPr>
        <p:txBody>
          <a:bodyPr anchor="t" anchorCtr="0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4245" y="1672218"/>
            <a:ext cx="4224799" cy="4422479"/>
          </a:xfrm>
        </p:spPr>
        <p:txBody>
          <a:bodyPr/>
          <a:lstStyle>
            <a:lvl1pPr marL="0" indent="0">
              <a:buNone/>
              <a:defRPr sz="2764">
                <a:solidFill>
                  <a:schemeClr val="tx1"/>
                </a:solidFill>
              </a:defRPr>
            </a:lvl1pPr>
            <a:lvl2pPr marL="451256" indent="0">
              <a:buNone/>
              <a:defRPr sz="1777"/>
            </a:lvl2pPr>
            <a:lvl3pPr marL="902513" indent="0">
              <a:buNone/>
              <a:defRPr sz="1579"/>
            </a:lvl3pPr>
            <a:lvl4pPr marL="1353769" indent="0">
              <a:buNone/>
              <a:defRPr sz="1382"/>
            </a:lvl4pPr>
            <a:lvl5pPr marL="1805026" indent="0">
              <a:buNone/>
              <a:defRPr sz="1382"/>
            </a:lvl5pPr>
            <a:lvl6pPr marL="2256282" indent="0">
              <a:buNone/>
              <a:defRPr sz="1382"/>
            </a:lvl6pPr>
            <a:lvl7pPr marL="2707538" indent="0">
              <a:buNone/>
              <a:defRPr sz="1382"/>
            </a:lvl7pPr>
            <a:lvl8pPr marL="3158795" indent="0">
              <a:buNone/>
              <a:defRPr sz="1382"/>
            </a:lvl8pPr>
            <a:lvl9pPr marL="3610051" indent="0">
              <a:buNone/>
              <a:defRPr sz="138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2021/10/8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74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2021/10/8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611296" y="360392"/>
            <a:ext cx="2594670" cy="57364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27288" y="360392"/>
            <a:ext cx="7633593" cy="573649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7047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27286" y="322790"/>
            <a:ext cx="10378678" cy="5774418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2021/10/8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17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2021/10/8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18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FB475AF3-A322-416E-99D7-29F5A7799ECC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2021/10/8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10B49C96-558A-49EC-AD52-79C3D5970B3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24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6" y="2102888"/>
            <a:ext cx="10228263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3"/>
            <a:ext cx="8423275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1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3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4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6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83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9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11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13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8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27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7" y="4349851"/>
            <a:ext cx="10228263" cy="1344418"/>
          </a:xfrm>
        </p:spPr>
        <p:txBody>
          <a:bodyPr anchor="t"/>
          <a:lstStyle>
            <a:lvl1pPr algn="l">
              <a:defRPr sz="533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7" y="2869043"/>
            <a:ext cx="10228263" cy="1480740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166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2pPr>
            <a:lvl3pPr marL="1203321" indent="0">
              <a:buNone/>
              <a:defRPr sz="2171">
                <a:solidFill>
                  <a:schemeClr val="tx1">
                    <a:tint val="75000"/>
                  </a:schemeClr>
                </a:solidFill>
              </a:defRPr>
            </a:lvl3pPr>
            <a:lvl4pPr marL="180498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4pPr>
            <a:lvl5pPr marL="2406641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5pPr>
            <a:lvl6pPr marL="3008301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6pPr>
            <a:lvl7pPr marL="3609961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7pPr>
            <a:lvl8pPr marL="4211621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8pPr>
            <a:lvl9pPr marL="4813281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8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6" y="1579463"/>
            <a:ext cx="5314685" cy="4467293"/>
          </a:xfrm>
        </p:spPr>
        <p:txBody>
          <a:bodyPr/>
          <a:lstStyle>
            <a:lvl1pPr>
              <a:defRPr sz="3751"/>
            </a:lvl1pPr>
            <a:lvl2pPr>
              <a:defRPr sz="3158"/>
            </a:lvl2pPr>
            <a:lvl3pPr>
              <a:defRPr sz="2665"/>
            </a:lvl3pPr>
            <a:lvl4pPr>
              <a:defRPr sz="2369"/>
            </a:lvl4pPr>
            <a:lvl5pPr>
              <a:defRPr sz="2369"/>
            </a:lvl5pPr>
            <a:lvl6pPr>
              <a:defRPr sz="2369"/>
            </a:lvl6pPr>
            <a:lvl7pPr>
              <a:defRPr sz="2369"/>
            </a:lvl7pPr>
            <a:lvl8pPr>
              <a:defRPr sz="2369"/>
            </a:lvl8pPr>
            <a:lvl9pPr>
              <a:defRPr sz="23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3" y="1579463"/>
            <a:ext cx="5314685" cy="4467293"/>
          </a:xfrm>
        </p:spPr>
        <p:txBody>
          <a:bodyPr/>
          <a:lstStyle>
            <a:lvl1pPr>
              <a:defRPr sz="3751"/>
            </a:lvl1pPr>
            <a:lvl2pPr>
              <a:defRPr sz="3158"/>
            </a:lvl2pPr>
            <a:lvl3pPr>
              <a:defRPr sz="2665"/>
            </a:lvl3pPr>
            <a:lvl4pPr>
              <a:defRPr sz="2369"/>
            </a:lvl4pPr>
            <a:lvl5pPr>
              <a:defRPr sz="2369"/>
            </a:lvl5pPr>
            <a:lvl6pPr>
              <a:defRPr sz="2369"/>
            </a:lvl6pPr>
            <a:lvl7pPr>
              <a:defRPr sz="2369"/>
            </a:lvl7pPr>
            <a:lvl8pPr>
              <a:defRPr sz="2369"/>
            </a:lvl8pPr>
            <a:lvl9pPr>
              <a:defRPr sz="23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27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7" y="1515218"/>
            <a:ext cx="5316775" cy="631470"/>
          </a:xfrm>
        </p:spPr>
        <p:txBody>
          <a:bodyPr anchor="b"/>
          <a:lstStyle>
            <a:lvl1pPr marL="0" indent="0">
              <a:buNone/>
              <a:defRPr sz="3158" b="1"/>
            </a:lvl1pPr>
            <a:lvl2pPr marL="601660" indent="0">
              <a:buNone/>
              <a:defRPr sz="2665" b="1"/>
            </a:lvl2pPr>
            <a:lvl3pPr marL="1203321" indent="0">
              <a:buNone/>
              <a:defRPr sz="2369" b="1"/>
            </a:lvl3pPr>
            <a:lvl4pPr marL="1804980" indent="0">
              <a:buNone/>
              <a:defRPr sz="2171" b="1"/>
            </a:lvl4pPr>
            <a:lvl5pPr marL="2406641" indent="0">
              <a:buNone/>
              <a:defRPr sz="2171" b="1"/>
            </a:lvl5pPr>
            <a:lvl6pPr marL="3008301" indent="0">
              <a:buNone/>
              <a:defRPr sz="2171" b="1"/>
            </a:lvl6pPr>
            <a:lvl7pPr marL="3609961" indent="0">
              <a:buNone/>
              <a:defRPr sz="2171" b="1"/>
            </a:lvl7pPr>
            <a:lvl8pPr marL="4211621" indent="0">
              <a:buNone/>
              <a:defRPr sz="2171" b="1"/>
            </a:lvl8pPr>
            <a:lvl9pPr marL="4813281" indent="0">
              <a:buNone/>
              <a:defRPr sz="217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7" y="2146684"/>
            <a:ext cx="5316775" cy="3900068"/>
          </a:xfrm>
        </p:spPr>
        <p:txBody>
          <a:bodyPr/>
          <a:lstStyle>
            <a:lvl1pPr>
              <a:defRPr sz="3158"/>
            </a:lvl1pPr>
            <a:lvl2pPr>
              <a:defRPr sz="2665"/>
            </a:lvl2pPr>
            <a:lvl3pPr>
              <a:defRPr sz="2369"/>
            </a:lvl3pPr>
            <a:lvl4pPr>
              <a:defRPr sz="2171"/>
            </a:lvl4pPr>
            <a:lvl5pPr>
              <a:defRPr sz="2171"/>
            </a:lvl5pPr>
            <a:lvl6pPr>
              <a:defRPr sz="2171"/>
            </a:lvl6pPr>
            <a:lvl7pPr>
              <a:defRPr sz="2171"/>
            </a:lvl7pPr>
            <a:lvl8pPr>
              <a:defRPr sz="2171"/>
            </a:lvl8pPr>
            <a:lvl9pPr>
              <a:defRPr sz="217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81" y="1515218"/>
            <a:ext cx="5318863" cy="631470"/>
          </a:xfrm>
        </p:spPr>
        <p:txBody>
          <a:bodyPr anchor="b"/>
          <a:lstStyle>
            <a:lvl1pPr marL="0" indent="0">
              <a:buNone/>
              <a:defRPr sz="3158" b="1"/>
            </a:lvl1pPr>
            <a:lvl2pPr marL="601660" indent="0">
              <a:buNone/>
              <a:defRPr sz="2665" b="1"/>
            </a:lvl2pPr>
            <a:lvl3pPr marL="1203321" indent="0">
              <a:buNone/>
              <a:defRPr sz="2369" b="1"/>
            </a:lvl3pPr>
            <a:lvl4pPr marL="1804980" indent="0">
              <a:buNone/>
              <a:defRPr sz="2171" b="1"/>
            </a:lvl4pPr>
            <a:lvl5pPr marL="2406641" indent="0">
              <a:buNone/>
              <a:defRPr sz="2171" b="1"/>
            </a:lvl5pPr>
            <a:lvl6pPr marL="3008301" indent="0">
              <a:buNone/>
              <a:defRPr sz="2171" b="1"/>
            </a:lvl6pPr>
            <a:lvl7pPr marL="3609961" indent="0">
              <a:buNone/>
              <a:defRPr sz="2171" b="1"/>
            </a:lvl7pPr>
            <a:lvl8pPr marL="4211621" indent="0">
              <a:buNone/>
              <a:defRPr sz="2171" b="1"/>
            </a:lvl8pPr>
            <a:lvl9pPr marL="4813281" indent="0">
              <a:buNone/>
              <a:defRPr sz="217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81" y="2146684"/>
            <a:ext cx="5318863" cy="3900068"/>
          </a:xfrm>
        </p:spPr>
        <p:txBody>
          <a:bodyPr/>
          <a:lstStyle>
            <a:lvl1pPr>
              <a:defRPr sz="3158"/>
            </a:lvl1pPr>
            <a:lvl2pPr>
              <a:defRPr sz="2665"/>
            </a:lvl2pPr>
            <a:lvl3pPr>
              <a:defRPr sz="2369"/>
            </a:lvl3pPr>
            <a:lvl4pPr>
              <a:defRPr sz="2171"/>
            </a:lvl4pPr>
            <a:lvl5pPr>
              <a:defRPr sz="2171"/>
            </a:lvl5pPr>
            <a:lvl6pPr>
              <a:defRPr sz="2171"/>
            </a:lvl6pPr>
            <a:lvl7pPr>
              <a:defRPr sz="2171"/>
            </a:lvl7pPr>
            <a:lvl8pPr>
              <a:defRPr sz="2171"/>
            </a:lvl8pPr>
            <a:lvl9pPr>
              <a:defRPr sz="217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71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5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372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60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24844" y="1017890"/>
            <a:ext cx="9783663" cy="4233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245" tIns="45123" rIns="90245" bIns="45123" rtlCol="0" anchor="ctr"/>
          <a:lstStyle/>
          <a:p>
            <a:pPr algn="ctr" defTabSz="902513">
              <a:defRPr/>
            </a:pPr>
            <a:endParaRPr lang="zh-CN" altLang="en-US" sz="1777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23283" y="6368263"/>
            <a:ext cx="386786" cy="2172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245" tIns="45123" rIns="90245" bIns="45123" rtlCol="0" anchor="ctr"/>
          <a:lstStyle/>
          <a:p>
            <a:pPr algn="ctr" defTabSz="902513">
              <a:defRPr/>
            </a:pPr>
            <a:endParaRPr lang="zh-CN" altLang="en-US" sz="1777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12747" y="6313388"/>
            <a:ext cx="2807758" cy="360392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15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87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6" y="269586"/>
            <a:ext cx="3958856" cy="1146987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1" y="269590"/>
            <a:ext cx="6726921" cy="5777239"/>
          </a:xfrm>
        </p:spPr>
        <p:txBody>
          <a:bodyPr/>
          <a:lstStyle>
            <a:lvl1pPr>
              <a:defRPr sz="4244"/>
            </a:lvl1pPr>
            <a:lvl2pPr>
              <a:defRPr sz="3751"/>
            </a:lvl2pPr>
            <a:lvl3pPr>
              <a:defRPr sz="3158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6" y="1416510"/>
            <a:ext cx="3958856" cy="4630253"/>
          </a:xfrm>
        </p:spPr>
        <p:txBody>
          <a:bodyPr/>
          <a:lstStyle>
            <a:lvl1pPr marL="0" indent="0">
              <a:buNone/>
              <a:defRPr sz="1875"/>
            </a:lvl1pPr>
            <a:lvl2pPr marL="601660" indent="0">
              <a:buNone/>
              <a:defRPr sz="1579"/>
            </a:lvl2pPr>
            <a:lvl3pPr marL="1203321" indent="0">
              <a:buNone/>
              <a:defRPr sz="1382"/>
            </a:lvl3pPr>
            <a:lvl4pPr marL="1804980" indent="0">
              <a:buNone/>
              <a:defRPr sz="1184"/>
            </a:lvl4pPr>
            <a:lvl5pPr marL="2406641" indent="0">
              <a:buNone/>
              <a:defRPr sz="1184"/>
            </a:lvl5pPr>
            <a:lvl6pPr marL="3008301" indent="0">
              <a:buNone/>
              <a:defRPr sz="1184"/>
            </a:lvl6pPr>
            <a:lvl7pPr marL="3609961" indent="0">
              <a:buNone/>
              <a:defRPr sz="1184"/>
            </a:lvl7pPr>
            <a:lvl8pPr marL="4211621" indent="0">
              <a:buNone/>
              <a:defRPr sz="1184"/>
            </a:lvl8pPr>
            <a:lvl9pPr marL="4813281" indent="0">
              <a:buNone/>
              <a:defRPr sz="118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06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1" y="4738448"/>
            <a:ext cx="7219950" cy="559392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1" y="604834"/>
            <a:ext cx="7219950" cy="4061460"/>
          </a:xfrm>
        </p:spPr>
        <p:txBody>
          <a:bodyPr/>
          <a:lstStyle>
            <a:lvl1pPr marL="0" indent="0">
              <a:buNone/>
              <a:defRPr sz="4244"/>
            </a:lvl1pPr>
            <a:lvl2pPr marL="601660" indent="0">
              <a:buNone/>
              <a:defRPr sz="3751"/>
            </a:lvl2pPr>
            <a:lvl3pPr marL="1203321" indent="0">
              <a:buNone/>
              <a:defRPr sz="3158"/>
            </a:lvl3pPr>
            <a:lvl4pPr marL="1804980" indent="0">
              <a:buNone/>
              <a:defRPr sz="2665"/>
            </a:lvl4pPr>
            <a:lvl5pPr marL="2406641" indent="0">
              <a:buNone/>
              <a:defRPr sz="2665"/>
            </a:lvl5pPr>
            <a:lvl6pPr marL="3008301" indent="0">
              <a:buNone/>
              <a:defRPr sz="2665"/>
            </a:lvl6pPr>
            <a:lvl7pPr marL="3609961" indent="0">
              <a:buNone/>
              <a:defRPr sz="2665"/>
            </a:lvl7pPr>
            <a:lvl8pPr marL="4211621" indent="0">
              <a:buNone/>
              <a:defRPr sz="2665"/>
            </a:lvl8pPr>
            <a:lvl9pPr marL="4813281" indent="0">
              <a:buNone/>
              <a:defRPr sz="2665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1" y="5297840"/>
            <a:ext cx="7219950" cy="794430"/>
          </a:xfrm>
        </p:spPr>
        <p:txBody>
          <a:bodyPr/>
          <a:lstStyle>
            <a:lvl1pPr marL="0" indent="0">
              <a:buNone/>
              <a:defRPr sz="1875"/>
            </a:lvl1pPr>
            <a:lvl2pPr marL="601660" indent="0">
              <a:buNone/>
              <a:defRPr sz="1579"/>
            </a:lvl2pPr>
            <a:lvl3pPr marL="1203321" indent="0">
              <a:buNone/>
              <a:defRPr sz="1382"/>
            </a:lvl3pPr>
            <a:lvl4pPr marL="1804980" indent="0">
              <a:buNone/>
              <a:defRPr sz="1184"/>
            </a:lvl4pPr>
            <a:lvl5pPr marL="2406641" indent="0">
              <a:buNone/>
              <a:defRPr sz="1184"/>
            </a:lvl5pPr>
            <a:lvl6pPr marL="3008301" indent="0">
              <a:buNone/>
              <a:defRPr sz="1184"/>
            </a:lvl6pPr>
            <a:lvl7pPr marL="3609961" indent="0">
              <a:buNone/>
              <a:defRPr sz="1184"/>
            </a:lvl7pPr>
            <a:lvl8pPr marL="4211621" indent="0">
              <a:buNone/>
              <a:defRPr sz="1184"/>
            </a:lvl8pPr>
            <a:lvl9pPr marL="4813281" indent="0">
              <a:buNone/>
              <a:defRPr sz="118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45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88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155"/>
            <a:ext cx="2707481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5" y="271155"/>
            <a:ext cx="7921890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09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81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</p:spPr>
        <p:txBody>
          <a:bodyPr anchor="b"/>
          <a:lstStyle>
            <a:lvl1pPr algn="ctr">
              <a:defRPr sz="5922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0878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49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6" y="1515216"/>
            <a:ext cx="531677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6" y="2146682"/>
            <a:ext cx="531677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29" y="1515216"/>
            <a:ext cx="5318863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9" y="2146682"/>
            <a:ext cx="5318863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374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1020" y="1687650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1020" y="4530046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0590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9069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3" y="360396"/>
            <a:ext cx="10378678" cy="130838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091836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091836" y="2472602"/>
            <a:ext cx="5115699" cy="36368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7681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1097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8118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15698" y="974701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3485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15698" y="974701"/>
            <a:ext cx="6091833" cy="4810448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1699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9014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611296" y="360392"/>
            <a:ext cx="2594670" cy="57364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27289" y="360392"/>
            <a:ext cx="7633593" cy="573649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1372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69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973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9970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7970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41422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712" y="9"/>
            <a:ext cx="12071900" cy="6767338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57343" y="1846877"/>
            <a:ext cx="6726923" cy="1495887"/>
          </a:xfrm>
        </p:spPr>
        <p:txBody>
          <a:bodyPr anchor="b">
            <a:noAutofit/>
          </a:bodyPr>
          <a:lstStyle>
            <a:lvl1pPr algn="ctr">
              <a:defRPr sz="5429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57343" y="3610184"/>
            <a:ext cx="6726923" cy="1303681"/>
          </a:xfrm>
        </p:spPr>
        <p:txBody>
          <a:bodyPr anchor="t">
            <a:normAutofit/>
          </a:bodyPr>
          <a:lstStyle>
            <a:lvl1pPr marL="0" indent="0" algn="ctr">
              <a:buNone/>
              <a:defRPr sz="2073">
                <a:solidFill>
                  <a:schemeClr val="tx1"/>
                </a:solidFill>
              </a:defRPr>
            </a:lvl1pPr>
            <a:lvl2pPr marL="451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3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4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5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7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8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094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79285" y="4972360"/>
            <a:ext cx="885781" cy="275778"/>
          </a:xfrm>
        </p:spPr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10/8/2021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57340" y="4972360"/>
            <a:ext cx="5146736" cy="275778"/>
          </a:xfrm>
        </p:spPr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40284" y="4972360"/>
            <a:ext cx="543990" cy="275778"/>
          </a:xfrm>
        </p:spPr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57342" y="3476474"/>
            <a:ext cx="672692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03364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77990" y="2390078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10/8/2021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560871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8831" y="1729886"/>
            <a:ext cx="8052455" cy="1798890"/>
          </a:xfrm>
        </p:spPr>
        <p:txBody>
          <a:bodyPr anchor="b">
            <a:normAutofit/>
          </a:bodyPr>
          <a:lstStyle>
            <a:lvl1pPr algn="ctr">
              <a:defRPr sz="4343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8832" y="3796197"/>
            <a:ext cx="8052458" cy="942173"/>
          </a:xfrm>
        </p:spPr>
        <p:txBody>
          <a:bodyPr anchor="t">
            <a:normAutofit/>
          </a:bodyPr>
          <a:lstStyle>
            <a:lvl1pPr marL="0" indent="0" algn="ctr">
              <a:buNone/>
              <a:defRPr sz="2369">
                <a:solidFill>
                  <a:schemeClr val="tx1"/>
                </a:solidFill>
              </a:defRPr>
            </a:lvl1pPr>
            <a:lvl2pPr marL="451176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35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534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71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893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706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824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9419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10/8/2021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986516" y="3662485"/>
            <a:ext cx="805708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43636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77990" y="2390078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1541" y="2527131"/>
            <a:ext cx="4656868" cy="326721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0858" y="2527131"/>
            <a:ext cx="4656868" cy="326721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10/8/2021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883321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33" y="2624080"/>
            <a:ext cx="4656868" cy="568793"/>
          </a:xfrm>
        </p:spPr>
        <p:txBody>
          <a:bodyPr anchor="b">
            <a:noAutofit/>
          </a:bodyPr>
          <a:lstStyle>
            <a:lvl1pPr marL="0" indent="0">
              <a:spcBef>
                <a:spcPts val="663"/>
              </a:spcBef>
              <a:spcAft>
                <a:spcPts val="592"/>
              </a:spcAft>
              <a:buNone/>
              <a:defRPr sz="2764" b="0">
                <a:solidFill>
                  <a:schemeClr val="accent1"/>
                </a:solidFill>
              </a:defRPr>
            </a:lvl1pPr>
            <a:lvl2pPr marL="451176" indent="0">
              <a:buNone/>
              <a:defRPr sz="1974" b="1"/>
            </a:lvl2pPr>
            <a:lvl3pPr marL="902356" indent="0">
              <a:buNone/>
              <a:defRPr sz="1875" b="1"/>
            </a:lvl3pPr>
            <a:lvl4pPr marL="1353534" indent="0">
              <a:buNone/>
              <a:defRPr sz="1579" b="1"/>
            </a:lvl4pPr>
            <a:lvl5pPr marL="1804712" indent="0">
              <a:buNone/>
              <a:defRPr sz="1579" b="1"/>
            </a:lvl5pPr>
            <a:lvl6pPr marL="2255893" indent="0">
              <a:buNone/>
              <a:defRPr sz="1579" b="1"/>
            </a:lvl6pPr>
            <a:lvl7pPr marL="2707067" indent="0">
              <a:buNone/>
              <a:defRPr sz="1579" b="1"/>
            </a:lvl7pPr>
            <a:lvl8pPr marL="3158242" indent="0">
              <a:buNone/>
              <a:defRPr sz="1579" b="1"/>
            </a:lvl8pPr>
            <a:lvl9pPr marL="3609419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78533" y="3201222"/>
            <a:ext cx="4656868" cy="259847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00193" y="2624080"/>
            <a:ext cx="4656868" cy="568793"/>
          </a:xfrm>
        </p:spPr>
        <p:txBody>
          <a:bodyPr anchor="b">
            <a:noAutofit/>
          </a:bodyPr>
          <a:lstStyle>
            <a:lvl1pPr marL="0" indent="0">
              <a:spcBef>
                <a:spcPts val="663"/>
              </a:spcBef>
              <a:spcAft>
                <a:spcPts val="592"/>
              </a:spcAft>
              <a:buNone/>
              <a:defRPr sz="2764" b="0">
                <a:solidFill>
                  <a:schemeClr val="accent1"/>
                </a:solidFill>
              </a:defRPr>
            </a:lvl1pPr>
            <a:lvl2pPr marL="451176" indent="0">
              <a:buNone/>
              <a:defRPr sz="1974" b="1"/>
            </a:lvl2pPr>
            <a:lvl3pPr marL="902356" indent="0">
              <a:buNone/>
              <a:defRPr sz="1875" b="1"/>
            </a:lvl3pPr>
            <a:lvl4pPr marL="1353534" indent="0">
              <a:buNone/>
              <a:defRPr sz="1579" b="1"/>
            </a:lvl4pPr>
            <a:lvl5pPr marL="1804712" indent="0">
              <a:buNone/>
              <a:defRPr sz="1579" b="1"/>
            </a:lvl5pPr>
            <a:lvl6pPr marL="2255893" indent="0">
              <a:buNone/>
              <a:defRPr sz="1579" b="1"/>
            </a:lvl6pPr>
            <a:lvl7pPr marL="2707067" indent="0">
              <a:buNone/>
              <a:defRPr sz="1579" b="1"/>
            </a:lvl7pPr>
            <a:lvl8pPr marL="3158242" indent="0">
              <a:buNone/>
              <a:defRPr sz="1579" b="1"/>
            </a:lvl8pPr>
            <a:lvl9pPr marL="3609419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00193" y="3201222"/>
            <a:ext cx="4656868" cy="259847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10/8/2021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77990" y="2390078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0881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10/8/2021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77990" y="2390078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2199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10/8/2021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18843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122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975" y="1370535"/>
            <a:ext cx="3670038" cy="1353820"/>
          </a:xfrm>
        </p:spPr>
        <p:txBody>
          <a:bodyPr anchor="b">
            <a:normAutofit/>
          </a:bodyPr>
          <a:lstStyle>
            <a:lvl1pPr algn="ctr">
              <a:defRPr sz="236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8114" y="969410"/>
            <a:ext cx="5398250" cy="4830298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6975" y="2991775"/>
            <a:ext cx="3670038" cy="2406795"/>
          </a:xfrm>
        </p:spPr>
        <p:txBody>
          <a:bodyPr anchor="t">
            <a:normAutofit/>
          </a:bodyPr>
          <a:lstStyle>
            <a:lvl1pPr marL="0" indent="0" algn="ctr">
              <a:buNone/>
              <a:defRPr sz="1579"/>
            </a:lvl1pPr>
            <a:lvl2pPr marL="451176" indent="0">
              <a:buNone/>
              <a:defRPr sz="1184"/>
            </a:lvl2pPr>
            <a:lvl3pPr marL="902356" indent="0">
              <a:buNone/>
              <a:defRPr sz="1086"/>
            </a:lvl3pPr>
            <a:lvl4pPr marL="1353534" indent="0">
              <a:buNone/>
              <a:defRPr sz="888"/>
            </a:lvl4pPr>
            <a:lvl5pPr marL="1804712" indent="0">
              <a:buNone/>
              <a:defRPr sz="888"/>
            </a:lvl5pPr>
            <a:lvl6pPr marL="2255893" indent="0">
              <a:buNone/>
              <a:defRPr sz="888"/>
            </a:lvl6pPr>
            <a:lvl7pPr marL="2707067" indent="0">
              <a:buNone/>
              <a:defRPr sz="888"/>
            </a:lvl7pPr>
            <a:lvl8pPr marL="3158242" indent="0">
              <a:buNone/>
              <a:defRPr sz="888"/>
            </a:lvl8pPr>
            <a:lvl9pPr marL="3609419" indent="0">
              <a:buNone/>
              <a:defRPr sz="8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10/8/2021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77990" y="2874778"/>
            <a:ext cx="34687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2604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32" y="1859412"/>
            <a:ext cx="6160542" cy="1353820"/>
          </a:xfrm>
        </p:spPr>
        <p:txBody>
          <a:bodyPr anchor="b">
            <a:normAutofit/>
          </a:bodyPr>
          <a:lstStyle>
            <a:lvl1pPr algn="ctr">
              <a:defRPr sz="2764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989432" y="1027901"/>
            <a:ext cx="3023460" cy="471329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79"/>
            </a:lvl1pPr>
            <a:lvl2pPr marL="451176" indent="0">
              <a:buNone/>
              <a:defRPr sz="1579"/>
            </a:lvl2pPr>
            <a:lvl3pPr marL="902356" indent="0">
              <a:buNone/>
              <a:defRPr sz="1579"/>
            </a:lvl3pPr>
            <a:lvl4pPr marL="1353534" indent="0">
              <a:buNone/>
              <a:defRPr sz="1579"/>
            </a:lvl4pPr>
            <a:lvl5pPr marL="1804712" indent="0">
              <a:buNone/>
              <a:defRPr sz="1579"/>
            </a:lvl5pPr>
            <a:lvl6pPr marL="2255893" indent="0">
              <a:buNone/>
              <a:defRPr sz="1579"/>
            </a:lvl6pPr>
            <a:lvl7pPr marL="2707067" indent="0">
              <a:buNone/>
              <a:defRPr sz="1579"/>
            </a:lvl7pPr>
            <a:lvl8pPr marL="3158242" indent="0">
              <a:buNone/>
              <a:defRPr sz="1579"/>
            </a:lvl8pPr>
            <a:lvl9pPr marL="3609419" indent="0">
              <a:buNone/>
              <a:defRPr sz="157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8532" y="3213232"/>
            <a:ext cx="6160542" cy="1805093"/>
          </a:xfrm>
        </p:spPr>
        <p:txBody>
          <a:bodyPr anchor="t">
            <a:normAutofit/>
          </a:bodyPr>
          <a:lstStyle>
            <a:lvl1pPr marL="0" indent="0" algn="ctr">
              <a:buNone/>
              <a:defRPr sz="1875"/>
            </a:lvl1pPr>
            <a:lvl2pPr marL="451176" indent="0">
              <a:buNone/>
              <a:defRPr sz="1184"/>
            </a:lvl2pPr>
            <a:lvl3pPr marL="902356" indent="0">
              <a:buNone/>
              <a:defRPr sz="1086"/>
            </a:lvl3pPr>
            <a:lvl4pPr marL="1353534" indent="0">
              <a:buNone/>
              <a:defRPr sz="888"/>
            </a:lvl4pPr>
            <a:lvl5pPr marL="1804712" indent="0">
              <a:buNone/>
              <a:defRPr sz="888"/>
            </a:lvl5pPr>
            <a:lvl6pPr marL="2255893" indent="0">
              <a:buNone/>
              <a:defRPr sz="888"/>
            </a:lvl6pPr>
            <a:lvl7pPr marL="2707067" indent="0">
              <a:buNone/>
              <a:defRPr sz="888"/>
            </a:lvl7pPr>
            <a:lvl8pPr marL="3158242" indent="0">
              <a:buNone/>
              <a:defRPr sz="888"/>
            </a:lvl8pPr>
            <a:lvl9pPr marL="3609419" indent="0">
              <a:buNone/>
              <a:defRPr sz="8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10/8/2021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463236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34" y="4752996"/>
            <a:ext cx="9484541" cy="559392"/>
          </a:xfrm>
        </p:spPr>
        <p:txBody>
          <a:bodyPr anchor="b">
            <a:normAutofit/>
          </a:bodyPr>
          <a:lstStyle>
            <a:lvl1pPr algn="ctr">
              <a:defRPr sz="236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7867" y="1027901"/>
            <a:ext cx="9974384" cy="329262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79"/>
            </a:lvl1pPr>
            <a:lvl2pPr marL="451176" indent="0">
              <a:buNone/>
              <a:defRPr sz="1579"/>
            </a:lvl2pPr>
            <a:lvl3pPr marL="902356" indent="0">
              <a:buNone/>
              <a:defRPr sz="1579"/>
            </a:lvl3pPr>
            <a:lvl4pPr marL="1353534" indent="0">
              <a:buNone/>
              <a:defRPr sz="1579"/>
            </a:lvl4pPr>
            <a:lvl5pPr marL="1804712" indent="0">
              <a:buNone/>
              <a:defRPr sz="1579"/>
            </a:lvl5pPr>
            <a:lvl6pPr marL="2255893" indent="0">
              <a:buNone/>
              <a:defRPr sz="1579"/>
            </a:lvl6pPr>
            <a:lvl7pPr marL="2707067" indent="0">
              <a:buNone/>
              <a:defRPr sz="1579"/>
            </a:lvl7pPr>
            <a:lvl8pPr marL="3158242" indent="0">
              <a:buNone/>
              <a:defRPr sz="1579"/>
            </a:lvl8pPr>
            <a:lvl9pPr marL="3609419" indent="0">
              <a:buNone/>
              <a:defRPr sz="157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8534" y="5312384"/>
            <a:ext cx="9484541" cy="487312"/>
          </a:xfrm>
        </p:spPr>
        <p:txBody>
          <a:bodyPr>
            <a:normAutofit/>
          </a:bodyPr>
          <a:lstStyle>
            <a:lvl1pPr marL="0" indent="0" algn="ctr">
              <a:buNone/>
              <a:defRPr sz="1481"/>
            </a:lvl1pPr>
            <a:lvl2pPr marL="451176" indent="0">
              <a:buNone/>
              <a:defRPr sz="1184"/>
            </a:lvl2pPr>
            <a:lvl3pPr marL="902356" indent="0">
              <a:buNone/>
              <a:defRPr sz="1086"/>
            </a:lvl3pPr>
            <a:lvl4pPr marL="1353534" indent="0">
              <a:buNone/>
              <a:defRPr sz="888"/>
            </a:lvl4pPr>
            <a:lvl5pPr marL="1804712" indent="0">
              <a:buNone/>
              <a:defRPr sz="888"/>
            </a:lvl5pPr>
            <a:lvl6pPr marL="2255893" indent="0">
              <a:buNone/>
              <a:defRPr sz="888"/>
            </a:lvl6pPr>
            <a:lvl7pPr marL="2707067" indent="0">
              <a:buNone/>
              <a:defRPr sz="888"/>
            </a:lvl7pPr>
            <a:lvl8pPr marL="3158242" indent="0">
              <a:buNone/>
              <a:defRPr sz="888"/>
            </a:lvl8pPr>
            <a:lvl9pPr marL="3609419" indent="0">
              <a:buNone/>
              <a:defRPr sz="8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10/8/2021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085811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893" y="969403"/>
            <a:ext cx="9467827" cy="2916564"/>
          </a:xfrm>
        </p:spPr>
        <p:txBody>
          <a:bodyPr anchor="ctr">
            <a:normAutofit/>
          </a:bodyPr>
          <a:lstStyle>
            <a:lvl1pPr algn="ctr">
              <a:defRPr sz="315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6893" y="4287098"/>
            <a:ext cx="9467827" cy="15126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974">
                <a:solidFill>
                  <a:schemeClr val="tx1"/>
                </a:solidFill>
              </a:defRPr>
            </a:lvl1pPr>
            <a:lvl2pPr marL="451176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35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534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71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893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706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824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9419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10/8/2021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77990" y="4086530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07784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392" y="969404"/>
            <a:ext cx="9175352" cy="2339937"/>
          </a:xfrm>
        </p:spPr>
        <p:txBody>
          <a:bodyPr anchor="ctr">
            <a:normAutofit/>
          </a:bodyPr>
          <a:lstStyle>
            <a:lvl1pPr algn="ctr">
              <a:defRPr sz="3158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53006" y="3309338"/>
            <a:ext cx="8724109" cy="576627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974"/>
            </a:lvl1pPr>
            <a:lvl2pPr marL="451176" indent="0">
              <a:buFontTx/>
              <a:buNone/>
              <a:defRPr/>
            </a:lvl2pPr>
            <a:lvl3pPr marL="902356" indent="0">
              <a:buFontTx/>
              <a:buNone/>
              <a:defRPr/>
            </a:lvl3pPr>
            <a:lvl4pPr marL="1353534" indent="0">
              <a:buFontTx/>
              <a:buNone/>
              <a:defRPr/>
            </a:lvl4pPr>
            <a:lvl5pPr marL="1804712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34" y="4287098"/>
            <a:ext cx="9484541" cy="15126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974">
                <a:solidFill>
                  <a:schemeClr val="tx1"/>
                </a:solidFill>
              </a:defRPr>
            </a:lvl1pPr>
            <a:lvl2pPr marL="451176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35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534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71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893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706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824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9419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10/8/2021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0789" y="868554"/>
            <a:ext cx="601663" cy="577196"/>
          </a:xfrm>
          <a:prstGeom prst="rect">
            <a:avLst/>
          </a:prstGeom>
        </p:spPr>
        <p:txBody>
          <a:bodyPr vert="horz" lIns="90236" tIns="45123" rIns="90236" bIns="45123" rtlCol="0" anchor="ctr">
            <a:noAutofit/>
          </a:bodyPr>
          <a:lstStyle/>
          <a:p>
            <a:pPr lvl="0"/>
            <a:r>
              <a:rPr lang="en-US" sz="7896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62242" y="2791213"/>
            <a:ext cx="601663" cy="577196"/>
          </a:xfrm>
          <a:prstGeom prst="rect">
            <a:avLst/>
          </a:prstGeom>
        </p:spPr>
        <p:txBody>
          <a:bodyPr vert="horz" lIns="90236" tIns="45123" rIns="90236" bIns="45123" rtlCol="0" anchor="ctr">
            <a:noAutofit/>
          </a:bodyPr>
          <a:lstStyle/>
          <a:p>
            <a:pPr lvl="0" algn="r"/>
            <a:r>
              <a:rPr lang="en-US" sz="7896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77990" y="4086530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89588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36" y="3265692"/>
            <a:ext cx="9484542" cy="1449760"/>
          </a:xfrm>
        </p:spPr>
        <p:txBody>
          <a:bodyPr anchor="b">
            <a:normAutofit/>
          </a:bodyPr>
          <a:lstStyle>
            <a:lvl1pPr algn="l">
              <a:defRPr sz="315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36" y="4715452"/>
            <a:ext cx="9484542" cy="849247"/>
          </a:xfrm>
        </p:spPr>
        <p:txBody>
          <a:bodyPr anchor="t">
            <a:normAutofit/>
          </a:bodyPr>
          <a:lstStyle>
            <a:lvl1pPr marL="0" indent="0" algn="l">
              <a:buNone/>
              <a:defRPr sz="1974">
                <a:solidFill>
                  <a:schemeClr val="tx1"/>
                </a:solidFill>
              </a:defRPr>
            </a:lvl1pPr>
            <a:lvl2pPr marL="451176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35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534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71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893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706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824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9419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10/8/2021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822910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392" y="969404"/>
            <a:ext cx="9175352" cy="2214583"/>
          </a:xfrm>
        </p:spPr>
        <p:txBody>
          <a:bodyPr anchor="ctr">
            <a:normAutofit/>
          </a:bodyPr>
          <a:lstStyle>
            <a:lvl1pPr algn="ctr">
              <a:defRPr sz="3158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78536" y="3592136"/>
            <a:ext cx="9484542" cy="875470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369">
                <a:solidFill>
                  <a:schemeClr val="tx1"/>
                </a:solidFill>
              </a:defRPr>
            </a:lvl1pPr>
            <a:lvl2pPr marL="451176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35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534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71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893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706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824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9419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36" y="4470949"/>
            <a:ext cx="9484542" cy="1328749"/>
          </a:xfrm>
        </p:spPr>
        <p:txBody>
          <a:bodyPr anchor="t">
            <a:normAutofit/>
          </a:bodyPr>
          <a:lstStyle>
            <a:lvl1pPr marL="0" indent="0" algn="l">
              <a:buNone/>
              <a:defRPr sz="1875">
                <a:solidFill>
                  <a:schemeClr val="tx1"/>
                </a:solidFill>
              </a:defRPr>
            </a:lvl1pPr>
            <a:lvl2pPr marL="451176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35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534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71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893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706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824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9419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10/8/2021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0789" y="868554"/>
            <a:ext cx="601663" cy="577196"/>
          </a:xfrm>
          <a:prstGeom prst="rect">
            <a:avLst/>
          </a:prstGeom>
        </p:spPr>
        <p:txBody>
          <a:bodyPr vert="horz" lIns="90236" tIns="45123" rIns="90236" bIns="45123" rtlCol="0" anchor="ctr">
            <a:noAutofit/>
          </a:bodyPr>
          <a:lstStyle/>
          <a:p>
            <a:pPr lvl="0"/>
            <a:r>
              <a:rPr lang="en-US" sz="7896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62242" y="2565567"/>
            <a:ext cx="601663" cy="577196"/>
          </a:xfrm>
          <a:prstGeom prst="rect">
            <a:avLst/>
          </a:prstGeom>
        </p:spPr>
        <p:txBody>
          <a:bodyPr vert="horz" lIns="90236" tIns="45123" rIns="90236" bIns="45123" rtlCol="0" anchor="ctr">
            <a:noAutofit/>
          </a:bodyPr>
          <a:lstStyle/>
          <a:p>
            <a:pPr lvl="0" algn="r"/>
            <a:r>
              <a:rPr lang="en-US" sz="7896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77990" y="3384550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400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34" y="969404"/>
            <a:ext cx="9484541" cy="2214583"/>
          </a:xfrm>
        </p:spPr>
        <p:txBody>
          <a:bodyPr vert="horz" lIns="91426" tIns="45718" rIns="91426" bIns="45718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78536" y="3583110"/>
            <a:ext cx="9484542" cy="830343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764">
                <a:solidFill>
                  <a:schemeClr val="tx1"/>
                </a:solidFill>
              </a:defRPr>
            </a:lvl1pPr>
            <a:lvl2pPr marL="451176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35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534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71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893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706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824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9419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42" y="4412452"/>
            <a:ext cx="9484545" cy="1387248"/>
          </a:xfrm>
        </p:spPr>
        <p:txBody>
          <a:bodyPr anchor="t">
            <a:normAutofit/>
          </a:bodyPr>
          <a:lstStyle>
            <a:lvl1pPr marL="0" indent="0" algn="l">
              <a:buNone/>
              <a:defRPr sz="1875">
                <a:solidFill>
                  <a:schemeClr val="tx1"/>
                </a:solidFill>
              </a:defRPr>
            </a:lvl1pPr>
            <a:lvl2pPr marL="451176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35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534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71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893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706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824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9419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10/8/2021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77990" y="3384550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6666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10/8/2021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77990" y="2390078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3540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82187" y="969410"/>
            <a:ext cx="1866274" cy="48302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8541" y="969410"/>
            <a:ext cx="7336241" cy="4830298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10/8/2021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748476" y="977759"/>
            <a:ext cx="0" cy="4813582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0256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6" y="269511"/>
            <a:ext cx="395885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0" y="269516"/>
            <a:ext cx="6726921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6" y="1416502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507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74647" y="986558"/>
            <a:ext cx="8258609" cy="748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738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777" smtClean="0"/>
            </a:lvl2pPr>
            <a:lvl3pPr>
              <a:defRPr lang="en-US" sz="1777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8123" y="2178540"/>
            <a:ext cx="7435127" cy="5956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527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485282"/>
            <a:ext cx="3910806" cy="42838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116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3059" y="99535"/>
            <a:ext cx="1682927" cy="375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42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945773422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3059" y="99535"/>
            <a:ext cx="1682927" cy="375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42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881721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3059" y="99535"/>
            <a:ext cx="1682927" cy="375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42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7433691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96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713" y="52"/>
            <a:ext cx="12071900" cy="6767338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57343" y="1846892"/>
            <a:ext cx="6726924" cy="149588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29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57343" y="3610200"/>
            <a:ext cx="6726924" cy="130368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073">
                <a:solidFill>
                  <a:schemeClr val="tx1"/>
                </a:solidFill>
              </a:defRPr>
            </a:lvl1pPr>
            <a:lvl2pPr marL="451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3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4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5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6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7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08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79285" y="4972360"/>
            <a:ext cx="88578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10/8/2021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57340" y="4972360"/>
            <a:ext cx="5146736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40331" y="4972360"/>
            <a:ext cx="543990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57362" y="3476473"/>
            <a:ext cx="672692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2340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77990" y="2390077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52" y="969418"/>
            <a:ext cx="9476180" cy="12869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8552" y="2523786"/>
            <a:ext cx="9476180" cy="32759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10/8/2021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802196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8831" y="1729902"/>
            <a:ext cx="8052455" cy="17988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343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8831" y="3796213"/>
            <a:ext cx="8052458" cy="94217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369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10/8/2021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986536" y="3662485"/>
            <a:ext cx="805708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02804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77990" y="2390077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52" y="969418"/>
            <a:ext cx="9476180" cy="12869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1541" y="2527131"/>
            <a:ext cx="4656868" cy="3267219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0858" y="2527131"/>
            <a:ext cx="4656868" cy="3267219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10/8/2021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42249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52" y="969418"/>
            <a:ext cx="9476180" cy="128696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33" y="2624121"/>
            <a:ext cx="4656868" cy="56879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663"/>
              </a:spcBef>
              <a:spcAft>
                <a:spcPts val="592"/>
              </a:spcAft>
              <a:buNone/>
              <a:defRPr sz="2764" b="0">
                <a:solidFill>
                  <a:schemeClr val="accent1"/>
                </a:solidFill>
              </a:defRPr>
            </a:lvl1pPr>
            <a:lvl2pPr marL="451010" indent="0">
              <a:buNone/>
              <a:defRPr sz="1974" b="1"/>
            </a:lvl2pPr>
            <a:lvl3pPr marL="902043" indent="0">
              <a:buNone/>
              <a:defRPr sz="1875" b="1"/>
            </a:lvl3pPr>
            <a:lvl4pPr marL="1353065" indent="0">
              <a:buNone/>
              <a:defRPr sz="1579" b="1"/>
            </a:lvl4pPr>
            <a:lvl5pPr marL="1804086" indent="0">
              <a:buNone/>
              <a:defRPr sz="1579" b="1"/>
            </a:lvl5pPr>
            <a:lvl6pPr marL="2255120" indent="0">
              <a:buNone/>
              <a:defRPr sz="1579" b="1"/>
            </a:lvl6pPr>
            <a:lvl7pPr marL="2706128" indent="0">
              <a:buNone/>
              <a:defRPr sz="1579" b="1"/>
            </a:lvl7pPr>
            <a:lvl8pPr marL="3157137" indent="0">
              <a:buNone/>
              <a:defRPr sz="1579" b="1"/>
            </a:lvl8pPr>
            <a:lvl9pPr marL="3608147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78533" y="3201237"/>
            <a:ext cx="4656868" cy="2598479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00193" y="2624121"/>
            <a:ext cx="4656868" cy="56879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663"/>
              </a:spcBef>
              <a:spcAft>
                <a:spcPts val="592"/>
              </a:spcAft>
              <a:buNone/>
              <a:defRPr sz="2764" b="0">
                <a:solidFill>
                  <a:schemeClr val="accent1"/>
                </a:solidFill>
              </a:defRPr>
            </a:lvl1pPr>
            <a:lvl2pPr marL="451010" indent="0">
              <a:buNone/>
              <a:defRPr sz="1974" b="1"/>
            </a:lvl2pPr>
            <a:lvl3pPr marL="902043" indent="0">
              <a:buNone/>
              <a:defRPr sz="1875" b="1"/>
            </a:lvl3pPr>
            <a:lvl4pPr marL="1353065" indent="0">
              <a:buNone/>
              <a:defRPr sz="1579" b="1"/>
            </a:lvl4pPr>
            <a:lvl5pPr marL="1804086" indent="0">
              <a:buNone/>
              <a:defRPr sz="1579" b="1"/>
            </a:lvl5pPr>
            <a:lvl6pPr marL="2255120" indent="0">
              <a:buNone/>
              <a:defRPr sz="1579" b="1"/>
            </a:lvl6pPr>
            <a:lvl7pPr marL="2706128" indent="0">
              <a:buNone/>
              <a:defRPr sz="1579" b="1"/>
            </a:lvl7pPr>
            <a:lvl8pPr marL="3157137" indent="0">
              <a:buNone/>
              <a:defRPr sz="1579" b="1"/>
            </a:lvl8pPr>
            <a:lvl9pPr marL="3608147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00193" y="3201237"/>
            <a:ext cx="4656868" cy="2598479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10/8/2021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77990" y="2390077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7068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4" y="4738374"/>
            <a:ext cx="7219950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4" y="604832"/>
            <a:ext cx="7219950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225" indent="0">
              <a:buNone/>
              <a:defRPr sz="3877"/>
            </a:lvl2pPr>
            <a:lvl3pPr marL="1278451" indent="0">
              <a:buNone/>
              <a:defRPr sz="3342"/>
            </a:lvl3pPr>
            <a:lvl4pPr marL="1917675" indent="0">
              <a:buNone/>
              <a:defRPr sz="2807"/>
            </a:lvl4pPr>
            <a:lvl5pPr marL="2556900" indent="0">
              <a:buNone/>
              <a:defRPr sz="2807"/>
            </a:lvl5pPr>
            <a:lvl6pPr marL="3196125" indent="0">
              <a:buNone/>
              <a:defRPr sz="2807"/>
            </a:lvl6pPr>
            <a:lvl7pPr marL="3835351" indent="0">
              <a:buNone/>
              <a:defRPr sz="2807"/>
            </a:lvl7pPr>
            <a:lvl8pPr marL="4474575" indent="0">
              <a:buNone/>
              <a:defRPr sz="2807"/>
            </a:lvl8pPr>
            <a:lvl9pPr marL="5113800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4" y="5297764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598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52" y="969418"/>
            <a:ext cx="9476180" cy="12869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10/8/2021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77990" y="2390077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7443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10/8/2021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8184004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7008" y="1370535"/>
            <a:ext cx="3670037" cy="13538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36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8114" y="969425"/>
            <a:ext cx="5398250" cy="483029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7008" y="2991776"/>
            <a:ext cx="3670037" cy="240679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579"/>
            </a:lvl1pPr>
            <a:lvl2pPr marL="451010" indent="0">
              <a:buNone/>
              <a:defRPr sz="1184"/>
            </a:lvl2pPr>
            <a:lvl3pPr marL="902043" indent="0">
              <a:buNone/>
              <a:defRPr sz="1086"/>
            </a:lvl3pPr>
            <a:lvl4pPr marL="1353065" indent="0">
              <a:buNone/>
              <a:defRPr sz="888"/>
            </a:lvl4pPr>
            <a:lvl5pPr marL="1804086" indent="0">
              <a:buNone/>
              <a:defRPr sz="888"/>
            </a:lvl5pPr>
            <a:lvl6pPr marL="2255120" indent="0">
              <a:buNone/>
              <a:defRPr sz="888"/>
            </a:lvl6pPr>
            <a:lvl7pPr marL="2706128" indent="0">
              <a:buNone/>
              <a:defRPr sz="888"/>
            </a:lvl7pPr>
            <a:lvl8pPr marL="3157137" indent="0">
              <a:buNone/>
              <a:defRPr sz="888"/>
            </a:lvl8pPr>
            <a:lvl9pPr marL="3608147" indent="0">
              <a:buNone/>
              <a:defRPr sz="8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10/8/2021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77990" y="2874778"/>
            <a:ext cx="34687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83326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32" y="1859412"/>
            <a:ext cx="6160542" cy="13538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764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989432" y="1027901"/>
            <a:ext cx="3023459" cy="471329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79"/>
            </a:lvl1pPr>
            <a:lvl2pPr marL="451010" indent="0">
              <a:buNone/>
              <a:defRPr sz="1579"/>
            </a:lvl2pPr>
            <a:lvl3pPr marL="902043" indent="0">
              <a:buNone/>
              <a:defRPr sz="1579"/>
            </a:lvl3pPr>
            <a:lvl4pPr marL="1353065" indent="0">
              <a:buNone/>
              <a:defRPr sz="1579"/>
            </a:lvl4pPr>
            <a:lvl5pPr marL="1804086" indent="0">
              <a:buNone/>
              <a:defRPr sz="1579"/>
            </a:lvl5pPr>
            <a:lvl6pPr marL="2255120" indent="0">
              <a:buNone/>
              <a:defRPr sz="1579"/>
            </a:lvl6pPr>
            <a:lvl7pPr marL="2706128" indent="0">
              <a:buNone/>
              <a:defRPr sz="1579"/>
            </a:lvl7pPr>
            <a:lvl8pPr marL="3157137" indent="0">
              <a:buNone/>
              <a:defRPr sz="1579"/>
            </a:lvl8pPr>
            <a:lvl9pPr marL="3608147" indent="0">
              <a:buNone/>
              <a:defRPr sz="157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8532" y="3213232"/>
            <a:ext cx="6160542" cy="180509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75"/>
            </a:lvl1pPr>
            <a:lvl2pPr marL="451010" indent="0">
              <a:buNone/>
              <a:defRPr sz="1184"/>
            </a:lvl2pPr>
            <a:lvl3pPr marL="902043" indent="0">
              <a:buNone/>
              <a:defRPr sz="1086"/>
            </a:lvl3pPr>
            <a:lvl4pPr marL="1353065" indent="0">
              <a:buNone/>
              <a:defRPr sz="888"/>
            </a:lvl4pPr>
            <a:lvl5pPr marL="1804086" indent="0">
              <a:buNone/>
              <a:defRPr sz="888"/>
            </a:lvl5pPr>
            <a:lvl6pPr marL="2255120" indent="0">
              <a:buNone/>
              <a:defRPr sz="888"/>
            </a:lvl6pPr>
            <a:lvl7pPr marL="2706128" indent="0">
              <a:buNone/>
              <a:defRPr sz="888"/>
            </a:lvl7pPr>
            <a:lvl8pPr marL="3157137" indent="0">
              <a:buNone/>
              <a:defRPr sz="888"/>
            </a:lvl8pPr>
            <a:lvl9pPr marL="3608147" indent="0">
              <a:buNone/>
              <a:defRPr sz="8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10/8/2021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659349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34" y="4753011"/>
            <a:ext cx="9484541" cy="5593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36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7887" y="1027916"/>
            <a:ext cx="9974384" cy="3292627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79"/>
            </a:lvl1pPr>
            <a:lvl2pPr marL="451010" indent="0">
              <a:buNone/>
              <a:defRPr sz="1579"/>
            </a:lvl2pPr>
            <a:lvl3pPr marL="902043" indent="0">
              <a:buNone/>
              <a:defRPr sz="1579"/>
            </a:lvl3pPr>
            <a:lvl4pPr marL="1353065" indent="0">
              <a:buNone/>
              <a:defRPr sz="1579"/>
            </a:lvl4pPr>
            <a:lvl5pPr marL="1804086" indent="0">
              <a:buNone/>
              <a:defRPr sz="1579"/>
            </a:lvl5pPr>
            <a:lvl6pPr marL="2255120" indent="0">
              <a:buNone/>
              <a:defRPr sz="1579"/>
            </a:lvl6pPr>
            <a:lvl7pPr marL="2706128" indent="0">
              <a:buNone/>
              <a:defRPr sz="1579"/>
            </a:lvl7pPr>
            <a:lvl8pPr marL="3157137" indent="0">
              <a:buNone/>
              <a:defRPr sz="1579"/>
            </a:lvl8pPr>
            <a:lvl9pPr marL="3608147" indent="0">
              <a:buNone/>
              <a:defRPr sz="157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8534" y="5312385"/>
            <a:ext cx="9484541" cy="4873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81"/>
            </a:lvl1pPr>
            <a:lvl2pPr marL="451010" indent="0">
              <a:buNone/>
              <a:defRPr sz="1184"/>
            </a:lvl2pPr>
            <a:lvl3pPr marL="902043" indent="0">
              <a:buNone/>
              <a:defRPr sz="1086"/>
            </a:lvl3pPr>
            <a:lvl4pPr marL="1353065" indent="0">
              <a:buNone/>
              <a:defRPr sz="888"/>
            </a:lvl4pPr>
            <a:lvl5pPr marL="1804086" indent="0">
              <a:buNone/>
              <a:defRPr sz="888"/>
            </a:lvl5pPr>
            <a:lvl6pPr marL="2255120" indent="0">
              <a:buNone/>
              <a:defRPr sz="888"/>
            </a:lvl6pPr>
            <a:lvl7pPr marL="2706128" indent="0">
              <a:buNone/>
              <a:defRPr sz="888"/>
            </a:lvl7pPr>
            <a:lvl8pPr marL="3157137" indent="0">
              <a:buNone/>
              <a:defRPr sz="888"/>
            </a:lvl8pPr>
            <a:lvl9pPr marL="3608147" indent="0">
              <a:buNone/>
              <a:defRPr sz="8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10/8/2021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741851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909" y="969403"/>
            <a:ext cx="9467827" cy="291656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15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6909" y="4287114"/>
            <a:ext cx="9467827" cy="15126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974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10/8/2021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77990" y="4086529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94493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438" y="969404"/>
            <a:ext cx="9175352" cy="233993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158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53006" y="3309338"/>
            <a:ext cx="8724109" cy="5766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974"/>
            </a:lvl1pPr>
            <a:lvl2pPr marL="451010" indent="0">
              <a:buFontTx/>
              <a:buNone/>
              <a:defRPr/>
            </a:lvl2pPr>
            <a:lvl3pPr marL="902043" indent="0">
              <a:buFontTx/>
              <a:buNone/>
              <a:defRPr/>
            </a:lvl3pPr>
            <a:lvl4pPr marL="1353065" indent="0">
              <a:buFontTx/>
              <a:buNone/>
              <a:defRPr/>
            </a:lvl4pPr>
            <a:lvl5pPr marL="1804086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34" y="4287114"/>
            <a:ext cx="9484541" cy="15126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974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10/8/2021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0789" y="868554"/>
            <a:ext cx="601663" cy="577196"/>
          </a:xfrm>
          <a:prstGeom prst="rect">
            <a:avLst/>
          </a:prstGeom>
        </p:spPr>
        <p:txBody>
          <a:bodyPr vert="horz" lIns="90209" tIns="45123" rIns="90209" bIns="45123" rtlCol="0" anchor="ctr">
            <a:noAutofit/>
          </a:bodyPr>
          <a:lstStyle/>
          <a:p>
            <a:pPr defTabSz="902043"/>
            <a:r>
              <a:rPr lang="en-US" sz="7896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62242" y="2791213"/>
            <a:ext cx="601663" cy="577196"/>
          </a:xfrm>
          <a:prstGeom prst="rect">
            <a:avLst/>
          </a:prstGeom>
        </p:spPr>
        <p:txBody>
          <a:bodyPr vert="horz" lIns="90209" tIns="45123" rIns="90209" bIns="45123" rtlCol="0" anchor="ctr">
            <a:noAutofit/>
          </a:bodyPr>
          <a:lstStyle/>
          <a:p>
            <a:pPr algn="r" defTabSz="902043"/>
            <a:r>
              <a:rPr lang="en-US" sz="7896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77990" y="4086529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7635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56" y="3265692"/>
            <a:ext cx="9484542" cy="14497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15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56" y="4715452"/>
            <a:ext cx="9484542" cy="84924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974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10/8/2021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680537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438" y="969404"/>
            <a:ext cx="9175352" cy="221458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158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78556" y="3592136"/>
            <a:ext cx="9484542" cy="87547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369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56" y="4470949"/>
            <a:ext cx="9484542" cy="132874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75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10/8/2021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0789" y="868554"/>
            <a:ext cx="601663" cy="577196"/>
          </a:xfrm>
          <a:prstGeom prst="rect">
            <a:avLst/>
          </a:prstGeom>
        </p:spPr>
        <p:txBody>
          <a:bodyPr vert="horz" lIns="90209" tIns="45123" rIns="90209" bIns="45123" rtlCol="0" anchor="ctr">
            <a:noAutofit/>
          </a:bodyPr>
          <a:lstStyle/>
          <a:p>
            <a:pPr defTabSz="902043"/>
            <a:r>
              <a:rPr lang="en-US" sz="7896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62242" y="2565567"/>
            <a:ext cx="601663" cy="577196"/>
          </a:xfrm>
          <a:prstGeom prst="rect">
            <a:avLst/>
          </a:prstGeom>
        </p:spPr>
        <p:txBody>
          <a:bodyPr vert="horz" lIns="90209" tIns="45123" rIns="90209" bIns="45123" rtlCol="0" anchor="ctr">
            <a:noAutofit/>
          </a:bodyPr>
          <a:lstStyle/>
          <a:p>
            <a:pPr algn="r" defTabSz="902043"/>
            <a:r>
              <a:rPr lang="en-US" sz="7896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77990" y="3384550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907973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34" y="969404"/>
            <a:ext cx="9484541" cy="2214583"/>
          </a:xfrm>
          <a:prstGeom prst="rect">
            <a:avLst/>
          </a:prstGeom>
        </p:spPr>
        <p:txBody>
          <a:bodyPr vert="horz" lIns="91398" tIns="45718" rIns="91398" bIns="45718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78556" y="3583110"/>
            <a:ext cx="9484542" cy="83034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764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65" y="4412467"/>
            <a:ext cx="9484545" cy="138724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75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10/8/2021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77990" y="3384550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5701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3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6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4" y="271081"/>
            <a:ext cx="10829926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79462"/>
            <a:ext cx="10829926" cy="4467293"/>
          </a:xfrm>
          <a:prstGeom prst="rect">
            <a:avLst/>
          </a:prstGeom>
        </p:spPr>
        <p:txBody>
          <a:bodyPr vert="horz" lIns="95628" tIns="47814" rIns="95628" bIns="478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2" y="6273956"/>
            <a:ext cx="3810530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2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0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78451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419" indent="-479419" algn="l" defTabSz="1278451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741" indent="-399515" algn="l" defTabSz="1278451" rtl="0" eaLnBrk="1" latinLnBrk="0" hangingPunct="1">
        <a:spcBef>
          <a:spcPct val="20000"/>
        </a:spcBef>
        <a:buFont typeface="Arial" pitchFamily="34" charset="0"/>
        <a:buChar char="–"/>
        <a:defRPr sz="3877" kern="1200">
          <a:solidFill>
            <a:schemeClr val="tx1"/>
          </a:solidFill>
          <a:latin typeface="+mn-lt"/>
          <a:ea typeface="+mn-ea"/>
          <a:cs typeface="+mn-cs"/>
        </a:defRPr>
      </a:lvl2pPr>
      <a:lvl3pPr marL="15980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287" indent="-319613" algn="l" defTabSz="1278451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513" indent="-319613" algn="l" defTabSz="1278451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73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9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418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3413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2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4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6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9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61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53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5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8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992;p14">
            <a:extLst>
              <a:ext uri="{FF2B5EF4-FFF2-40B4-BE49-F238E27FC236}">
                <a16:creationId xmlns:a16="http://schemas.microsoft.com/office/drawing/2014/main" id="{06BECBFD-08F2-4182-A843-C1D60A9503B0}"/>
              </a:ext>
            </a:extLst>
          </p:cNvPr>
          <p:cNvGrpSpPr/>
          <p:nvPr userDrawn="1"/>
        </p:nvGrpSpPr>
        <p:grpSpPr>
          <a:xfrm>
            <a:off x="390738" y="216674"/>
            <a:ext cx="11462021" cy="6159240"/>
            <a:chOff x="395894" y="219519"/>
            <a:chExt cx="8518865" cy="4788281"/>
          </a:xfrm>
        </p:grpSpPr>
        <p:sp>
          <p:nvSpPr>
            <p:cNvPr id="13" name="Google Shape;993;p14">
              <a:extLst>
                <a:ext uri="{FF2B5EF4-FFF2-40B4-BE49-F238E27FC236}">
                  <a16:creationId xmlns:a16="http://schemas.microsoft.com/office/drawing/2014/main" id="{7E343400-4D21-486E-B160-C49E5BFD16A5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1F4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02513"/>
              <a:endParaRPr sz="1777" kern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4" name="Google Shape;994;p14">
              <a:extLst>
                <a:ext uri="{FF2B5EF4-FFF2-40B4-BE49-F238E27FC236}">
                  <a16:creationId xmlns:a16="http://schemas.microsoft.com/office/drawing/2014/main" id="{3C707E87-90FF-4755-8585-D40B2F22BE04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995;p14">
                <a:extLst>
                  <a:ext uri="{FF2B5EF4-FFF2-40B4-BE49-F238E27FC236}">
                    <a16:creationId xmlns:a16="http://schemas.microsoft.com/office/drawing/2014/main" id="{B284C3C8-75FD-4003-BE38-60DBF70FE472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" name="Google Shape;996;p14">
                <a:extLst>
                  <a:ext uri="{FF2B5EF4-FFF2-40B4-BE49-F238E27FC236}">
                    <a16:creationId xmlns:a16="http://schemas.microsoft.com/office/drawing/2014/main" id="{58260406-BC53-4621-A1BF-FE812E68871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C050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5" name="Google Shape;997;p14">
              <a:extLst>
                <a:ext uri="{FF2B5EF4-FFF2-40B4-BE49-F238E27FC236}">
                  <a16:creationId xmlns:a16="http://schemas.microsoft.com/office/drawing/2014/main" id="{0596BE00-6059-48B0-9225-1B28F764D9DC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02513"/>
              <a:endParaRPr sz="1777" kern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6" name="Google Shape;998;p14">
              <a:extLst>
                <a:ext uri="{FF2B5EF4-FFF2-40B4-BE49-F238E27FC236}">
                  <a16:creationId xmlns:a16="http://schemas.microsoft.com/office/drawing/2014/main" id="{74A70874-49E5-42DC-9784-04F1502F11F5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1" name="Google Shape;999;p14">
                <a:extLst>
                  <a:ext uri="{FF2B5EF4-FFF2-40B4-BE49-F238E27FC236}">
                    <a16:creationId xmlns:a16="http://schemas.microsoft.com/office/drawing/2014/main" id="{6D5D7362-DB6E-419A-ACA4-8FAA48F45EB9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" name="Google Shape;1000;p14">
                <a:extLst>
                  <a:ext uri="{FF2B5EF4-FFF2-40B4-BE49-F238E27FC236}">
                    <a16:creationId xmlns:a16="http://schemas.microsoft.com/office/drawing/2014/main" id="{D0FDAFA3-07F4-47B1-8CC3-983A63E11652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7" name="Google Shape;1001;p14">
              <a:extLst>
                <a:ext uri="{FF2B5EF4-FFF2-40B4-BE49-F238E27FC236}">
                  <a16:creationId xmlns:a16="http://schemas.microsoft.com/office/drawing/2014/main" id="{5A4D9542-E689-4282-9A50-1A8EBA8E6F9F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9" name="Google Shape;1002;p14">
                <a:extLst>
                  <a:ext uri="{FF2B5EF4-FFF2-40B4-BE49-F238E27FC236}">
                    <a16:creationId xmlns:a16="http://schemas.microsoft.com/office/drawing/2014/main" id="{516AC7B8-EC20-4175-9D41-DB8CCF0CAE70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" name="Google Shape;1003;p14">
                <a:extLst>
                  <a:ext uri="{FF2B5EF4-FFF2-40B4-BE49-F238E27FC236}">
                    <a16:creationId xmlns:a16="http://schemas.microsoft.com/office/drawing/2014/main" id="{393EDBE2-8330-4521-A3A7-B1BFA2CDF049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8" name="Google Shape;1004;p14">
              <a:extLst>
                <a:ext uri="{FF2B5EF4-FFF2-40B4-BE49-F238E27FC236}">
                  <a16:creationId xmlns:a16="http://schemas.microsoft.com/office/drawing/2014/main" id="{1A54DBA6-8CE2-4411-8EE7-5E1B323A2C0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1005;p14">
                <a:extLst>
                  <a:ext uri="{FF2B5EF4-FFF2-40B4-BE49-F238E27FC236}">
                    <a16:creationId xmlns:a16="http://schemas.microsoft.com/office/drawing/2014/main" id="{E67F56F7-0C89-4586-8566-434B3622D9C4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" name="Google Shape;1006;p14">
                <a:extLst>
                  <a:ext uri="{FF2B5EF4-FFF2-40B4-BE49-F238E27FC236}">
                    <a16:creationId xmlns:a16="http://schemas.microsoft.com/office/drawing/2014/main" id="{DDC663C1-DC54-4B08-A7CA-97781CDCCC08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4BAC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9" name="Google Shape;1007;p14">
              <a:extLst>
                <a:ext uri="{FF2B5EF4-FFF2-40B4-BE49-F238E27FC236}">
                  <a16:creationId xmlns:a16="http://schemas.microsoft.com/office/drawing/2014/main" id="{97B646D5-1747-407A-9F75-5F02617F7EDE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5" name="Google Shape;1008;p14">
                <a:extLst>
                  <a:ext uri="{FF2B5EF4-FFF2-40B4-BE49-F238E27FC236}">
                    <a16:creationId xmlns:a16="http://schemas.microsoft.com/office/drawing/2014/main" id="{4357F791-2272-418A-A9F5-8166C419CEA5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" name="Google Shape;1009;p14">
                <a:extLst>
                  <a:ext uri="{FF2B5EF4-FFF2-40B4-BE49-F238E27FC236}">
                    <a16:creationId xmlns:a16="http://schemas.microsoft.com/office/drawing/2014/main" id="{2B3A2FEF-2A8D-4B3B-9F2D-A51315EF971B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20" name="Google Shape;1010;p14">
              <a:extLst>
                <a:ext uri="{FF2B5EF4-FFF2-40B4-BE49-F238E27FC236}">
                  <a16:creationId xmlns:a16="http://schemas.microsoft.com/office/drawing/2014/main" id="{08A43D17-E7A6-4532-AE74-B615C17CFB4E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1011;p14">
                <a:extLst>
                  <a:ext uri="{FF2B5EF4-FFF2-40B4-BE49-F238E27FC236}">
                    <a16:creationId xmlns:a16="http://schemas.microsoft.com/office/drawing/2014/main" id="{CD2FE33F-6F66-4323-AAE4-46C7FE102F18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" name="Google Shape;1012;p14">
                <a:extLst>
                  <a:ext uri="{FF2B5EF4-FFF2-40B4-BE49-F238E27FC236}">
                    <a16:creationId xmlns:a16="http://schemas.microsoft.com/office/drawing/2014/main" id="{A08D6305-BB4A-4DDA-B81D-77E2F61DB6C6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21" name="Google Shape;1013;p14">
              <a:extLst>
                <a:ext uri="{FF2B5EF4-FFF2-40B4-BE49-F238E27FC236}">
                  <a16:creationId xmlns:a16="http://schemas.microsoft.com/office/drawing/2014/main" id="{1198EF6D-7BF5-49E3-A7F4-111959BD2726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02513"/>
              <a:endParaRPr sz="1777" kern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1014;p14">
              <a:extLst>
                <a:ext uri="{FF2B5EF4-FFF2-40B4-BE49-F238E27FC236}">
                  <a16:creationId xmlns:a16="http://schemas.microsoft.com/office/drawing/2014/main" id="{C491738E-3F72-4D47-9892-6E3E889AE597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02513"/>
              <a:endParaRPr sz="1777" kern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86ABA394-6161-48FC-B70C-33999DA19373}"/>
              </a:ext>
            </a:extLst>
          </p:cNvPr>
          <p:cNvSpPr/>
          <p:nvPr userDrawn="1"/>
        </p:nvSpPr>
        <p:spPr>
          <a:xfrm>
            <a:off x="459630" y="870741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F81834C6-0ECE-4269-B338-CA28BBC95B59}"/>
              </a:ext>
            </a:extLst>
          </p:cNvPr>
          <p:cNvSpPr/>
          <p:nvPr userDrawn="1"/>
        </p:nvSpPr>
        <p:spPr>
          <a:xfrm>
            <a:off x="197793" y="895072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9B15A2B7-6E67-4DAE-A427-E0ABCF37DE3E}"/>
              </a:ext>
            </a:extLst>
          </p:cNvPr>
          <p:cNvSpPr/>
          <p:nvPr userDrawn="1"/>
        </p:nvSpPr>
        <p:spPr>
          <a:xfrm>
            <a:off x="221167" y="976597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DAE833BB-D75E-4BD2-BD90-8277E868F4DE}"/>
              </a:ext>
            </a:extLst>
          </p:cNvPr>
          <p:cNvSpPr/>
          <p:nvPr userDrawn="1"/>
        </p:nvSpPr>
        <p:spPr>
          <a:xfrm>
            <a:off x="518065" y="935239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3BAA0AA8-F577-4BE7-9782-578B6721159D}"/>
              </a:ext>
            </a:extLst>
          </p:cNvPr>
          <p:cNvSpPr/>
          <p:nvPr userDrawn="1"/>
        </p:nvSpPr>
        <p:spPr>
          <a:xfrm>
            <a:off x="198969" y="906046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80355219-FF80-4430-814D-4B251A05A2DE}"/>
              </a:ext>
            </a:extLst>
          </p:cNvPr>
          <p:cNvSpPr/>
          <p:nvPr userDrawn="1"/>
        </p:nvSpPr>
        <p:spPr>
          <a:xfrm>
            <a:off x="458455" y="1476662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A952C45E-E8CD-42D5-80C1-886B914CE9F3}"/>
              </a:ext>
            </a:extLst>
          </p:cNvPr>
          <p:cNvSpPr/>
          <p:nvPr userDrawn="1"/>
        </p:nvSpPr>
        <p:spPr>
          <a:xfrm>
            <a:off x="196618" y="1500993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0E1F9763-A4F3-4528-9F76-B92AD87FFC0D}"/>
              </a:ext>
            </a:extLst>
          </p:cNvPr>
          <p:cNvSpPr/>
          <p:nvPr userDrawn="1"/>
        </p:nvSpPr>
        <p:spPr>
          <a:xfrm>
            <a:off x="219992" y="1582518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E8B758B7-6BDF-45A1-BA23-C3765F7C4520}"/>
              </a:ext>
            </a:extLst>
          </p:cNvPr>
          <p:cNvSpPr/>
          <p:nvPr userDrawn="1"/>
        </p:nvSpPr>
        <p:spPr>
          <a:xfrm>
            <a:off x="516890" y="1541162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10544E45-B348-4A47-85FE-45830258CC16}"/>
              </a:ext>
            </a:extLst>
          </p:cNvPr>
          <p:cNvSpPr/>
          <p:nvPr userDrawn="1"/>
        </p:nvSpPr>
        <p:spPr>
          <a:xfrm>
            <a:off x="197793" y="1511967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6B584D2E-F6EF-4241-9FB5-3FC648D70EE0}"/>
              </a:ext>
            </a:extLst>
          </p:cNvPr>
          <p:cNvSpPr/>
          <p:nvPr userDrawn="1"/>
        </p:nvSpPr>
        <p:spPr>
          <a:xfrm>
            <a:off x="457280" y="2082584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F6A2F072-8DB8-45C8-84C5-02F1A4EE145E}"/>
              </a:ext>
            </a:extLst>
          </p:cNvPr>
          <p:cNvSpPr/>
          <p:nvPr userDrawn="1"/>
        </p:nvSpPr>
        <p:spPr>
          <a:xfrm>
            <a:off x="195442" y="2106915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7B3A83A8-8036-4B49-BB63-474CF87FFF61}"/>
              </a:ext>
            </a:extLst>
          </p:cNvPr>
          <p:cNvSpPr/>
          <p:nvPr userDrawn="1"/>
        </p:nvSpPr>
        <p:spPr>
          <a:xfrm>
            <a:off x="218815" y="2188441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7E280772-230C-4FE9-894B-D5246C7A31E2}"/>
              </a:ext>
            </a:extLst>
          </p:cNvPr>
          <p:cNvSpPr/>
          <p:nvPr userDrawn="1"/>
        </p:nvSpPr>
        <p:spPr>
          <a:xfrm>
            <a:off x="515715" y="2147083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B3C44B4E-CA6B-4625-A228-50B0BACD7294}"/>
              </a:ext>
            </a:extLst>
          </p:cNvPr>
          <p:cNvSpPr/>
          <p:nvPr userDrawn="1"/>
        </p:nvSpPr>
        <p:spPr>
          <a:xfrm>
            <a:off x="196617" y="2117889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5EAF8087-92B8-49FD-8330-DDA4BF707F9E}"/>
              </a:ext>
            </a:extLst>
          </p:cNvPr>
          <p:cNvSpPr/>
          <p:nvPr userDrawn="1"/>
        </p:nvSpPr>
        <p:spPr>
          <a:xfrm>
            <a:off x="456104" y="2688505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684AC506-8A53-41CA-A688-2F8E64567C79}"/>
              </a:ext>
            </a:extLst>
          </p:cNvPr>
          <p:cNvSpPr/>
          <p:nvPr userDrawn="1"/>
        </p:nvSpPr>
        <p:spPr>
          <a:xfrm>
            <a:off x="194266" y="2712836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085D5C3A-B987-4D0A-B2B9-709354879238}"/>
              </a:ext>
            </a:extLst>
          </p:cNvPr>
          <p:cNvSpPr/>
          <p:nvPr userDrawn="1"/>
        </p:nvSpPr>
        <p:spPr>
          <a:xfrm>
            <a:off x="217640" y="2794362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E1A4CEFC-F381-4E3C-A381-C1A5098CB2FF}"/>
              </a:ext>
            </a:extLst>
          </p:cNvPr>
          <p:cNvSpPr/>
          <p:nvPr userDrawn="1"/>
        </p:nvSpPr>
        <p:spPr>
          <a:xfrm>
            <a:off x="514538" y="2753004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4E239CB4-3DC9-4F0D-96E5-B5B660EC1788}"/>
              </a:ext>
            </a:extLst>
          </p:cNvPr>
          <p:cNvSpPr/>
          <p:nvPr userDrawn="1"/>
        </p:nvSpPr>
        <p:spPr>
          <a:xfrm>
            <a:off x="195442" y="2723810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24E0732F-C3A3-40A3-A124-FF58D9289F48}"/>
              </a:ext>
            </a:extLst>
          </p:cNvPr>
          <p:cNvSpPr/>
          <p:nvPr userDrawn="1"/>
        </p:nvSpPr>
        <p:spPr>
          <a:xfrm>
            <a:off x="454928" y="3294426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886D8D11-17E8-454B-AF5A-F57F134DC63B}"/>
              </a:ext>
            </a:extLst>
          </p:cNvPr>
          <p:cNvSpPr/>
          <p:nvPr userDrawn="1"/>
        </p:nvSpPr>
        <p:spPr>
          <a:xfrm>
            <a:off x="193091" y="3318757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0E02A49C-E5BE-473A-AE04-E431C0AC5E50}"/>
              </a:ext>
            </a:extLst>
          </p:cNvPr>
          <p:cNvSpPr/>
          <p:nvPr userDrawn="1"/>
        </p:nvSpPr>
        <p:spPr>
          <a:xfrm>
            <a:off x="216465" y="3400283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8CCE0B96-DD6E-40AC-84E5-7A0A6FEF00B5}"/>
              </a:ext>
            </a:extLst>
          </p:cNvPr>
          <p:cNvSpPr/>
          <p:nvPr userDrawn="1"/>
        </p:nvSpPr>
        <p:spPr>
          <a:xfrm>
            <a:off x="513363" y="3358925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145D39DA-480C-4DE2-8FEE-DF84FB8749BF}"/>
              </a:ext>
            </a:extLst>
          </p:cNvPr>
          <p:cNvSpPr/>
          <p:nvPr userDrawn="1"/>
        </p:nvSpPr>
        <p:spPr>
          <a:xfrm>
            <a:off x="194267" y="3329731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4DC9EDF7-8BA7-4DD7-9BF0-6D72569A82F1}"/>
              </a:ext>
            </a:extLst>
          </p:cNvPr>
          <p:cNvSpPr/>
          <p:nvPr userDrawn="1"/>
        </p:nvSpPr>
        <p:spPr>
          <a:xfrm>
            <a:off x="453753" y="3900347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B3670A77-C7AA-467A-AC87-220A96359DAF}"/>
              </a:ext>
            </a:extLst>
          </p:cNvPr>
          <p:cNvSpPr/>
          <p:nvPr userDrawn="1"/>
        </p:nvSpPr>
        <p:spPr>
          <a:xfrm>
            <a:off x="191916" y="3924678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F505DFF5-E47B-4754-B53C-310EC111C1AA}"/>
              </a:ext>
            </a:extLst>
          </p:cNvPr>
          <p:cNvSpPr/>
          <p:nvPr userDrawn="1"/>
        </p:nvSpPr>
        <p:spPr>
          <a:xfrm>
            <a:off x="215290" y="4006204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BD96F4F3-F573-49C0-BE0F-1021FF68F559}"/>
              </a:ext>
            </a:extLst>
          </p:cNvPr>
          <p:cNvSpPr/>
          <p:nvPr userDrawn="1"/>
        </p:nvSpPr>
        <p:spPr>
          <a:xfrm>
            <a:off x="512188" y="3964847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46E75EB9-4A15-41E6-992C-B5FA4A61C3B3}"/>
              </a:ext>
            </a:extLst>
          </p:cNvPr>
          <p:cNvSpPr/>
          <p:nvPr userDrawn="1"/>
        </p:nvSpPr>
        <p:spPr>
          <a:xfrm>
            <a:off x="193091" y="3935652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87A35295-6511-421A-AE76-86F8B6AB96FA}"/>
              </a:ext>
            </a:extLst>
          </p:cNvPr>
          <p:cNvSpPr/>
          <p:nvPr userDrawn="1"/>
        </p:nvSpPr>
        <p:spPr>
          <a:xfrm>
            <a:off x="452578" y="4506270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64B01A05-1195-45B3-A8A1-1509E032D401}"/>
              </a:ext>
            </a:extLst>
          </p:cNvPr>
          <p:cNvSpPr/>
          <p:nvPr userDrawn="1"/>
        </p:nvSpPr>
        <p:spPr>
          <a:xfrm>
            <a:off x="190741" y="4530600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1523B8B9-66C2-49F2-8C69-183C9C955DAC}"/>
              </a:ext>
            </a:extLst>
          </p:cNvPr>
          <p:cNvSpPr/>
          <p:nvPr userDrawn="1"/>
        </p:nvSpPr>
        <p:spPr>
          <a:xfrm>
            <a:off x="214113" y="4612126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C040552B-B260-4331-AAD1-53EBAF97FC06}"/>
              </a:ext>
            </a:extLst>
          </p:cNvPr>
          <p:cNvSpPr/>
          <p:nvPr userDrawn="1"/>
        </p:nvSpPr>
        <p:spPr>
          <a:xfrm>
            <a:off x="511013" y="4570768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1B6EF1EE-3039-4AB4-B86A-400887A3BF3A}"/>
              </a:ext>
            </a:extLst>
          </p:cNvPr>
          <p:cNvSpPr/>
          <p:nvPr userDrawn="1"/>
        </p:nvSpPr>
        <p:spPr>
          <a:xfrm>
            <a:off x="191915" y="4541574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0" name="Google Shape;1082;p14">
            <a:extLst>
              <a:ext uri="{FF2B5EF4-FFF2-40B4-BE49-F238E27FC236}">
                <a16:creationId xmlns:a16="http://schemas.microsoft.com/office/drawing/2014/main" id="{7B2D02A2-F2F5-4BA9-A44C-BF3F7EEE96E2}"/>
              </a:ext>
            </a:extLst>
          </p:cNvPr>
          <p:cNvSpPr/>
          <p:nvPr userDrawn="1"/>
        </p:nvSpPr>
        <p:spPr>
          <a:xfrm>
            <a:off x="451402" y="5112191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083;p14">
            <a:extLst>
              <a:ext uri="{FF2B5EF4-FFF2-40B4-BE49-F238E27FC236}">
                <a16:creationId xmlns:a16="http://schemas.microsoft.com/office/drawing/2014/main" id="{234B7781-8473-4DA7-92C8-9E7E3B57AED4}"/>
              </a:ext>
            </a:extLst>
          </p:cNvPr>
          <p:cNvSpPr/>
          <p:nvPr userDrawn="1"/>
        </p:nvSpPr>
        <p:spPr>
          <a:xfrm>
            <a:off x="189565" y="5136521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084;p14">
            <a:extLst>
              <a:ext uri="{FF2B5EF4-FFF2-40B4-BE49-F238E27FC236}">
                <a16:creationId xmlns:a16="http://schemas.microsoft.com/office/drawing/2014/main" id="{309BAA39-5C6B-4387-8989-A019C8A5DB5A}"/>
              </a:ext>
            </a:extLst>
          </p:cNvPr>
          <p:cNvSpPr/>
          <p:nvPr userDrawn="1"/>
        </p:nvSpPr>
        <p:spPr>
          <a:xfrm>
            <a:off x="212938" y="5218047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Google Shape;1085;p14">
            <a:extLst>
              <a:ext uri="{FF2B5EF4-FFF2-40B4-BE49-F238E27FC236}">
                <a16:creationId xmlns:a16="http://schemas.microsoft.com/office/drawing/2014/main" id="{C485AECC-72C0-4260-91DD-08022EAA96AD}"/>
              </a:ext>
            </a:extLst>
          </p:cNvPr>
          <p:cNvSpPr/>
          <p:nvPr userDrawn="1"/>
        </p:nvSpPr>
        <p:spPr>
          <a:xfrm>
            <a:off x="509836" y="5176689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4" name="Google Shape;1086;p14">
            <a:extLst>
              <a:ext uri="{FF2B5EF4-FFF2-40B4-BE49-F238E27FC236}">
                <a16:creationId xmlns:a16="http://schemas.microsoft.com/office/drawing/2014/main" id="{ED5247F7-6F2E-4C06-AAD0-9A4FACC8DE3F}"/>
              </a:ext>
            </a:extLst>
          </p:cNvPr>
          <p:cNvSpPr/>
          <p:nvPr userDrawn="1"/>
        </p:nvSpPr>
        <p:spPr>
          <a:xfrm>
            <a:off x="190740" y="5147495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5" name="Google Shape;1082;p14">
            <a:extLst>
              <a:ext uri="{FF2B5EF4-FFF2-40B4-BE49-F238E27FC236}">
                <a16:creationId xmlns:a16="http://schemas.microsoft.com/office/drawing/2014/main" id="{F5253FC8-F2CC-4EBC-A023-9028DD9A585E}"/>
              </a:ext>
            </a:extLst>
          </p:cNvPr>
          <p:cNvSpPr/>
          <p:nvPr userDrawn="1"/>
        </p:nvSpPr>
        <p:spPr>
          <a:xfrm>
            <a:off x="450226" y="5718112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6" name="Google Shape;1083;p14">
            <a:extLst>
              <a:ext uri="{FF2B5EF4-FFF2-40B4-BE49-F238E27FC236}">
                <a16:creationId xmlns:a16="http://schemas.microsoft.com/office/drawing/2014/main" id="{45039612-7EE4-4EA8-B8D0-943E0A07C9EF}"/>
              </a:ext>
            </a:extLst>
          </p:cNvPr>
          <p:cNvSpPr/>
          <p:nvPr userDrawn="1"/>
        </p:nvSpPr>
        <p:spPr>
          <a:xfrm>
            <a:off x="188389" y="5742442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7" name="Google Shape;1084;p14">
            <a:extLst>
              <a:ext uri="{FF2B5EF4-FFF2-40B4-BE49-F238E27FC236}">
                <a16:creationId xmlns:a16="http://schemas.microsoft.com/office/drawing/2014/main" id="{8B1E2C83-769F-4FE2-9A64-6107027F9B66}"/>
              </a:ext>
            </a:extLst>
          </p:cNvPr>
          <p:cNvSpPr/>
          <p:nvPr userDrawn="1"/>
        </p:nvSpPr>
        <p:spPr>
          <a:xfrm>
            <a:off x="211763" y="5823968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8" name="Google Shape;1085;p14">
            <a:extLst>
              <a:ext uri="{FF2B5EF4-FFF2-40B4-BE49-F238E27FC236}">
                <a16:creationId xmlns:a16="http://schemas.microsoft.com/office/drawing/2014/main" id="{3A74BD81-72A2-411A-B8AD-FB99C3E9AD8B}"/>
              </a:ext>
            </a:extLst>
          </p:cNvPr>
          <p:cNvSpPr/>
          <p:nvPr userDrawn="1"/>
        </p:nvSpPr>
        <p:spPr>
          <a:xfrm>
            <a:off x="508661" y="5782610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9" name="Google Shape;1086;p14">
            <a:extLst>
              <a:ext uri="{FF2B5EF4-FFF2-40B4-BE49-F238E27FC236}">
                <a16:creationId xmlns:a16="http://schemas.microsoft.com/office/drawing/2014/main" id="{B26DA347-6217-401E-BB0B-6D963CF90282}"/>
              </a:ext>
            </a:extLst>
          </p:cNvPr>
          <p:cNvSpPr/>
          <p:nvPr userDrawn="1"/>
        </p:nvSpPr>
        <p:spPr>
          <a:xfrm>
            <a:off x="189565" y="5753416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5650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0" r:id="rId1"/>
    <p:sldLayoutId id="2147484251" r:id="rId2"/>
    <p:sldLayoutId id="2147484252" r:id="rId3"/>
    <p:sldLayoutId id="2147484253" r:id="rId4"/>
    <p:sldLayoutId id="2147484254" r:id="rId5"/>
    <p:sldLayoutId id="2147484255" r:id="rId6"/>
    <p:sldLayoutId id="2147484256" r:id="rId7"/>
    <p:sldLayoutId id="2147484257" r:id="rId8"/>
    <p:sldLayoutId id="2147484258" r:id="rId9"/>
    <p:sldLayoutId id="2147484259" r:id="rId10"/>
    <p:sldLayoutId id="2147484260" r:id="rId11"/>
    <p:sldLayoutId id="2147484261" r:id="rId12"/>
    <p:sldLayoutId id="2147484262" r:id="rId13"/>
    <p:sldLayoutId id="2147484263" r:id="rId14"/>
    <p:sldLayoutId id="2147484264" r:id="rId15"/>
    <p:sldLayoutId id="2147484265" r:id="rId16"/>
    <p:sldLayoutId id="2147484266" r:id="rId17"/>
  </p:sldLayoutIdLst>
  <p:txStyles>
    <p:titleStyle>
      <a:lvl1pPr algn="ctr" defTabSz="451010" rtl="0" eaLnBrk="1" latinLnBrk="0" hangingPunct="1">
        <a:spcBef>
          <a:spcPct val="0"/>
        </a:spcBef>
        <a:buNone/>
        <a:defRPr sz="4343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1898" indent="-28189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2369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32905" indent="-28189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974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183928" indent="-28189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875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22190" indent="-169139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579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973212" indent="-169139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480611" indent="-22551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31633" indent="-22551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382654" indent="-22551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33688" indent="-22551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1pPr>
      <a:lvl2pPr marL="451010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2pPr>
      <a:lvl3pPr marL="902043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353065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804086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255120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06128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157137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08147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3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61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27472" y="361039"/>
            <a:ext cx="10378307" cy="130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7472" y="1802222"/>
            <a:ext cx="10378307" cy="4295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27473" y="6274344"/>
            <a:ext cx="2706738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696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696" fontAlgn="base">
                <a:spcBef>
                  <a:spcPct val="0"/>
                </a:spcBef>
                <a:spcAft>
                  <a:spcPct val="0"/>
                </a:spcAft>
              </a:pPr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985829" y="6274344"/>
            <a:ext cx="4061593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696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499041" y="6274344"/>
            <a:ext cx="2706738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696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69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813122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xStyles>
    <p:titleStyle>
      <a:lvl1pPr algn="l" defTabSz="855696" rtl="0" eaLnBrk="1" latinLnBrk="0" hangingPunct="1">
        <a:lnSpc>
          <a:spcPct val="90000"/>
        </a:lnSpc>
        <a:spcBef>
          <a:spcPct val="0"/>
        </a:spcBef>
        <a:buNone/>
        <a:defRPr sz="41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924" indent="-213924" algn="l" defTabSz="855696" rtl="0" eaLnBrk="1" latinLnBrk="0" hangingPunct="1">
        <a:lnSpc>
          <a:spcPct val="90000"/>
        </a:lnSpc>
        <a:spcBef>
          <a:spcPts val="936"/>
        </a:spcBef>
        <a:buFont typeface="Arial" panose="020B0604020202020204" pitchFamily="34" charset="0"/>
        <a:buChar char="•"/>
        <a:defRPr sz="2620" kern="1200">
          <a:solidFill>
            <a:schemeClr val="tx1"/>
          </a:solidFill>
          <a:latin typeface="+mn-lt"/>
          <a:ea typeface="+mn-ea"/>
          <a:cs typeface="+mn-cs"/>
        </a:defRPr>
      </a:lvl1pPr>
      <a:lvl2pPr marL="641772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2246" kern="1200">
          <a:solidFill>
            <a:schemeClr val="tx1"/>
          </a:solidFill>
          <a:latin typeface="+mn-lt"/>
          <a:ea typeface="+mn-ea"/>
          <a:cs typeface="+mn-cs"/>
        </a:defRPr>
      </a:lvl2pPr>
      <a:lvl3pPr marL="1069619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872" kern="1200">
          <a:solidFill>
            <a:schemeClr val="tx1"/>
          </a:solidFill>
          <a:latin typeface="+mn-lt"/>
          <a:ea typeface="+mn-ea"/>
          <a:cs typeface="+mn-cs"/>
        </a:defRPr>
      </a:lvl3pPr>
      <a:lvl4pPr marL="1497467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4pPr>
      <a:lvl5pPr marL="1925315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5pPr>
      <a:lvl6pPr marL="2353163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6pPr>
      <a:lvl7pPr marL="2781010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7pPr>
      <a:lvl8pPr marL="3208858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8pPr>
      <a:lvl9pPr marL="3636706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1pPr>
      <a:lvl2pPr marL="427848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2pPr>
      <a:lvl3pPr marL="855696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3pPr>
      <a:lvl4pPr marL="1283543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4pPr>
      <a:lvl5pPr marL="1711391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5pPr>
      <a:lvl6pPr marL="2139239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6pPr>
      <a:lvl7pPr marL="2567087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7pPr>
      <a:lvl8pPr marL="2994934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8pPr>
      <a:lvl9pPr marL="3422782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983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  <p:sldLayoutId id="2147484101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3948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120000"/>
        </a:lnSpc>
        <a:spcBef>
          <a:spcPts val="987"/>
        </a:spcBef>
        <a:buSzPct val="75000"/>
        <a:buFont typeface="Arial" panose="020B0604020202020204" pitchFamily="34" charset="0"/>
        <a:buChar char="•"/>
        <a:defRPr sz="2764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68458" indent="-225628" algn="l" defTabSz="902513" rtl="0" eaLnBrk="1" fontAlgn="auto" latinLnBrk="0" hangingPunct="1">
        <a:lnSpc>
          <a:spcPct val="120000"/>
        </a:lnSpc>
        <a:spcBef>
          <a:spcPts val="493"/>
        </a:spcBef>
        <a:buSzPct val="75000"/>
        <a:buFont typeface="Arial" panose="020B0604020202020204" pitchFamily="34" charset="0"/>
        <a:buChar char="•"/>
        <a:defRPr sz="2171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994644" indent="-225628" algn="l" defTabSz="902513" rtl="0" eaLnBrk="1" fontAlgn="auto" latinLnBrk="0" hangingPunct="1">
        <a:lnSpc>
          <a:spcPct val="120000"/>
        </a:lnSpc>
        <a:spcBef>
          <a:spcPts val="493"/>
        </a:spcBef>
        <a:buSzPct val="75000"/>
        <a:buFont typeface="Arial" panose="020B0604020202020204" pitchFamily="34" charset="0"/>
        <a:buChar char="‒"/>
        <a:defRPr sz="1974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492280" indent="-225628" algn="l" defTabSz="902513" rtl="0" eaLnBrk="1" fontAlgn="auto" latinLnBrk="0" hangingPunct="1">
        <a:lnSpc>
          <a:spcPct val="100000"/>
        </a:lnSpc>
        <a:spcBef>
          <a:spcPts val="493"/>
        </a:spcBef>
        <a:buSzPct val="75000"/>
        <a:buFont typeface="Arial" panose="020B0604020202020204" pitchFamily="34" charset="0"/>
        <a:buChar char="˃"/>
        <a:defRPr sz="1777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18466" indent="-225628" algn="l" defTabSz="902513" rtl="0" eaLnBrk="1" fontAlgn="auto" latinLnBrk="0" hangingPunct="1">
        <a:lnSpc>
          <a:spcPct val="90000"/>
        </a:lnSpc>
        <a:spcBef>
          <a:spcPts val="493"/>
        </a:spcBef>
        <a:buSzPct val="75000"/>
        <a:buFont typeface="Arial" panose="020B0604020202020204" pitchFamily="34" charset="0"/>
        <a:buChar char="˃"/>
        <a:defRPr sz="1777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3" y="271080"/>
            <a:ext cx="10829925" cy="112818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3" y="1579463"/>
            <a:ext cx="10829925" cy="446729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4" y="6274031"/>
            <a:ext cx="2807758" cy="36039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5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02513">
                <a:defRPr/>
              </a:pPr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3" y="6274031"/>
            <a:ext cx="3810529" cy="36039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5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0" y="6274031"/>
            <a:ext cx="2807758" cy="36039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5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861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  <p:sldLayoutId id="2147484188" r:id="rId12"/>
    <p:sldLayoutId id="2147484189" r:id="rId1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hf hdr="0" ftr="0" dt="0"/>
  <p:txStyles>
    <p:titleStyle>
      <a:lvl1pPr algn="ctr" defTabSz="1203321" rtl="0" eaLnBrk="1" latinLnBrk="0" hangingPunct="1">
        <a:spcBef>
          <a:spcPct val="0"/>
        </a:spcBef>
        <a:buNone/>
        <a:defRPr sz="582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1246" indent="-451246" algn="l" defTabSz="1203321" rtl="0" eaLnBrk="1" latinLnBrk="0" hangingPunct="1">
        <a:spcBef>
          <a:spcPct val="20000"/>
        </a:spcBef>
        <a:buFont typeface="Arial" pitchFamily="34" charset="0"/>
        <a:buChar char="•"/>
        <a:defRPr sz="4244" kern="1200">
          <a:solidFill>
            <a:schemeClr val="tx1"/>
          </a:solidFill>
          <a:latin typeface="+mn-lt"/>
          <a:ea typeface="+mn-ea"/>
          <a:cs typeface="+mn-cs"/>
        </a:defRPr>
      </a:lvl1pPr>
      <a:lvl2pPr marL="977698" indent="-376037" algn="l" defTabSz="1203321" rtl="0" eaLnBrk="1" latinLnBrk="0" hangingPunct="1">
        <a:spcBef>
          <a:spcPct val="20000"/>
        </a:spcBef>
        <a:buFont typeface="Arial" pitchFamily="34" charset="0"/>
        <a:buChar char="–"/>
        <a:defRPr sz="3751" kern="1200">
          <a:solidFill>
            <a:schemeClr val="tx1"/>
          </a:solidFill>
          <a:latin typeface="+mn-lt"/>
          <a:ea typeface="+mn-ea"/>
          <a:cs typeface="+mn-cs"/>
        </a:defRPr>
      </a:lvl2pPr>
      <a:lvl3pPr marL="1504150" indent="-300830" algn="l" defTabSz="1203321" rtl="0" eaLnBrk="1" latinLnBrk="0" hangingPunct="1">
        <a:spcBef>
          <a:spcPct val="20000"/>
        </a:spcBef>
        <a:buFont typeface="Arial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3pPr>
      <a:lvl4pPr marL="2105811" indent="-300830" algn="l" defTabSz="1203321" rtl="0" eaLnBrk="1" latinLnBrk="0" hangingPunct="1">
        <a:spcBef>
          <a:spcPct val="20000"/>
        </a:spcBef>
        <a:buFont typeface="Arial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07470" indent="-300830" algn="l" defTabSz="1203321" rtl="0" eaLnBrk="1" latinLnBrk="0" hangingPunct="1">
        <a:spcBef>
          <a:spcPct val="20000"/>
        </a:spcBef>
        <a:buFont typeface="Arial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09131" indent="-300830" algn="l" defTabSz="1203321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10791" indent="-300830" algn="l" defTabSz="1203321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12451" indent="-300830" algn="l" defTabSz="1203321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14111" indent="-300830" algn="l" defTabSz="1203321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1pPr>
      <a:lvl2pPr marL="601660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20332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804980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4pPr>
      <a:lvl5pPr marL="240664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5pPr>
      <a:lvl6pPr marL="300830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6pPr>
      <a:lvl7pPr marL="360996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7pPr>
      <a:lvl8pPr marL="421162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8pPr>
      <a:lvl9pPr marL="481328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27286" y="360396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27286" y="6274028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986014" y="6274028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498483" y="6274028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/>
          <a:stretch/>
        </p:blipFill>
        <p:spPr>
          <a:xfrm>
            <a:off x="0" y="-18803"/>
            <a:ext cx="12033250" cy="678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16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1" r:id="rId1"/>
    <p:sldLayoutId id="2147484192" r:id="rId2"/>
    <p:sldLayoutId id="2147484193" r:id="rId3"/>
    <p:sldLayoutId id="2147484194" r:id="rId4"/>
    <p:sldLayoutId id="2147484195" r:id="rId5"/>
    <p:sldLayoutId id="2147484196" r:id="rId6"/>
    <p:sldLayoutId id="2147484197" r:id="rId7"/>
    <p:sldLayoutId id="2147484198" r:id="rId8"/>
    <p:sldLayoutId id="2147484199" r:id="rId9"/>
    <p:sldLayoutId id="2147484200" r:id="rId10"/>
    <p:sldLayoutId id="2147484201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216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</p:sldLayoutIdLst>
  <p:txStyles>
    <p:titleStyle>
      <a:lvl1pPr algn="l" defTabSz="1203291" rtl="0" eaLnBrk="1" latinLnBrk="0" hangingPunct="1">
        <a:lnSpc>
          <a:spcPct val="90000"/>
        </a:lnSpc>
        <a:spcBef>
          <a:spcPct val="0"/>
        </a:spcBef>
        <a:buNone/>
        <a:defRPr sz="57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822" indent="-300822" algn="l" defTabSz="1203291" rtl="0" eaLnBrk="1" latinLnBrk="0" hangingPunct="1">
        <a:lnSpc>
          <a:spcPct val="90000"/>
        </a:lnSpc>
        <a:spcBef>
          <a:spcPts val="1316"/>
        </a:spcBef>
        <a:buFont typeface="Arial" panose="020B0604020202020204" pitchFamily="34" charset="0"/>
        <a:buChar char="•"/>
        <a:defRPr sz="3684" kern="1200">
          <a:solidFill>
            <a:schemeClr val="tx1"/>
          </a:solidFill>
          <a:latin typeface="+mn-lt"/>
          <a:ea typeface="+mn-ea"/>
          <a:cs typeface="+mn-cs"/>
        </a:defRPr>
      </a:lvl1pPr>
      <a:lvl2pPr marL="902467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2pPr>
      <a:lvl3pPr marL="1504114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632" kern="1200">
          <a:solidFill>
            <a:schemeClr val="tx1"/>
          </a:solidFill>
          <a:latin typeface="+mn-lt"/>
          <a:ea typeface="+mn-ea"/>
          <a:cs typeface="+mn-cs"/>
        </a:defRPr>
      </a:lvl3pPr>
      <a:lvl4pPr marL="2105758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4pPr>
      <a:lvl5pPr marL="2707402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5pPr>
      <a:lvl6pPr marL="3309048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6pPr>
      <a:lvl7pPr marL="3910693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7pPr>
      <a:lvl8pPr marL="4512339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8pPr>
      <a:lvl9pPr marL="5113984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1pPr>
      <a:lvl2pPr marL="601646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203291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804936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4pPr>
      <a:lvl5pPr marL="2406580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5pPr>
      <a:lvl6pPr marL="3008226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6pPr>
      <a:lvl7pPr marL="3609872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7pPr>
      <a:lvl8pPr marL="4211516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8pPr>
      <a:lvl9pPr marL="4813162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531" y="9"/>
            <a:ext cx="12070719" cy="6767338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78536" y="969402"/>
            <a:ext cx="9476180" cy="1286965"/>
          </a:xfrm>
          <a:prstGeom prst="rect">
            <a:avLst/>
          </a:prstGeom>
          <a:effectLst/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36" y="2523786"/>
            <a:ext cx="9476180" cy="3275913"/>
          </a:xfrm>
          <a:prstGeom prst="rect">
            <a:avLst/>
          </a:prstGeom>
        </p:spPr>
        <p:txBody>
          <a:bodyPr vert="horz" lIns="91426" tIns="45718" rIns="91426" bIns="45718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1086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l">
              <a:defRPr/>
            </a:pPr>
            <a:fld id="{35EA24C6-B4BC-43B1-BBF7-E43B2C586E8C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10/8/2021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78536" y="5891624"/>
            <a:ext cx="7210771" cy="275778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1086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9094" y="5891624"/>
            <a:ext cx="535631" cy="275778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1086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FB83D29B-0323-4B08-8148-6B0565546AB7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72786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  <p:sldLayoutId id="2147484227" r:id="rId2"/>
    <p:sldLayoutId id="2147484228" r:id="rId3"/>
    <p:sldLayoutId id="2147484229" r:id="rId4"/>
    <p:sldLayoutId id="2147484230" r:id="rId5"/>
    <p:sldLayoutId id="2147484231" r:id="rId6"/>
    <p:sldLayoutId id="2147484232" r:id="rId7"/>
    <p:sldLayoutId id="2147484233" r:id="rId8"/>
    <p:sldLayoutId id="2147484234" r:id="rId9"/>
    <p:sldLayoutId id="2147484235" r:id="rId10"/>
    <p:sldLayoutId id="2147484236" r:id="rId11"/>
    <p:sldLayoutId id="2147484237" r:id="rId12"/>
    <p:sldLayoutId id="2147484238" r:id="rId13"/>
    <p:sldLayoutId id="2147484239" r:id="rId14"/>
    <p:sldLayoutId id="2147484240" r:id="rId15"/>
    <p:sldLayoutId id="2147484241" r:id="rId16"/>
    <p:sldLayoutId id="2147484242" r:id="rId17"/>
  </p:sldLayoutIdLst>
  <p:txStyles>
    <p:titleStyle>
      <a:lvl1pPr algn="ctr" defTabSz="451176" rtl="0" eaLnBrk="1" latinLnBrk="0" hangingPunct="1">
        <a:spcBef>
          <a:spcPct val="0"/>
        </a:spcBef>
        <a:buNone/>
        <a:defRPr sz="4343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1990" indent="-281990" algn="l" defTabSz="451176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2369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33163" indent="-281990" algn="l" defTabSz="451176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974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184342" indent="-281990" algn="l" defTabSz="451176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875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22724" indent="-169194" algn="l" defTabSz="451176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579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973902" indent="-169194" algn="l" defTabSz="451176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481477" indent="-225591" algn="l" defTabSz="451176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32655" indent="-225591" algn="l" defTabSz="451176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383833" indent="-225591" algn="l" defTabSz="451176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35014" indent="-225591" algn="l" defTabSz="451176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1176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1pPr>
      <a:lvl2pPr marL="451176" algn="l" defTabSz="451176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2pPr>
      <a:lvl3pPr marL="902356" algn="l" defTabSz="451176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353534" algn="l" defTabSz="451176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804712" algn="l" defTabSz="451176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255893" algn="l" defTabSz="451176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07067" algn="l" defTabSz="451176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158242" algn="l" defTabSz="451176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09419" algn="l" defTabSz="451176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7316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4" r:id="rId1"/>
    <p:sldLayoutId id="2147484245" r:id="rId2"/>
    <p:sldLayoutId id="2147484246" r:id="rId3"/>
    <p:sldLayoutId id="2147484247" r:id="rId4"/>
    <p:sldLayoutId id="2147484248" r:id="rId5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5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5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0802021-0ECD-422C-8EE3-3FB6BF094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423"/>
            <a:ext cx="12033250" cy="6766255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47262953-9F17-4E64-8E98-CFDF15E51B2B}"/>
              </a:ext>
            </a:extLst>
          </p:cNvPr>
          <p:cNvSpPr txBox="1"/>
          <p:nvPr/>
        </p:nvSpPr>
        <p:spPr>
          <a:xfrm>
            <a:off x="3558063" y="2731450"/>
            <a:ext cx="5575885" cy="13074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02513"/>
            <a:r>
              <a:rPr lang="en-US" altLang="zh-CN" sz="7896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MÔN TOÁN</a:t>
            </a:r>
          </a:p>
        </p:txBody>
      </p:sp>
      <p:sp>
        <p:nvSpPr>
          <p:cNvPr id="14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9991640" y="4688006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15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10877106" y="3537731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16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6345949" y="4257154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17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3229821" y="1192081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18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4796414" y="761155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19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6448491" y="999456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20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7895886" y="976488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21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9019746" y="1248606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22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1909913" y="976155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23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4887224" y="4290545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24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2727453" y="4516892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  <p:sp>
        <p:nvSpPr>
          <p:cNvPr id="25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8412659" y="4305782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algn="ctr" defTabSz="901561">
              <a:defRPr/>
            </a:pPr>
            <a:endParaRPr lang="de-DE" sz="2369" kern="0">
              <a:solidFill>
                <a:prstClr val="white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61447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4" name="Picture 14" descr="Vẽ Tay Phim Hoạt Hình Bầu Trời Xanh đơn Giản, Bầu Trời, Mây Trắng, đám Mây 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55428" cy="683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. Bright Idea Sticker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3" y="-68244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utterfly Gif - ID: 86523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951" y="3368592"/>
            <a:ext cx="3377952" cy="337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lower Garden Sticker by Rachio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550" y="4481666"/>
            <a:ext cx="2309823" cy="230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loud clipart animated gif, Cloud animated gif Transparent FREE for  download on WebStockReview 202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953" y="-114664"/>
            <a:ext cx="278430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Free Nature Illustration with Sky, Clouds and Trees - Free PSD F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6" descr="Flower Garden Sticker by Rachio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864" y="4318522"/>
            <a:ext cx="2592375" cy="25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Butterfly Gif - ID: 86523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67" y="3404949"/>
            <a:ext cx="3377952" cy="337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893032-4F48-453F-A53A-616CB69B95FA}"/>
              </a:ext>
            </a:extLst>
          </p:cNvPr>
          <p:cNvSpPr/>
          <p:nvPr/>
        </p:nvSpPr>
        <p:spPr>
          <a:xfrm>
            <a:off x="1793908" y="2238339"/>
            <a:ext cx="7274139" cy="1568459"/>
          </a:xfrm>
          <a:prstGeom prst="rect">
            <a:avLst/>
          </a:prstGeom>
          <a:noFill/>
        </p:spPr>
        <p:txBody>
          <a:bodyPr wrap="none" lIns="90249" tIns="45125" rIns="90249" bIns="45125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02513"/>
            <a:r>
              <a:rPr lang="en-US" sz="9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 BÀI TẬP</a:t>
            </a:r>
          </a:p>
        </p:txBody>
      </p:sp>
    </p:spTree>
    <p:extLst>
      <p:ext uri="{BB962C8B-B14F-4D97-AF65-F5344CB8AC3E}">
        <p14:creationId xmlns:p14="http://schemas.microsoft.com/office/powerpoint/2010/main" val="1586038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EF6AB1-77CE-4289-8371-1DB09563EE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5" t="15960" r="6085" b="59574"/>
          <a:stretch/>
        </p:blipFill>
        <p:spPr>
          <a:xfrm>
            <a:off x="0" y="1210"/>
            <a:ext cx="11800438" cy="46794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C11A51-A122-47B0-B38D-84319BCD8498}"/>
              </a:ext>
            </a:extLst>
          </p:cNvPr>
          <p:cNvSpPr txBox="1"/>
          <p:nvPr/>
        </p:nvSpPr>
        <p:spPr>
          <a:xfrm>
            <a:off x="3424337" y="136832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8F0F56-6158-43E8-BB41-12521D7C0E2A}"/>
              </a:ext>
            </a:extLst>
          </p:cNvPr>
          <p:cNvSpPr txBox="1"/>
          <p:nvPr/>
        </p:nvSpPr>
        <p:spPr>
          <a:xfrm>
            <a:off x="4864497" y="1386823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55361E-DC57-4346-90F9-BE890143F00E}"/>
              </a:ext>
            </a:extLst>
          </p:cNvPr>
          <p:cNvSpPr txBox="1"/>
          <p:nvPr/>
        </p:nvSpPr>
        <p:spPr>
          <a:xfrm>
            <a:off x="6316243" y="1368325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AB4E91-95B9-4203-8080-3CD708EAC260}"/>
              </a:ext>
            </a:extLst>
          </p:cNvPr>
          <p:cNvSpPr txBox="1"/>
          <p:nvPr/>
        </p:nvSpPr>
        <p:spPr>
          <a:xfrm>
            <a:off x="7606594" y="1368325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696DB2-D752-4F8A-B032-4707FFAC8926}"/>
              </a:ext>
            </a:extLst>
          </p:cNvPr>
          <p:cNvSpPr txBox="1"/>
          <p:nvPr/>
        </p:nvSpPr>
        <p:spPr>
          <a:xfrm>
            <a:off x="9055444" y="136832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B86A28-6013-48DA-A11F-43C91A679BB3}"/>
              </a:ext>
            </a:extLst>
          </p:cNvPr>
          <p:cNvSpPr txBox="1"/>
          <p:nvPr/>
        </p:nvSpPr>
        <p:spPr>
          <a:xfrm>
            <a:off x="10402993" y="1368323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A4F1E7-E820-4B7F-B5FD-03535BD4D3E9}"/>
              </a:ext>
            </a:extLst>
          </p:cNvPr>
          <p:cNvSpPr txBox="1"/>
          <p:nvPr/>
        </p:nvSpPr>
        <p:spPr>
          <a:xfrm>
            <a:off x="1924082" y="2143658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6FE93F-9CE1-4BE6-B928-8E83DC97503D}"/>
              </a:ext>
            </a:extLst>
          </p:cNvPr>
          <p:cNvSpPr txBox="1"/>
          <p:nvPr/>
        </p:nvSpPr>
        <p:spPr>
          <a:xfrm>
            <a:off x="3364242" y="2162155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632779-B7FD-470D-A84A-45A9FCD6031B}"/>
              </a:ext>
            </a:extLst>
          </p:cNvPr>
          <p:cNvSpPr txBox="1"/>
          <p:nvPr/>
        </p:nvSpPr>
        <p:spPr>
          <a:xfrm>
            <a:off x="4815988" y="214365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A57956-98DB-4A90-B80F-4C948103609B}"/>
              </a:ext>
            </a:extLst>
          </p:cNvPr>
          <p:cNvSpPr txBox="1"/>
          <p:nvPr/>
        </p:nvSpPr>
        <p:spPr>
          <a:xfrm>
            <a:off x="6106339" y="214365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BF2EC8-7482-4292-B332-E74ED1C47A4E}"/>
              </a:ext>
            </a:extLst>
          </p:cNvPr>
          <p:cNvSpPr txBox="1"/>
          <p:nvPr/>
        </p:nvSpPr>
        <p:spPr>
          <a:xfrm>
            <a:off x="7555189" y="214365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0DF09C-7AD3-4527-8D29-170561052A1A}"/>
              </a:ext>
            </a:extLst>
          </p:cNvPr>
          <p:cNvSpPr txBox="1"/>
          <p:nvPr/>
        </p:nvSpPr>
        <p:spPr>
          <a:xfrm>
            <a:off x="8902738" y="2143655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62C60D-C2E8-4FFF-886A-58D5FCA6A9F0}"/>
              </a:ext>
            </a:extLst>
          </p:cNvPr>
          <p:cNvSpPr txBox="1"/>
          <p:nvPr/>
        </p:nvSpPr>
        <p:spPr>
          <a:xfrm>
            <a:off x="10402993" y="2139195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86D62D-144D-41EE-9EC4-85FC99787AE1}"/>
              </a:ext>
            </a:extLst>
          </p:cNvPr>
          <p:cNvSpPr txBox="1"/>
          <p:nvPr/>
        </p:nvSpPr>
        <p:spPr>
          <a:xfrm>
            <a:off x="1910811" y="2812949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5 dm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1E8D2C-B6E7-451E-8EC3-BDA14C4E5A4B}"/>
              </a:ext>
            </a:extLst>
          </p:cNvPr>
          <p:cNvSpPr txBox="1"/>
          <p:nvPr/>
        </p:nvSpPr>
        <p:spPr>
          <a:xfrm>
            <a:off x="3350971" y="283144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5 dm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C6D177-0E39-4489-96D0-47196EC70EB8}"/>
              </a:ext>
            </a:extLst>
          </p:cNvPr>
          <p:cNvSpPr txBox="1"/>
          <p:nvPr/>
        </p:nvSpPr>
        <p:spPr>
          <a:xfrm>
            <a:off x="4802717" y="2812948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5 dm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7C3899-DF7C-4631-92D5-85669CE41891}"/>
              </a:ext>
            </a:extLst>
          </p:cNvPr>
          <p:cNvSpPr txBox="1"/>
          <p:nvPr/>
        </p:nvSpPr>
        <p:spPr>
          <a:xfrm>
            <a:off x="6093068" y="2812948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5 dm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3A3741-C32A-41C4-9703-8A3D86694CFA}"/>
              </a:ext>
            </a:extLst>
          </p:cNvPr>
          <p:cNvSpPr txBox="1"/>
          <p:nvPr/>
        </p:nvSpPr>
        <p:spPr>
          <a:xfrm>
            <a:off x="7541918" y="281294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5 dm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DF20D6-A667-46AC-85A3-B1D3735561E4}"/>
              </a:ext>
            </a:extLst>
          </p:cNvPr>
          <p:cNvSpPr txBox="1"/>
          <p:nvPr/>
        </p:nvSpPr>
        <p:spPr>
          <a:xfrm>
            <a:off x="8889467" y="281294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5 dm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8D8F96-AE3D-4997-95E8-C4A8F7B5C04A}"/>
              </a:ext>
            </a:extLst>
          </p:cNvPr>
          <p:cNvSpPr txBox="1"/>
          <p:nvPr/>
        </p:nvSpPr>
        <p:spPr>
          <a:xfrm>
            <a:off x="2572154" y="3482240"/>
            <a:ext cx="1881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16 dm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57CD62-556E-47B9-812D-3BBA4E235395}"/>
              </a:ext>
            </a:extLst>
          </p:cNvPr>
          <p:cNvSpPr txBox="1"/>
          <p:nvPr/>
        </p:nvSpPr>
        <p:spPr>
          <a:xfrm>
            <a:off x="4279417" y="3482240"/>
            <a:ext cx="1881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16 dm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5FFA6A-7B73-4F02-9378-40E4C71A0931}"/>
              </a:ext>
            </a:extLst>
          </p:cNvPr>
          <p:cNvSpPr txBox="1"/>
          <p:nvPr/>
        </p:nvSpPr>
        <p:spPr>
          <a:xfrm>
            <a:off x="6106339" y="3500737"/>
            <a:ext cx="1881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16 dm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FE8856-4D46-4ACB-ADE3-AD349F727991}"/>
              </a:ext>
            </a:extLst>
          </p:cNvPr>
          <p:cNvSpPr txBox="1"/>
          <p:nvPr/>
        </p:nvSpPr>
        <p:spPr>
          <a:xfrm>
            <a:off x="7663051" y="3494134"/>
            <a:ext cx="1881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16 dm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605B3E8-CEA9-4AE4-97E8-BE076D336DE1}"/>
              </a:ext>
            </a:extLst>
          </p:cNvPr>
          <p:cNvSpPr txBox="1"/>
          <p:nvPr/>
        </p:nvSpPr>
        <p:spPr>
          <a:xfrm>
            <a:off x="9489973" y="3512631"/>
            <a:ext cx="1881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16 dm</a:t>
            </a:r>
          </a:p>
        </p:txBody>
      </p:sp>
    </p:spTree>
    <p:extLst>
      <p:ext uri="{BB962C8B-B14F-4D97-AF65-F5344CB8AC3E}">
        <p14:creationId xmlns:p14="http://schemas.microsoft.com/office/powerpoint/2010/main" val="3944776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EF6AB1-77CE-4289-8371-1DB09563EE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4" t="40666" r="3356" b="18854"/>
          <a:stretch/>
        </p:blipFill>
        <p:spPr>
          <a:xfrm>
            <a:off x="976065" y="27186"/>
            <a:ext cx="10585176" cy="65977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44F0D9-A9EF-4D0E-8B2B-AF6FECE6C164}"/>
              </a:ext>
            </a:extLst>
          </p:cNvPr>
          <p:cNvSpPr txBox="1"/>
          <p:nvPr/>
        </p:nvSpPr>
        <p:spPr>
          <a:xfrm>
            <a:off x="3496345" y="4248170"/>
            <a:ext cx="344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ngắn</a:t>
            </a:r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h</a:t>
            </a:r>
            <a:r>
              <a:rPr lang="vi-VN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ơ</a:t>
            </a:r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29F41E-2E5A-4ABD-B408-53AE207B2206}"/>
              </a:ext>
            </a:extLst>
          </p:cNvPr>
          <p:cNvSpPr txBox="1"/>
          <p:nvPr/>
        </p:nvSpPr>
        <p:spPr>
          <a:xfrm>
            <a:off x="3709081" y="4723085"/>
            <a:ext cx="344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bằng</a:t>
            </a:r>
            <a:endParaRPr lang="en-US" sz="2400" b="1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84CF67-028D-4CBE-B64C-9610400924A6}"/>
              </a:ext>
            </a:extLst>
          </p:cNvPr>
          <p:cNvSpPr txBox="1"/>
          <p:nvPr/>
        </p:nvSpPr>
        <p:spPr>
          <a:xfrm>
            <a:off x="3709081" y="5227141"/>
            <a:ext cx="344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h</a:t>
            </a:r>
            <a:r>
              <a:rPr lang="vi-VN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ơ</a:t>
            </a:r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8DB465-68BC-4DB7-9F87-7B444D361D67}"/>
              </a:ext>
            </a:extLst>
          </p:cNvPr>
          <p:cNvSpPr txBox="1"/>
          <p:nvPr/>
        </p:nvSpPr>
        <p:spPr>
          <a:xfrm>
            <a:off x="3712369" y="5701580"/>
            <a:ext cx="344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ngắn</a:t>
            </a:r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h</a:t>
            </a:r>
            <a:r>
              <a:rPr lang="vi-VN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ơ</a:t>
            </a:r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002C6D-2E4F-4449-8A77-1AA8C523D2F9}"/>
              </a:ext>
            </a:extLst>
          </p:cNvPr>
          <p:cNvSpPr txBox="1"/>
          <p:nvPr/>
        </p:nvSpPr>
        <p:spPr>
          <a:xfrm>
            <a:off x="3928393" y="6192084"/>
            <a:ext cx="344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ngắn</a:t>
            </a:r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h</a:t>
            </a:r>
            <a:r>
              <a:rPr lang="vi-VN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ơ</a:t>
            </a:r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52588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0B6EE5-7999-4D7A-8D1C-5F6C6802C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8" t="4943" r="8696" b="67654"/>
          <a:stretch/>
        </p:blipFill>
        <p:spPr>
          <a:xfrm>
            <a:off x="50058" y="1937773"/>
            <a:ext cx="10799437" cy="4831327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D4FB0E-30B4-4829-BA06-B7C353FC52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6" t="80862" r="3356" b="5879"/>
          <a:stretch/>
        </p:blipFill>
        <p:spPr>
          <a:xfrm>
            <a:off x="688033" y="144190"/>
            <a:ext cx="11089232" cy="21602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3BCD9D-27E5-4E68-A9FB-1A5F501E09B2}"/>
              </a:ext>
            </a:extLst>
          </p:cNvPr>
          <p:cNvSpPr txBox="1"/>
          <p:nvPr/>
        </p:nvSpPr>
        <p:spPr>
          <a:xfrm>
            <a:off x="4936505" y="705713"/>
            <a:ext cx="344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cm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E5A9F8-E36F-4A7A-9632-282BFBEF623C}"/>
              </a:ext>
            </a:extLst>
          </p:cNvPr>
          <p:cNvSpPr txBox="1"/>
          <p:nvPr/>
        </p:nvSpPr>
        <p:spPr>
          <a:xfrm>
            <a:off x="5218580" y="1194693"/>
            <a:ext cx="344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cm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E4C07C-C714-4DCD-9597-93A6563A935B}"/>
              </a:ext>
            </a:extLst>
          </p:cNvPr>
          <p:cNvSpPr txBox="1"/>
          <p:nvPr/>
        </p:nvSpPr>
        <p:spPr>
          <a:xfrm>
            <a:off x="4792489" y="1728901"/>
            <a:ext cx="344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031CAC-01D1-4EEC-A755-5ED398A8F3C9}"/>
              </a:ext>
            </a:extLst>
          </p:cNvPr>
          <p:cNvSpPr txBox="1"/>
          <p:nvPr/>
        </p:nvSpPr>
        <p:spPr>
          <a:xfrm>
            <a:off x="4648473" y="2354359"/>
            <a:ext cx="344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842272-AF9A-48AC-AF94-731BD8356017}"/>
              </a:ext>
            </a:extLst>
          </p:cNvPr>
          <p:cNvSpPr txBox="1"/>
          <p:nvPr/>
        </p:nvSpPr>
        <p:spPr>
          <a:xfrm>
            <a:off x="5163298" y="2876043"/>
            <a:ext cx="344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576EB2-2164-44D3-99C8-C64B2BE43B4C}"/>
              </a:ext>
            </a:extLst>
          </p:cNvPr>
          <p:cNvSpPr txBox="1"/>
          <p:nvPr/>
        </p:nvSpPr>
        <p:spPr>
          <a:xfrm>
            <a:off x="4510413" y="4154815"/>
            <a:ext cx="344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.....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88462E-1C27-47D4-9B8F-B309F93853E2}"/>
              </a:ext>
            </a:extLst>
          </p:cNvPr>
          <p:cNvSpPr txBox="1"/>
          <p:nvPr/>
        </p:nvSpPr>
        <p:spPr>
          <a:xfrm>
            <a:off x="4294389" y="4666409"/>
            <a:ext cx="344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.....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608B80-692E-464F-810E-113EEC283156}"/>
              </a:ext>
            </a:extLst>
          </p:cNvPr>
          <p:cNvSpPr txBox="1"/>
          <p:nvPr/>
        </p:nvSpPr>
        <p:spPr>
          <a:xfrm>
            <a:off x="4792489" y="5277927"/>
            <a:ext cx="344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.....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35D13C-8E91-4123-B2FD-7CF4FD9F309A}"/>
              </a:ext>
            </a:extLst>
          </p:cNvPr>
          <p:cNvSpPr txBox="1"/>
          <p:nvPr/>
        </p:nvSpPr>
        <p:spPr>
          <a:xfrm>
            <a:off x="4510413" y="5789521"/>
            <a:ext cx="344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.....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1CEBEF-F479-48DD-85AA-D37F144989DF}"/>
              </a:ext>
            </a:extLst>
          </p:cNvPr>
          <p:cNvSpPr txBox="1"/>
          <p:nvPr/>
        </p:nvSpPr>
        <p:spPr>
          <a:xfrm>
            <a:off x="4268135" y="6325866"/>
            <a:ext cx="344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.....</a:t>
            </a:r>
          </a:p>
        </p:txBody>
      </p:sp>
    </p:spTree>
    <p:extLst>
      <p:ext uri="{BB962C8B-B14F-4D97-AF65-F5344CB8AC3E}">
        <p14:creationId xmlns:p14="http://schemas.microsoft.com/office/powerpoint/2010/main" val="252231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0F5D5B-3E79-4B4A-A370-838045C339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9" t="32694" r="8454" b="48635"/>
          <a:stretch/>
        </p:blipFill>
        <p:spPr>
          <a:xfrm>
            <a:off x="111969" y="1399264"/>
            <a:ext cx="11699897" cy="356946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88D4E9-348A-4DEC-8AB5-8F720F70E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2289" y="2448446"/>
            <a:ext cx="2174601" cy="112818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971A44D-978F-4926-A4D3-BA82B445540C}"/>
              </a:ext>
            </a:extLst>
          </p:cNvPr>
          <p:cNvSpPr txBox="1">
            <a:spLocks/>
          </p:cNvSpPr>
          <p:nvPr/>
        </p:nvSpPr>
        <p:spPr>
          <a:xfrm>
            <a:off x="3059436" y="3183995"/>
            <a:ext cx="2174601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>
            <a:lvl1pPr algn="ctr" defTabSz="1278451" rtl="0" eaLnBrk="1" latinLnBrk="0" hangingPunct="1">
              <a:spcBef>
                <a:spcPct val="0"/>
              </a:spcBef>
              <a:buNone/>
              <a:defRPr sz="61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rgbClr val="FF0000"/>
                </a:solidFill>
              </a:rPr>
              <a:t>đ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F4AA964-6FC3-4DAD-8918-A974685F2C02}"/>
              </a:ext>
            </a:extLst>
          </p:cNvPr>
          <p:cNvSpPr txBox="1">
            <a:spLocks/>
          </p:cNvSpPr>
          <p:nvPr/>
        </p:nvSpPr>
        <p:spPr>
          <a:xfrm>
            <a:off x="3017422" y="3972500"/>
            <a:ext cx="2174601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>
            <a:lvl1pPr algn="ctr" defTabSz="1278451" rtl="0" eaLnBrk="1" latinLnBrk="0" hangingPunct="1">
              <a:spcBef>
                <a:spcPct val="0"/>
              </a:spcBef>
              <a:buNone/>
              <a:defRPr sz="61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5CDC427-4A06-47F9-B50A-72100CC496EE}"/>
              </a:ext>
            </a:extLst>
          </p:cNvPr>
          <p:cNvSpPr txBox="1">
            <a:spLocks/>
          </p:cNvSpPr>
          <p:nvPr/>
        </p:nvSpPr>
        <p:spPr>
          <a:xfrm>
            <a:off x="8680921" y="2448446"/>
            <a:ext cx="2174601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>
            <a:lvl1pPr algn="ctr" defTabSz="1278451" rtl="0" eaLnBrk="1" latinLnBrk="0" hangingPunct="1">
              <a:spcBef>
                <a:spcPct val="0"/>
              </a:spcBef>
              <a:buNone/>
              <a:defRPr sz="61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8AA751D-CDC1-47BC-BD36-BF3A43A0CD74}"/>
              </a:ext>
            </a:extLst>
          </p:cNvPr>
          <p:cNvSpPr txBox="1">
            <a:spLocks/>
          </p:cNvSpPr>
          <p:nvPr/>
        </p:nvSpPr>
        <p:spPr>
          <a:xfrm>
            <a:off x="8680921" y="3203140"/>
            <a:ext cx="2174601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>
            <a:lvl1pPr algn="ctr" defTabSz="1278451" rtl="0" eaLnBrk="1" latinLnBrk="0" hangingPunct="1">
              <a:spcBef>
                <a:spcPct val="0"/>
              </a:spcBef>
              <a:buNone/>
              <a:defRPr sz="61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7B76840-4B33-4848-AC0A-FBF7B099D1BD}"/>
              </a:ext>
            </a:extLst>
          </p:cNvPr>
          <p:cNvSpPr txBox="1">
            <a:spLocks/>
          </p:cNvSpPr>
          <p:nvPr/>
        </p:nvSpPr>
        <p:spPr>
          <a:xfrm>
            <a:off x="8747924" y="3972500"/>
            <a:ext cx="2174601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>
            <a:lvl1pPr algn="ctr" defTabSz="1278451" rtl="0" eaLnBrk="1" latinLnBrk="0" hangingPunct="1">
              <a:spcBef>
                <a:spcPct val="0"/>
              </a:spcBef>
              <a:buNone/>
              <a:defRPr sz="61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211222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llpaper Desk Cartoon Garden Wallpaper, Free Cartoon - Spring Cartoon  (#119375) - HD Wallpaper &amp; Backgrounds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0" y="-7803"/>
            <a:ext cx="1219199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12369" y="720254"/>
            <a:ext cx="6755256" cy="2154761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Chaøo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taïm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bieät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caùc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85161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8"/>
          <a:stretch/>
        </p:blipFill>
        <p:spPr>
          <a:xfrm>
            <a:off x="-1" y="199"/>
            <a:ext cx="12033251" cy="676870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4976">
            <a:off x="1590108" y="4214878"/>
            <a:ext cx="5286034" cy="179874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" r="78220" b="47977"/>
          <a:stretch/>
        </p:blipFill>
        <p:spPr>
          <a:xfrm>
            <a:off x="-28645" y="3384626"/>
            <a:ext cx="1747686" cy="313000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8639">
            <a:off x="7725127" y="4184782"/>
            <a:ext cx="4715474" cy="160459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1" t="6624" r="62625" b="50519"/>
          <a:stretch/>
        </p:blipFill>
        <p:spPr>
          <a:xfrm>
            <a:off x="1207639" y="3824974"/>
            <a:ext cx="1747686" cy="257855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9608"/>
            <a:ext cx="12033250" cy="195307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" t="50672" r="72341" b="6471"/>
          <a:stretch/>
        </p:blipFill>
        <p:spPr>
          <a:xfrm>
            <a:off x="9277375" y="3247589"/>
            <a:ext cx="2755875" cy="257855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73199" r="63251" b="16562"/>
          <a:stretch/>
        </p:blipFill>
        <p:spPr>
          <a:xfrm>
            <a:off x="1776384" y="5499029"/>
            <a:ext cx="744916" cy="61598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5" t="7753" r="20000" b="60580"/>
          <a:stretch/>
        </p:blipFill>
        <p:spPr>
          <a:xfrm>
            <a:off x="777829" y="4161543"/>
            <a:ext cx="1432529" cy="190526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47" t="15925" r="8452" b="65027"/>
          <a:stretch/>
        </p:blipFill>
        <p:spPr>
          <a:xfrm>
            <a:off x="505649" y="5144734"/>
            <a:ext cx="902494" cy="114602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61769" r="63251" b="27992"/>
          <a:stretch/>
        </p:blipFill>
        <p:spPr>
          <a:xfrm>
            <a:off x="2640118" y="5238342"/>
            <a:ext cx="687614" cy="56860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2" t="9720" r="34721" b="57453"/>
          <a:stretch/>
        </p:blipFill>
        <p:spPr>
          <a:xfrm>
            <a:off x="9272089" y="990394"/>
            <a:ext cx="1480924" cy="197508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63938" b="74180"/>
          <a:stretch/>
        </p:blipFill>
        <p:spPr>
          <a:xfrm>
            <a:off x="196803" y="200536"/>
            <a:ext cx="2447297" cy="143543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-1905" r="36907" b="76085"/>
          <a:stretch/>
        </p:blipFill>
        <p:spPr>
          <a:xfrm>
            <a:off x="2080119" y="1129584"/>
            <a:ext cx="1330759" cy="87496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63938" b="74180"/>
          <a:stretch/>
        </p:blipFill>
        <p:spPr>
          <a:xfrm>
            <a:off x="7335220" y="449849"/>
            <a:ext cx="2447297" cy="143543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-1905" r="36907" b="76085"/>
          <a:stretch/>
        </p:blipFill>
        <p:spPr>
          <a:xfrm>
            <a:off x="10742179" y="216439"/>
            <a:ext cx="983147" cy="646414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44264" y="77532"/>
            <a:ext cx="1116537" cy="1116537"/>
            <a:chOff x="2573534" y="-1821132"/>
            <a:chExt cx="1035154" cy="1035154"/>
          </a:xfrm>
        </p:grpSpPr>
        <p:sp>
          <p:nvSpPr>
            <p:cNvPr id="33" name="七角星 32"/>
            <p:cNvSpPr/>
            <p:nvPr/>
          </p:nvSpPr>
          <p:spPr>
            <a:xfrm>
              <a:off x="2573534" y="-1821132"/>
              <a:ext cx="1035154" cy="1035154"/>
            </a:xfrm>
            <a:prstGeom prst="star7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2513"/>
              <a:endParaRPr lang="zh-CN" altLang="en-US" sz="177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2779980" y="-1554055"/>
              <a:ext cx="577495" cy="57749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2513"/>
              <a:endParaRPr lang="zh-CN" altLang="en-US" sz="1777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8" t="13820" r="48495" b="13532"/>
          <a:stretch/>
        </p:blipFill>
        <p:spPr>
          <a:xfrm rot="21232826">
            <a:off x="3628949" y="3855296"/>
            <a:ext cx="1951887" cy="2360007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0" t="13820" r="65265" b="13532"/>
          <a:stretch/>
        </p:blipFill>
        <p:spPr>
          <a:xfrm rot="21105278">
            <a:off x="1037305" y="4097235"/>
            <a:ext cx="2321670" cy="22564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6772">
            <a:off x="9662002" y="4441357"/>
            <a:ext cx="2259526" cy="2445374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3" r="21477"/>
          <a:stretch/>
        </p:blipFill>
        <p:spPr>
          <a:xfrm rot="481013">
            <a:off x="6625143" y="3676484"/>
            <a:ext cx="2621530" cy="262260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2874" y="-833630"/>
            <a:ext cx="2644610" cy="165123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7669">
            <a:off x="11504444" y="-1102187"/>
            <a:ext cx="1913937" cy="132655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4987" y="2963595"/>
            <a:ext cx="1236764" cy="739925"/>
          </a:xfrm>
          <a:prstGeom prst="rect">
            <a:avLst/>
          </a:prstGeom>
        </p:spPr>
      </p:pic>
      <p:sp>
        <p:nvSpPr>
          <p:cNvPr id="64" name="文本框 63"/>
          <p:cNvSpPr txBox="1"/>
          <p:nvPr/>
        </p:nvSpPr>
        <p:spPr>
          <a:xfrm>
            <a:off x="9611953" y="-1234214"/>
            <a:ext cx="865742" cy="3645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zh-CN" altLang="en-US" sz="1777" dirty="0">
                <a:solidFill>
                  <a:prstClr val="black"/>
                </a:solidFill>
                <a:latin typeface="Calibri"/>
              </a:rPr>
              <a:t>延迟符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458955" y="1732546"/>
            <a:ext cx="6484319" cy="1595477"/>
          </a:xfrm>
          <a:prstGeom prst="rect">
            <a:avLst/>
          </a:prstGeom>
          <a:noFill/>
        </p:spPr>
        <p:txBody>
          <a:bodyPr wrap="none" lIns="121016" tIns="60508" rIns="121016" bIns="6050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46646"/>
            <a:r>
              <a:rPr lang="en-US" sz="9574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9574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574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9574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7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ripple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repeatCount="indefinite" fill="hold" nodeType="withEffect" p14:presetBounceEnd="15000">
                                      <p:stCondLst>
                                        <p:cond delay="4700"/>
                                      </p:stCondLst>
                                      <p:childTnLst>
                                        <p:animRot by="21600000" p14:bounceEnd="15000">
                                          <p:cBhvr>
                                            <p:cTn id="60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1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6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9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8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8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42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1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2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2" presetClass="entr" presetSubtype="2" fill="hold" nodeType="withEffect">
                                      <p:stCondLst>
                                        <p:cond delay="73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repeatCount="indefinite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0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1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6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9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8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8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42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1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2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2" presetClass="entr" presetSubtype="2" fill="hold" nodeType="withEffect">
                                      <p:stCondLst>
                                        <p:cond delay="73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90AF50-0981-4866-93FC-574506C4EBAB}"/>
              </a:ext>
            </a:extLst>
          </p:cNvPr>
          <p:cNvSpPr/>
          <p:nvPr/>
        </p:nvSpPr>
        <p:spPr>
          <a:xfrm>
            <a:off x="2728459" y="2077397"/>
            <a:ext cx="628249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ĐỀ- XI- MÉT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276767-CA1D-413D-B417-B2C7A5354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291" y="144190"/>
            <a:ext cx="10297144" cy="13656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C81F16-3EE4-4B23-8F06-F3554645C203}"/>
              </a:ext>
            </a:extLst>
          </p:cNvPr>
          <p:cNvSpPr/>
          <p:nvPr/>
        </p:nvSpPr>
        <p:spPr>
          <a:xfrm>
            <a:off x="4576465" y="3744590"/>
            <a:ext cx="258647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05425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8B8085-7F51-4359-8192-A5E8A89A1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89" y="2198143"/>
            <a:ext cx="8419654" cy="41236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EF040C-DDAB-4A15-BB0D-D3D3C2933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105" y="80523"/>
            <a:ext cx="8741422" cy="66813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1FB42C-FD05-4046-8EC7-1C575DC1E9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553" y="3157546"/>
            <a:ext cx="6912768" cy="109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DCE1EE-213C-40F5-8691-42A32772B2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467" y="-81887"/>
            <a:ext cx="3694948" cy="33138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97E911-F43D-43B1-85CB-66CD4E564F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862" y="673122"/>
            <a:ext cx="3942370" cy="8651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B2C838-6179-4AD7-929F-7C7BB550AD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553" y="2333445"/>
            <a:ext cx="819505" cy="2763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74CFDC-5316-4241-B838-5FCFA72463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920" y="2744438"/>
            <a:ext cx="1294085" cy="3463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7B1EFC-7EC8-4EBD-BD12-BE413124F2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595" y="3553330"/>
            <a:ext cx="8246374" cy="8497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0A881D-F36C-4D7D-8817-4BA64F55929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425" y="4475214"/>
            <a:ext cx="5742650" cy="3945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980A2C-B2C7-4F20-ADC1-2A2DC2F559C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091" y="4882717"/>
            <a:ext cx="4253449" cy="3551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716A4E-A906-4DE1-91EC-178D5B45A1E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595" y="5613168"/>
            <a:ext cx="3031567" cy="3531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48EB6D-E211-4070-83D6-55DC65125BC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804" y="5593377"/>
            <a:ext cx="3201472" cy="3729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51ED12-763E-4710-B6F6-6467FB4F422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553" y="2663824"/>
            <a:ext cx="713185" cy="10935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FB5C4B7-A62A-4502-AA23-9443AB383DDD}"/>
              </a:ext>
            </a:extLst>
          </p:cNvPr>
          <p:cNvCxnSpPr>
            <a:stCxn id="14" idx="1"/>
          </p:cNvCxnSpPr>
          <p:nvPr/>
        </p:nvCxnSpPr>
        <p:spPr>
          <a:xfrm>
            <a:off x="2067553" y="2718502"/>
            <a:ext cx="0" cy="881860"/>
          </a:xfrm>
          <a:prstGeom prst="line">
            <a:avLst/>
          </a:prstGeom>
          <a:noFill/>
          <a:ln w="28575" cap="flat" cmpd="sng" algn="ctr">
            <a:solidFill>
              <a:srgbClr val="4472C4"/>
            </a:solidFill>
            <a:prstDash val="dash"/>
            <a:miter lim="800000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CA0C84A-B0E5-4D8E-9F8E-BEA41E87B5D4}"/>
              </a:ext>
            </a:extLst>
          </p:cNvPr>
          <p:cNvCxnSpPr/>
          <p:nvPr/>
        </p:nvCxnSpPr>
        <p:spPr>
          <a:xfrm>
            <a:off x="2775718" y="2735834"/>
            <a:ext cx="0" cy="881860"/>
          </a:xfrm>
          <a:prstGeom prst="line">
            <a:avLst/>
          </a:prstGeom>
          <a:noFill/>
          <a:ln w="28575" cap="flat" cmpd="sng" algn="ctr">
            <a:solidFill>
              <a:srgbClr val="4472C4"/>
            </a:solidFill>
            <a:prstDash val="dash"/>
            <a:miter lim="800000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A11CD1C-FCBD-4594-BE60-A13E002363FC}"/>
              </a:ext>
            </a:extLst>
          </p:cNvPr>
          <p:cNvCxnSpPr/>
          <p:nvPr/>
        </p:nvCxnSpPr>
        <p:spPr>
          <a:xfrm>
            <a:off x="8980321" y="2814345"/>
            <a:ext cx="0" cy="881860"/>
          </a:xfrm>
          <a:prstGeom prst="line">
            <a:avLst/>
          </a:prstGeom>
          <a:noFill/>
          <a:ln w="28575" cap="flat" cmpd="sng" algn="ctr">
            <a:solidFill>
              <a:srgbClr val="4472C4"/>
            </a:solidFill>
            <a:prstDash val="dash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07343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4" name="Picture 14" descr="Vẽ Tay Phim Hoạt Hình Bầu Trời Xanh đơn Giản, Bầu Trời, Mây Trắng, đám Mây 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55428" cy="683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. Bright Idea Sticker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3" y="-68244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utterfly Gif - ID: 86523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993" y="3312542"/>
            <a:ext cx="3377952" cy="337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lower Garden Sticker by Rachio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550" y="4481666"/>
            <a:ext cx="2309823" cy="230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loud clipart animated gif, Cloud animated gif Transparent FREE for  download on WebStockReview 202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953" y="-114664"/>
            <a:ext cx="278430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Free Nature Illustration with Sky, Clouds and Trees - Free PSD F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6" descr="Flower Garden Sticker by Rachio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864" y="4318522"/>
            <a:ext cx="2592375" cy="25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Butterfly Gif - ID: 86523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67" y="3404949"/>
            <a:ext cx="3377952" cy="337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0CBE98A-4BB1-4F5E-AC48-3B7CD20FEBF8}"/>
              </a:ext>
            </a:extLst>
          </p:cNvPr>
          <p:cNvSpPr/>
          <p:nvPr/>
        </p:nvSpPr>
        <p:spPr>
          <a:xfrm>
            <a:off x="2349321" y="2314946"/>
            <a:ext cx="74567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1627139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A5D928-DF5C-460E-9422-617A559A51F6}"/>
              </a:ext>
            </a:extLst>
          </p:cNvPr>
          <p:cNvSpPr/>
          <p:nvPr/>
        </p:nvSpPr>
        <p:spPr>
          <a:xfrm>
            <a:off x="760041" y="576238"/>
            <a:ext cx="10225136" cy="537300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F5B0BA-E75B-426F-B3EE-0DE73B79FF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097" y="1497194"/>
            <a:ext cx="2282409" cy="1056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6AE49B-8182-44E0-91C1-92164614A3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41" y="2849066"/>
            <a:ext cx="10254746" cy="89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79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Ô li">
            <a:extLst>
              <a:ext uri="{FF2B5EF4-FFF2-40B4-BE49-F238E27FC236}">
                <a16:creationId xmlns:a16="http://schemas.microsoft.com/office/drawing/2014/main" id="{D5C9AAF3-6093-4F26-BA22-28C9EF35E7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51"/>
          <a:stretch/>
        </p:blipFill>
        <p:spPr>
          <a:xfrm>
            <a:off x="198548" y="1054485"/>
            <a:ext cx="11636153" cy="4660130"/>
          </a:xfrm>
          <a:prstGeom prst="rect">
            <a:avLst/>
          </a:prstGeom>
        </p:spPr>
      </p:pic>
      <p:sp>
        <p:nvSpPr>
          <p:cNvPr id="3" name="Tập viết 1">
            <a:extLst>
              <a:ext uri="{FF2B5EF4-FFF2-40B4-BE49-F238E27FC236}">
                <a16:creationId xmlns:a16="http://schemas.microsoft.com/office/drawing/2014/main" id="{99E4C3AC-B276-4E60-80CC-4CDC6E72CE86}"/>
              </a:ext>
            </a:extLst>
          </p:cNvPr>
          <p:cNvSpPr txBox="1"/>
          <p:nvPr/>
        </p:nvSpPr>
        <p:spPr>
          <a:xfrm>
            <a:off x="1139660" y="2232422"/>
            <a:ext cx="1420582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5461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dm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3E25DE-D8C7-4060-8F86-79110636AA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242" y="31363"/>
            <a:ext cx="2016224" cy="933436"/>
          </a:xfrm>
          <a:prstGeom prst="rect">
            <a:avLst/>
          </a:prstGeom>
        </p:spPr>
      </p:pic>
      <p:sp>
        <p:nvSpPr>
          <p:cNvPr id="5" name="Tập viết 1">
            <a:extLst>
              <a:ext uri="{FF2B5EF4-FFF2-40B4-BE49-F238E27FC236}">
                <a16:creationId xmlns:a16="http://schemas.microsoft.com/office/drawing/2014/main" id="{9C0E0AD1-5C28-410B-B82D-63C94CB09716}"/>
              </a:ext>
            </a:extLst>
          </p:cNvPr>
          <p:cNvSpPr txBox="1"/>
          <p:nvPr/>
        </p:nvSpPr>
        <p:spPr>
          <a:xfrm>
            <a:off x="3424337" y="2232422"/>
            <a:ext cx="1420582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5461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dm</a:t>
            </a:r>
          </a:p>
        </p:txBody>
      </p:sp>
      <p:sp>
        <p:nvSpPr>
          <p:cNvPr id="6" name="Tập viết 1">
            <a:extLst>
              <a:ext uri="{FF2B5EF4-FFF2-40B4-BE49-F238E27FC236}">
                <a16:creationId xmlns:a16="http://schemas.microsoft.com/office/drawing/2014/main" id="{F263B85C-FECF-404F-829A-BF4157ED592B}"/>
              </a:ext>
            </a:extLst>
          </p:cNvPr>
          <p:cNvSpPr txBox="1"/>
          <p:nvPr/>
        </p:nvSpPr>
        <p:spPr>
          <a:xfrm>
            <a:off x="5767751" y="2226611"/>
            <a:ext cx="1420582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5461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dm</a:t>
            </a:r>
          </a:p>
        </p:txBody>
      </p:sp>
      <p:sp>
        <p:nvSpPr>
          <p:cNvPr id="7" name="Tập viết 1">
            <a:extLst>
              <a:ext uri="{FF2B5EF4-FFF2-40B4-BE49-F238E27FC236}">
                <a16:creationId xmlns:a16="http://schemas.microsoft.com/office/drawing/2014/main" id="{36CFC8E9-4E2C-4C65-A1C0-06F02B548110}"/>
              </a:ext>
            </a:extLst>
          </p:cNvPr>
          <p:cNvSpPr txBox="1"/>
          <p:nvPr/>
        </p:nvSpPr>
        <p:spPr>
          <a:xfrm>
            <a:off x="8085742" y="2226610"/>
            <a:ext cx="1420582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5461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dm</a:t>
            </a:r>
          </a:p>
        </p:txBody>
      </p:sp>
      <p:sp>
        <p:nvSpPr>
          <p:cNvPr id="9" name="Tập viết 1">
            <a:extLst>
              <a:ext uri="{FF2B5EF4-FFF2-40B4-BE49-F238E27FC236}">
                <a16:creationId xmlns:a16="http://schemas.microsoft.com/office/drawing/2014/main" id="{F870E8F4-C8A5-4051-8538-AF72C0B9EA22}"/>
              </a:ext>
            </a:extLst>
          </p:cNvPr>
          <p:cNvSpPr txBox="1"/>
          <p:nvPr/>
        </p:nvSpPr>
        <p:spPr>
          <a:xfrm>
            <a:off x="10337105" y="2226609"/>
            <a:ext cx="1420582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5461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dm</a:t>
            </a:r>
          </a:p>
        </p:txBody>
      </p:sp>
      <p:sp>
        <p:nvSpPr>
          <p:cNvPr id="10" name="Tập viết 1">
            <a:extLst>
              <a:ext uri="{FF2B5EF4-FFF2-40B4-BE49-F238E27FC236}">
                <a16:creationId xmlns:a16="http://schemas.microsoft.com/office/drawing/2014/main" id="{BD5854D1-0548-4FD3-9236-D1B87DE7CECE}"/>
              </a:ext>
            </a:extLst>
          </p:cNvPr>
          <p:cNvSpPr txBox="1"/>
          <p:nvPr/>
        </p:nvSpPr>
        <p:spPr>
          <a:xfrm>
            <a:off x="1130851" y="3390363"/>
            <a:ext cx="1420582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5461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dm</a:t>
            </a:r>
          </a:p>
        </p:txBody>
      </p:sp>
      <p:sp>
        <p:nvSpPr>
          <p:cNvPr id="11" name="Tập viết 1">
            <a:extLst>
              <a:ext uri="{FF2B5EF4-FFF2-40B4-BE49-F238E27FC236}">
                <a16:creationId xmlns:a16="http://schemas.microsoft.com/office/drawing/2014/main" id="{728ADB9E-B537-4E6F-BA08-FF98F7C27854}"/>
              </a:ext>
            </a:extLst>
          </p:cNvPr>
          <p:cNvSpPr txBox="1"/>
          <p:nvPr/>
        </p:nvSpPr>
        <p:spPr>
          <a:xfrm>
            <a:off x="3415528" y="3390363"/>
            <a:ext cx="1420582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5461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dm</a:t>
            </a:r>
          </a:p>
        </p:txBody>
      </p:sp>
      <p:sp>
        <p:nvSpPr>
          <p:cNvPr id="12" name="Tập viết 1">
            <a:extLst>
              <a:ext uri="{FF2B5EF4-FFF2-40B4-BE49-F238E27FC236}">
                <a16:creationId xmlns:a16="http://schemas.microsoft.com/office/drawing/2014/main" id="{2908C550-3868-4D06-A6A2-3039C52EFF65}"/>
              </a:ext>
            </a:extLst>
          </p:cNvPr>
          <p:cNvSpPr txBox="1"/>
          <p:nvPr/>
        </p:nvSpPr>
        <p:spPr>
          <a:xfrm>
            <a:off x="5758942" y="3384552"/>
            <a:ext cx="1420582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5461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dm</a:t>
            </a:r>
          </a:p>
        </p:txBody>
      </p:sp>
      <p:sp>
        <p:nvSpPr>
          <p:cNvPr id="13" name="Tập viết 1">
            <a:extLst>
              <a:ext uri="{FF2B5EF4-FFF2-40B4-BE49-F238E27FC236}">
                <a16:creationId xmlns:a16="http://schemas.microsoft.com/office/drawing/2014/main" id="{C7DAC105-BA28-4A01-A948-9DAC0E512EF8}"/>
              </a:ext>
            </a:extLst>
          </p:cNvPr>
          <p:cNvSpPr txBox="1"/>
          <p:nvPr/>
        </p:nvSpPr>
        <p:spPr>
          <a:xfrm>
            <a:off x="8076933" y="3384551"/>
            <a:ext cx="1420582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5461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dm</a:t>
            </a:r>
          </a:p>
        </p:txBody>
      </p:sp>
      <p:sp>
        <p:nvSpPr>
          <p:cNvPr id="14" name="Tập viết 1">
            <a:extLst>
              <a:ext uri="{FF2B5EF4-FFF2-40B4-BE49-F238E27FC236}">
                <a16:creationId xmlns:a16="http://schemas.microsoft.com/office/drawing/2014/main" id="{D2A31017-7D15-4189-AEA0-EFEEEDC42B8B}"/>
              </a:ext>
            </a:extLst>
          </p:cNvPr>
          <p:cNvSpPr txBox="1"/>
          <p:nvPr/>
        </p:nvSpPr>
        <p:spPr>
          <a:xfrm>
            <a:off x="10328296" y="3384550"/>
            <a:ext cx="1420582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5461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dm</a:t>
            </a:r>
          </a:p>
        </p:txBody>
      </p:sp>
      <p:sp>
        <p:nvSpPr>
          <p:cNvPr id="15" name="Tập viết 1">
            <a:extLst>
              <a:ext uri="{FF2B5EF4-FFF2-40B4-BE49-F238E27FC236}">
                <a16:creationId xmlns:a16="http://schemas.microsoft.com/office/drawing/2014/main" id="{639C2BB6-260E-4DE0-B938-2331373653FC}"/>
              </a:ext>
            </a:extLst>
          </p:cNvPr>
          <p:cNvSpPr txBox="1"/>
          <p:nvPr/>
        </p:nvSpPr>
        <p:spPr>
          <a:xfrm>
            <a:off x="1130851" y="4548304"/>
            <a:ext cx="1420582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5461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dm</a:t>
            </a:r>
          </a:p>
        </p:txBody>
      </p:sp>
      <p:sp>
        <p:nvSpPr>
          <p:cNvPr id="16" name="Tập viết 1">
            <a:extLst>
              <a:ext uri="{FF2B5EF4-FFF2-40B4-BE49-F238E27FC236}">
                <a16:creationId xmlns:a16="http://schemas.microsoft.com/office/drawing/2014/main" id="{5CBEDC38-9D6C-4601-9753-404E1FA06BAC}"/>
              </a:ext>
            </a:extLst>
          </p:cNvPr>
          <p:cNvSpPr txBox="1"/>
          <p:nvPr/>
        </p:nvSpPr>
        <p:spPr>
          <a:xfrm>
            <a:off x="3415528" y="4548304"/>
            <a:ext cx="1420582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5461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dm</a:t>
            </a:r>
          </a:p>
        </p:txBody>
      </p:sp>
      <p:sp>
        <p:nvSpPr>
          <p:cNvPr id="17" name="Tập viết 1">
            <a:extLst>
              <a:ext uri="{FF2B5EF4-FFF2-40B4-BE49-F238E27FC236}">
                <a16:creationId xmlns:a16="http://schemas.microsoft.com/office/drawing/2014/main" id="{53B5A4E9-A9B7-40E8-B532-2662659C4341}"/>
              </a:ext>
            </a:extLst>
          </p:cNvPr>
          <p:cNvSpPr txBox="1"/>
          <p:nvPr/>
        </p:nvSpPr>
        <p:spPr>
          <a:xfrm>
            <a:off x="5758942" y="4542493"/>
            <a:ext cx="1420582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5461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dm</a:t>
            </a:r>
          </a:p>
        </p:txBody>
      </p:sp>
      <p:sp>
        <p:nvSpPr>
          <p:cNvPr id="18" name="Tập viết 1">
            <a:extLst>
              <a:ext uri="{FF2B5EF4-FFF2-40B4-BE49-F238E27FC236}">
                <a16:creationId xmlns:a16="http://schemas.microsoft.com/office/drawing/2014/main" id="{6B1F46C5-8036-43AE-9272-CFE7DB07F474}"/>
              </a:ext>
            </a:extLst>
          </p:cNvPr>
          <p:cNvSpPr txBox="1"/>
          <p:nvPr/>
        </p:nvSpPr>
        <p:spPr>
          <a:xfrm>
            <a:off x="8076933" y="4542492"/>
            <a:ext cx="1420582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5461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dm</a:t>
            </a:r>
          </a:p>
        </p:txBody>
      </p:sp>
      <p:sp>
        <p:nvSpPr>
          <p:cNvPr id="19" name="Tập viết 1">
            <a:extLst>
              <a:ext uri="{FF2B5EF4-FFF2-40B4-BE49-F238E27FC236}">
                <a16:creationId xmlns:a16="http://schemas.microsoft.com/office/drawing/2014/main" id="{6B8E5B7D-E100-43FE-8178-F1C058AAB7A8}"/>
              </a:ext>
            </a:extLst>
          </p:cNvPr>
          <p:cNvSpPr txBox="1"/>
          <p:nvPr/>
        </p:nvSpPr>
        <p:spPr>
          <a:xfrm>
            <a:off x="10328296" y="4542491"/>
            <a:ext cx="1420582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en-US" sz="5461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dm</a:t>
            </a:r>
          </a:p>
        </p:txBody>
      </p:sp>
    </p:spTree>
    <p:extLst>
      <p:ext uri="{BB962C8B-B14F-4D97-AF65-F5344CB8AC3E}">
        <p14:creationId xmlns:p14="http://schemas.microsoft.com/office/powerpoint/2010/main" val="115497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Ô li">
            <a:extLst>
              <a:ext uri="{FF2B5EF4-FFF2-40B4-BE49-F238E27FC236}">
                <a16:creationId xmlns:a16="http://schemas.microsoft.com/office/drawing/2014/main" id="{D5C9AAF3-6093-4F26-BA22-28C9EF35E7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51"/>
          <a:stretch/>
        </p:blipFill>
        <p:spPr>
          <a:xfrm>
            <a:off x="198548" y="1054485"/>
            <a:ext cx="11636153" cy="4660130"/>
          </a:xfrm>
          <a:prstGeom prst="rect">
            <a:avLst/>
          </a:prstGeom>
        </p:spPr>
      </p:pic>
      <p:sp>
        <p:nvSpPr>
          <p:cNvPr id="3" name="Tập viết 1">
            <a:extLst>
              <a:ext uri="{FF2B5EF4-FFF2-40B4-BE49-F238E27FC236}">
                <a16:creationId xmlns:a16="http://schemas.microsoft.com/office/drawing/2014/main" id="{99E4C3AC-B276-4E60-80CC-4CDC6E72CE86}"/>
              </a:ext>
            </a:extLst>
          </p:cNvPr>
          <p:cNvSpPr txBox="1"/>
          <p:nvPr/>
        </p:nvSpPr>
        <p:spPr>
          <a:xfrm>
            <a:off x="497666" y="2229865"/>
            <a:ext cx="2053767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2 dm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3E25DE-D8C7-4060-8F86-79110636AA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242" y="31363"/>
            <a:ext cx="2016224" cy="933436"/>
          </a:xfrm>
          <a:prstGeom prst="rect">
            <a:avLst/>
          </a:prstGeom>
        </p:spPr>
      </p:pic>
      <p:sp>
        <p:nvSpPr>
          <p:cNvPr id="5" name="Tập viết 1">
            <a:extLst>
              <a:ext uri="{FF2B5EF4-FFF2-40B4-BE49-F238E27FC236}">
                <a16:creationId xmlns:a16="http://schemas.microsoft.com/office/drawing/2014/main" id="{9C0E0AD1-5C28-410B-B82D-63C94CB09716}"/>
              </a:ext>
            </a:extLst>
          </p:cNvPr>
          <p:cNvSpPr txBox="1"/>
          <p:nvPr/>
        </p:nvSpPr>
        <p:spPr>
          <a:xfrm>
            <a:off x="2782343" y="2229865"/>
            <a:ext cx="2053767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2 dm</a:t>
            </a:r>
          </a:p>
        </p:txBody>
      </p:sp>
      <p:sp>
        <p:nvSpPr>
          <p:cNvPr id="6" name="Tập viết 1">
            <a:extLst>
              <a:ext uri="{FF2B5EF4-FFF2-40B4-BE49-F238E27FC236}">
                <a16:creationId xmlns:a16="http://schemas.microsoft.com/office/drawing/2014/main" id="{F263B85C-FECF-404F-829A-BF4157ED592B}"/>
              </a:ext>
            </a:extLst>
          </p:cNvPr>
          <p:cNvSpPr txBox="1"/>
          <p:nvPr/>
        </p:nvSpPr>
        <p:spPr>
          <a:xfrm>
            <a:off x="5125757" y="2224054"/>
            <a:ext cx="2053767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2 dm</a:t>
            </a:r>
          </a:p>
        </p:txBody>
      </p:sp>
      <p:sp>
        <p:nvSpPr>
          <p:cNvPr id="7" name="Tập viết 1">
            <a:extLst>
              <a:ext uri="{FF2B5EF4-FFF2-40B4-BE49-F238E27FC236}">
                <a16:creationId xmlns:a16="http://schemas.microsoft.com/office/drawing/2014/main" id="{36CFC8E9-4E2C-4C65-A1C0-06F02B548110}"/>
              </a:ext>
            </a:extLst>
          </p:cNvPr>
          <p:cNvSpPr txBox="1"/>
          <p:nvPr/>
        </p:nvSpPr>
        <p:spPr>
          <a:xfrm>
            <a:off x="7443748" y="2224053"/>
            <a:ext cx="2053767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2 dm</a:t>
            </a:r>
          </a:p>
        </p:txBody>
      </p:sp>
      <p:sp>
        <p:nvSpPr>
          <p:cNvPr id="9" name="Tập viết 1">
            <a:extLst>
              <a:ext uri="{FF2B5EF4-FFF2-40B4-BE49-F238E27FC236}">
                <a16:creationId xmlns:a16="http://schemas.microsoft.com/office/drawing/2014/main" id="{F870E8F4-C8A5-4051-8538-AF72C0B9EA22}"/>
              </a:ext>
            </a:extLst>
          </p:cNvPr>
          <p:cNvSpPr txBox="1"/>
          <p:nvPr/>
        </p:nvSpPr>
        <p:spPr>
          <a:xfrm>
            <a:off x="9695111" y="2224052"/>
            <a:ext cx="2053767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2 dm</a:t>
            </a:r>
          </a:p>
        </p:txBody>
      </p:sp>
      <p:sp>
        <p:nvSpPr>
          <p:cNvPr id="10" name="Tập viết 1">
            <a:extLst>
              <a:ext uri="{FF2B5EF4-FFF2-40B4-BE49-F238E27FC236}">
                <a16:creationId xmlns:a16="http://schemas.microsoft.com/office/drawing/2014/main" id="{BD5854D1-0548-4FD3-9236-D1B87DE7CECE}"/>
              </a:ext>
            </a:extLst>
          </p:cNvPr>
          <p:cNvSpPr txBox="1"/>
          <p:nvPr/>
        </p:nvSpPr>
        <p:spPr>
          <a:xfrm>
            <a:off x="308425" y="3376180"/>
            <a:ext cx="2266967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 7</a:t>
            </a:r>
            <a:r>
              <a:rPr kumimoji="0" lang="en-US" sz="5461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dm</a:t>
            </a:r>
          </a:p>
        </p:txBody>
      </p:sp>
      <p:sp>
        <p:nvSpPr>
          <p:cNvPr id="11" name="Tập viết 1">
            <a:extLst>
              <a:ext uri="{FF2B5EF4-FFF2-40B4-BE49-F238E27FC236}">
                <a16:creationId xmlns:a16="http://schemas.microsoft.com/office/drawing/2014/main" id="{728ADB9E-B537-4E6F-BA08-FF98F7C27854}"/>
              </a:ext>
            </a:extLst>
          </p:cNvPr>
          <p:cNvSpPr txBox="1"/>
          <p:nvPr/>
        </p:nvSpPr>
        <p:spPr>
          <a:xfrm>
            <a:off x="2593102" y="3376180"/>
            <a:ext cx="2055371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7 dm</a:t>
            </a:r>
          </a:p>
        </p:txBody>
      </p:sp>
      <p:sp>
        <p:nvSpPr>
          <p:cNvPr id="12" name="Tập viết 1">
            <a:extLst>
              <a:ext uri="{FF2B5EF4-FFF2-40B4-BE49-F238E27FC236}">
                <a16:creationId xmlns:a16="http://schemas.microsoft.com/office/drawing/2014/main" id="{2908C550-3868-4D06-A6A2-3039C52EFF65}"/>
              </a:ext>
            </a:extLst>
          </p:cNvPr>
          <p:cNvSpPr txBox="1"/>
          <p:nvPr/>
        </p:nvSpPr>
        <p:spPr>
          <a:xfrm>
            <a:off x="4936516" y="3370369"/>
            <a:ext cx="2055371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7 dm</a:t>
            </a:r>
          </a:p>
        </p:txBody>
      </p:sp>
      <p:sp>
        <p:nvSpPr>
          <p:cNvPr id="13" name="Tập viết 1">
            <a:extLst>
              <a:ext uri="{FF2B5EF4-FFF2-40B4-BE49-F238E27FC236}">
                <a16:creationId xmlns:a16="http://schemas.microsoft.com/office/drawing/2014/main" id="{C7DAC105-BA28-4A01-A948-9DAC0E512EF8}"/>
              </a:ext>
            </a:extLst>
          </p:cNvPr>
          <p:cNvSpPr txBox="1"/>
          <p:nvPr/>
        </p:nvSpPr>
        <p:spPr>
          <a:xfrm>
            <a:off x="7254507" y="3370368"/>
            <a:ext cx="2055371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7 dm</a:t>
            </a:r>
          </a:p>
        </p:txBody>
      </p:sp>
      <p:sp>
        <p:nvSpPr>
          <p:cNvPr id="14" name="Tập viết 1">
            <a:extLst>
              <a:ext uri="{FF2B5EF4-FFF2-40B4-BE49-F238E27FC236}">
                <a16:creationId xmlns:a16="http://schemas.microsoft.com/office/drawing/2014/main" id="{D2A31017-7D15-4189-AEA0-EFEEEDC42B8B}"/>
              </a:ext>
            </a:extLst>
          </p:cNvPr>
          <p:cNvSpPr txBox="1"/>
          <p:nvPr/>
        </p:nvSpPr>
        <p:spPr>
          <a:xfrm>
            <a:off x="9505870" y="3370367"/>
            <a:ext cx="2055371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7 dm</a:t>
            </a:r>
          </a:p>
        </p:txBody>
      </p:sp>
      <p:sp>
        <p:nvSpPr>
          <p:cNvPr id="15" name="Tập viết 1">
            <a:extLst>
              <a:ext uri="{FF2B5EF4-FFF2-40B4-BE49-F238E27FC236}">
                <a16:creationId xmlns:a16="http://schemas.microsoft.com/office/drawing/2014/main" id="{639C2BB6-260E-4DE0-B938-2331373653FC}"/>
              </a:ext>
            </a:extLst>
          </p:cNvPr>
          <p:cNvSpPr txBox="1"/>
          <p:nvPr/>
        </p:nvSpPr>
        <p:spPr>
          <a:xfrm>
            <a:off x="215537" y="4557373"/>
            <a:ext cx="2335896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12 dm</a:t>
            </a:r>
          </a:p>
        </p:txBody>
      </p:sp>
      <p:sp>
        <p:nvSpPr>
          <p:cNvPr id="16" name="Tập viết 1">
            <a:extLst>
              <a:ext uri="{FF2B5EF4-FFF2-40B4-BE49-F238E27FC236}">
                <a16:creationId xmlns:a16="http://schemas.microsoft.com/office/drawing/2014/main" id="{5CBEDC38-9D6C-4601-9753-404E1FA06BAC}"/>
              </a:ext>
            </a:extLst>
          </p:cNvPr>
          <p:cNvSpPr txBox="1"/>
          <p:nvPr/>
        </p:nvSpPr>
        <p:spPr>
          <a:xfrm>
            <a:off x="2500214" y="4557373"/>
            <a:ext cx="2335896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12 dm</a:t>
            </a:r>
          </a:p>
        </p:txBody>
      </p:sp>
      <p:sp>
        <p:nvSpPr>
          <p:cNvPr id="17" name="Tập viết 1">
            <a:extLst>
              <a:ext uri="{FF2B5EF4-FFF2-40B4-BE49-F238E27FC236}">
                <a16:creationId xmlns:a16="http://schemas.microsoft.com/office/drawing/2014/main" id="{53B5A4E9-A9B7-40E8-B532-2662659C4341}"/>
              </a:ext>
            </a:extLst>
          </p:cNvPr>
          <p:cNvSpPr txBox="1"/>
          <p:nvPr/>
        </p:nvSpPr>
        <p:spPr>
          <a:xfrm>
            <a:off x="4843628" y="4551562"/>
            <a:ext cx="2335896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12 dm</a:t>
            </a:r>
          </a:p>
        </p:txBody>
      </p:sp>
      <p:sp>
        <p:nvSpPr>
          <p:cNvPr id="18" name="Tập viết 1">
            <a:extLst>
              <a:ext uri="{FF2B5EF4-FFF2-40B4-BE49-F238E27FC236}">
                <a16:creationId xmlns:a16="http://schemas.microsoft.com/office/drawing/2014/main" id="{6B1F46C5-8036-43AE-9272-CFE7DB07F474}"/>
              </a:ext>
            </a:extLst>
          </p:cNvPr>
          <p:cNvSpPr txBox="1"/>
          <p:nvPr/>
        </p:nvSpPr>
        <p:spPr>
          <a:xfrm>
            <a:off x="7161619" y="4551561"/>
            <a:ext cx="2335896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12 dm</a:t>
            </a:r>
          </a:p>
        </p:txBody>
      </p:sp>
      <p:sp>
        <p:nvSpPr>
          <p:cNvPr id="19" name="Tập viết 1">
            <a:extLst>
              <a:ext uri="{FF2B5EF4-FFF2-40B4-BE49-F238E27FC236}">
                <a16:creationId xmlns:a16="http://schemas.microsoft.com/office/drawing/2014/main" id="{6B8E5B7D-E100-43FE-8178-F1C058AAB7A8}"/>
              </a:ext>
            </a:extLst>
          </p:cNvPr>
          <p:cNvSpPr txBox="1"/>
          <p:nvPr/>
        </p:nvSpPr>
        <p:spPr>
          <a:xfrm>
            <a:off x="9412982" y="4551560"/>
            <a:ext cx="2335896" cy="93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6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12 dm</a:t>
            </a:r>
          </a:p>
        </p:txBody>
      </p:sp>
    </p:spTree>
    <p:extLst>
      <p:ext uri="{BB962C8B-B14F-4D97-AF65-F5344CB8AC3E}">
        <p14:creationId xmlns:p14="http://schemas.microsoft.com/office/powerpoint/2010/main" val="265641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B981C39-98B6-44E4-BB13-25BF2A0F7144}"/>
              </a:ext>
            </a:extLst>
          </p:cNvPr>
          <p:cNvSpPr/>
          <p:nvPr/>
        </p:nvSpPr>
        <p:spPr>
          <a:xfrm>
            <a:off x="688033" y="698045"/>
            <a:ext cx="10225136" cy="537300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50C92B-425B-4AAF-9298-5F43417B4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41" y="698045"/>
            <a:ext cx="10081120" cy="522789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95B3DD5-2E9D-4414-AA68-2E05C9823B17}"/>
              </a:ext>
            </a:extLst>
          </p:cNvPr>
          <p:cNvGrpSpPr/>
          <p:nvPr/>
        </p:nvGrpSpPr>
        <p:grpSpPr>
          <a:xfrm>
            <a:off x="3928393" y="3600574"/>
            <a:ext cx="1584176" cy="654380"/>
            <a:chOff x="3848748" y="2805332"/>
            <a:chExt cx="1752163" cy="65438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291D98B-DA48-4538-A5F8-6C155795EB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57" t="18673" b="60654"/>
            <a:stretch/>
          </p:blipFill>
          <p:spPr>
            <a:xfrm>
              <a:off x="3928393" y="2805332"/>
              <a:ext cx="1513232" cy="65438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B90F7F-0442-4C46-86D9-D173CE52B9F7}"/>
                </a:ext>
              </a:extLst>
            </p:cNvPr>
            <p:cNvSpPr txBox="1"/>
            <p:nvPr/>
          </p:nvSpPr>
          <p:spPr>
            <a:xfrm>
              <a:off x="3848748" y="2877340"/>
              <a:ext cx="17521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VNI-Avo" pitchFamily="2" charset="0"/>
                </a:rPr>
                <a:t>…….. </a:t>
              </a:r>
              <a:r>
                <a:rPr lang="en-US" sz="2400" b="1" dirty="0">
                  <a:latin typeface="VNI-Avo" pitchFamily="2" charset="0"/>
                </a:rPr>
                <a:t>cm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1B2354-B714-486D-8C12-3987A9550D33}"/>
              </a:ext>
            </a:extLst>
          </p:cNvPr>
          <p:cNvGrpSpPr/>
          <p:nvPr/>
        </p:nvGrpSpPr>
        <p:grpSpPr>
          <a:xfrm>
            <a:off x="3578797" y="4826374"/>
            <a:ext cx="2476480" cy="502392"/>
            <a:chOff x="2927672" y="2808097"/>
            <a:chExt cx="2739087" cy="50239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081F24F-0CD0-4B28-BEB2-E4136014ED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57" t="18673" b="60654"/>
            <a:stretch/>
          </p:blipFill>
          <p:spPr>
            <a:xfrm>
              <a:off x="2927672" y="2808097"/>
              <a:ext cx="2377762" cy="46166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9250174-512F-4727-A840-951E49DD7B63}"/>
                </a:ext>
              </a:extLst>
            </p:cNvPr>
            <p:cNvSpPr txBox="1"/>
            <p:nvPr/>
          </p:nvSpPr>
          <p:spPr>
            <a:xfrm>
              <a:off x="2935772" y="2848824"/>
              <a:ext cx="27309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 hơn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ADAE7FA-9E53-4487-BC8A-1249C91E8E0C}"/>
              </a:ext>
            </a:extLst>
          </p:cNvPr>
          <p:cNvGrpSpPr/>
          <p:nvPr/>
        </p:nvGrpSpPr>
        <p:grpSpPr>
          <a:xfrm>
            <a:off x="3540145" y="5258422"/>
            <a:ext cx="2476480" cy="502392"/>
            <a:chOff x="2927672" y="2808097"/>
            <a:chExt cx="2739087" cy="50239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76533D9-7699-45FB-A44B-5170FEF183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57" t="18673" b="60654"/>
            <a:stretch/>
          </p:blipFill>
          <p:spPr>
            <a:xfrm>
              <a:off x="2927672" y="2808097"/>
              <a:ext cx="2377762" cy="46166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2A66A77-8D62-4470-82AC-13AC4C3FA2CD}"/>
                </a:ext>
              </a:extLst>
            </p:cNvPr>
            <p:cNvSpPr txBox="1"/>
            <p:nvPr/>
          </p:nvSpPr>
          <p:spPr>
            <a:xfrm>
              <a:off x="2935772" y="2848824"/>
              <a:ext cx="27309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 2 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dm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751A913-FEE7-4A6A-AF01-10522536FDCF}"/>
              </a:ext>
            </a:extLst>
          </p:cNvPr>
          <p:cNvGrpSpPr/>
          <p:nvPr/>
        </p:nvGrpSpPr>
        <p:grpSpPr>
          <a:xfrm>
            <a:off x="9401001" y="4824710"/>
            <a:ext cx="2469157" cy="504056"/>
            <a:chOff x="2848028" y="2808097"/>
            <a:chExt cx="2730987" cy="50405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620AFEC-4E00-417C-BCBA-88BEB6D7E2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57" t="18673" b="60654"/>
            <a:stretch/>
          </p:blipFill>
          <p:spPr>
            <a:xfrm>
              <a:off x="2927673" y="2808097"/>
              <a:ext cx="1513231" cy="46166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A870A2-0FBE-4F76-9481-E08858262217}"/>
                </a:ext>
              </a:extLst>
            </p:cNvPr>
            <p:cNvSpPr txBox="1"/>
            <p:nvPr/>
          </p:nvSpPr>
          <p:spPr>
            <a:xfrm>
              <a:off x="2848028" y="2850488"/>
              <a:ext cx="27309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dm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FCDC8DF-DC69-4974-9A72-B0FCE63C7272}"/>
              </a:ext>
            </a:extLst>
          </p:cNvPr>
          <p:cNvGrpSpPr/>
          <p:nvPr/>
        </p:nvGrpSpPr>
        <p:grpSpPr>
          <a:xfrm>
            <a:off x="9184977" y="5256758"/>
            <a:ext cx="2469157" cy="504056"/>
            <a:chOff x="2848028" y="2808097"/>
            <a:chExt cx="2730987" cy="50405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E208D79-9A74-4BE7-8F4E-16959E068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57" t="18673" b="60654"/>
            <a:stretch/>
          </p:blipFill>
          <p:spPr>
            <a:xfrm>
              <a:off x="2927673" y="2808097"/>
              <a:ext cx="1513231" cy="46166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5B38D50-76AB-4123-95D3-C016D4B7ED2E}"/>
                </a:ext>
              </a:extLst>
            </p:cNvPr>
            <p:cNvSpPr txBox="1"/>
            <p:nvPr/>
          </p:nvSpPr>
          <p:spPr>
            <a:xfrm>
              <a:off x="2848028" y="2850488"/>
              <a:ext cx="27309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994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自定义 2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AB37"/>
      </a:accent1>
      <a:accent2>
        <a:srgbClr val="4DF4A3"/>
      </a:accent2>
      <a:accent3>
        <a:srgbClr val="D84035"/>
      </a:accent3>
      <a:accent4>
        <a:srgbClr val="F9AB37"/>
      </a:accent4>
      <a:accent5>
        <a:srgbClr val="4DF4A3"/>
      </a:accent5>
      <a:accent6>
        <a:srgbClr val="D84035"/>
      </a:accent6>
      <a:hlink>
        <a:srgbClr val="4DF4A3"/>
      </a:hlink>
      <a:folHlink>
        <a:srgbClr val="7ABED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方正姚体"/>
        <a:cs typeface=""/>
      </a:majorFont>
      <a:minorFont>
        <a:latin typeface="Calibri"/>
        <a:ea typeface="方正姚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oán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9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8908</TotalTime>
  <Words>184</Words>
  <Application>Microsoft Office PowerPoint</Application>
  <PresentationFormat>Custom</PresentationFormat>
  <Paragraphs>91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15</vt:i4>
      </vt:variant>
    </vt:vector>
  </HeadingPairs>
  <TitlesOfParts>
    <vt:vector size="34" baseType="lpstr">
      <vt:lpstr>Microsoft YaHei</vt:lpstr>
      <vt:lpstr>Arial</vt:lpstr>
      <vt:lpstr>Calibri</vt:lpstr>
      <vt:lpstr>Calibri Light</vt:lpstr>
      <vt:lpstr>等线</vt:lpstr>
      <vt:lpstr>Garamond</vt:lpstr>
      <vt:lpstr>HP001</vt:lpstr>
      <vt:lpstr>Times New Roman</vt:lpstr>
      <vt:lpstr>VNI-Avo</vt:lpstr>
      <vt:lpstr>Office Theme</vt:lpstr>
      <vt:lpstr>3_Office 主题​​</vt:lpstr>
      <vt:lpstr>1_自定义设计方案</vt:lpstr>
      <vt:lpstr>https://www.freeppt7.com</vt:lpstr>
      <vt:lpstr>3_Office Theme</vt:lpstr>
      <vt:lpstr>2_Office 主题</vt:lpstr>
      <vt:lpstr>Toán 1</vt:lpstr>
      <vt:lpstr>2_Organic</vt:lpstr>
      <vt:lpstr>Hoạt động</vt:lpstr>
      <vt:lpstr>3_Organic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Đào Hà</cp:lastModifiedBy>
  <cp:revision>826</cp:revision>
  <dcterms:created xsi:type="dcterms:W3CDTF">2020-08-29T13:29:14Z</dcterms:created>
  <dcterms:modified xsi:type="dcterms:W3CDTF">2021-10-08T11:17:41Z</dcterms:modified>
</cp:coreProperties>
</file>