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651" r:id="rId3"/>
    <p:sldId id="647" r:id="rId4"/>
    <p:sldId id="648" r:id="rId5"/>
    <p:sldId id="649" r:id="rId6"/>
    <p:sldId id="650" r:id="rId7"/>
    <p:sldId id="652" r:id="rId8"/>
    <p:sldId id="256" r:id="rId9"/>
    <p:sldId id="258" r:id="rId10"/>
    <p:sldId id="259" r:id="rId11"/>
    <p:sldId id="260" r:id="rId12"/>
    <p:sldId id="653" r:id="rId13"/>
    <p:sldId id="261" r:id="rId14"/>
    <p:sldId id="262" r:id="rId15"/>
    <p:sldId id="65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1845-83BD-4637-BBBD-47929C47C8D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F2CE-DCA9-4C60-97F6-31788738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27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72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0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58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32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36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75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55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8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93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86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6949-A35D-49F0-BF81-17E43827B586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38B7-F839-4C84-81F4-1CC5607E88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5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249ED5F1-B37D-4A47-90E4-36E7B314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 b="38385"/>
          <a:stretch/>
        </p:blipFill>
        <p:spPr>
          <a:xfrm>
            <a:off x="0" y="1495755"/>
            <a:ext cx="12192000" cy="3866489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A10AFA2-49CB-43BA-A970-6BF89AB9EBFF}"/>
              </a:ext>
            </a:extLst>
          </p:cNvPr>
          <p:cNvCxnSpPr>
            <a:cxnSpLocks/>
          </p:cNvCxnSpPr>
          <p:nvPr/>
        </p:nvCxnSpPr>
        <p:spPr>
          <a:xfrm>
            <a:off x="4802819" y="2086252"/>
            <a:ext cx="1988598" cy="13427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99BD004-C431-4732-A6F5-15FFF7182258}"/>
              </a:ext>
            </a:extLst>
          </p:cNvPr>
          <p:cNvCxnSpPr>
            <a:cxnSpLocks/>
          </p:cNvCxnSpPr>
          <p:nvPr/>
        </p:nvCxnSpPr>
        <p:spPr>
          <a:xfrm flipH="1">
            <a:off x="4802819" y="1970843"/>
            <a:ext cx="1988599" cy="2689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16" y="559293"/>
            <a:ext cx="9888983" cy="57358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l/n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174D58B-FDE0-42D4-9F32-6E8C8ED2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93" y="1263766"/>
            <a:ext cx="2434794" cy="24347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CCDE1F2-BF4C-40B4-8279-CB2902BAFD98}"/>
              </a:ext>
            </a:extLst>
          </p:cNvPr>
          <p:cNvSpPr/>
          <p:nvPr/>
        </p:nvSpPr>
        <p:spPr>
          <a:xfrm>
            <a:off x="559293" y="681037"/>
            <a:ext cx="825624" cy="384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4427A-4011-4D09-8FBF-D56CB95A189C}"/>
              </a:ext>
            </a:extLst>
          </p:cNvPr>
          <p:cNvSpPr txBox="1"/>
          <p:nvPr/>
        </p:nvSpPr>
        <p:spPr>
          <a:xfrm>
            <a:off x="559293" y="209547"/>
            <a:ext cx="107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A5FC0E-54AC-475A-B9A3-689CF634E105}"/>
              </a:ext>
            </a:extLst>
          </p:cNvPr>
          <p:cNvSpPr txBox="1"/>
          <p:nvPr/>
        </p:nvSpPr>
        <p:spPr>
          <a:xfrm>
            <a:off x="3270314" y="2081476"/>
            <a:ext cx="251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…..a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D926E9-99D6-42C4-BE5D-5134BFF55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3" t="5512" r="2769" b="4835"/>
          <a:stretch/>
        </p:blipFill>
        <p:spPr>
          <a:xfrm>
            <a:off x="6409307" y="1356797"/>
            <a:ext cx="3265225" cy="1968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891E5B-E42E-4C72-9CFB-3AE539DAEE7B}"/>
              </a:ext>
            </a:extLst>
          </p:cNvPr>
          <p:cNvSpPr txBox="1"/>
          <p:nvPr/>
        </p:nvSpPr>
        <p:spPr>
          <a:xfrm>
            <a:off x="9892682" y="2211767"/>
            <a:ext cx="22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ca …..ô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33BCC0-ABF7-4714-B375-15F15C0D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37" y="4072100"/>
            <a:ext cx="3464446" cy="2055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101749-6DC7-4891-BB8C-90C44C6DB58C}"/>
              </a:ext>
            </a:extLst>
          </p:cNvPr>
          <p:cNvSpPr txBox="1"/>
          <p:nvPr/>
        </p:nvSpPr>
        <p:spPr>
          <a:xfrm>
            <a:off x="4011137" y="4800620"/>
            <a:ext cx="16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…..a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3170104-6E29-4B68-B349-EB28654E7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976" y="3548797"/>
            <a:ext cx="2769885" cy="27698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1C81F9-FAF5-43A8-A19B-F7FF9F238D08}"/>
              </a:ext>
            </a:extLst>
          </p:cNvPr>
          <p:cNvSpPr txBox="1"/>
          <p:nvPr/>
        </p:nvSpPr>
        <p:spPr>
          <a:xfrm>
            <a:off x="9841463" y="4740578"/>
            <a:ext cx="21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ba ….ô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97FFF6-12AB-4982-B2B8-BBC0384F4771}"/>
              </a:ext>
            </a:extLst>
          </p:cNvPr>
          <p:cNvSpPr txBox="1"/>
          <p:nvPr/>
        </p:nvSpPr>
        <p:spPr>
          <a:xfrm>
            <a:off x="3528921" y="2036335"/>
            <a:ext cx="8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A34616-2B6B-4B7E-833B-A30711F8AB2D}"/>
              </a:ext>
            </a:extLst>
          </p:cNvPr>
          <p:cNvSpPr txBox="1"/>
          <p:nvPr/>
        </p:nvSpPr>
        <p:spPr>
          <a:xfrm>
            <a:off x="10668936" y="2157997"/>
            <a:ext cx="47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893B88-3FE2-469F-9033-E499D2EE8B50}"/>
              </a:ext>
            </a:extLst>
          </p:cNvPr>
          <p:cNvSpPr txBox="1"/>
          <p:nvPr/>
        </p:nvSpPr>
        <p:spPr>
          <a:xfrm>
            <a:off x="4394852" y="4776524"/>
            <a:ext cx="47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D8C56F-E48A-448D-A512-C51FC9E1C0D9}"/>
              </a:ext>
            </a:extLst>
          </p:cNvPr>
          <p:cNvSpPr txBox="1"/>
          <p:nvPr/>
        </p:nvSpPr>
        <p:spPr>
          <a:xfrm>
            <a:off x="10668936" y="4686808"/>
            <a:ext cx="47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417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9C5624-6EB8-4D6F-9EBC-7E238E421922}"/>
              </a:ext>
            </a:extLst>
          </p:cNvPr>
          <p:cNvSpPr/>
          <p:nvPr/>
        </p:nvSpPr>
        <p:spPr>
          <a:xfrm>
            <a:off x="9996544" y="4089776"/>
            <a:ext cx="707330" cy="1114954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10E87EA-EFAB-49CD-906F-166E28E004FE}"/>
              </a:ext>
            </a:extLst>
          </p:cNvPr>
          <p:cNvSpPr/>
          <p:nvPr/>
        </p:nvSpPr>
        <p:spPr>
          <a:xfrm>
            <a:off x="2455229" y="4212278"/>
            <a:ext cx="958787" cy="1339045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B7970FC-728C-4364-9C46-ECE6F9B06DB2}"/>
              </a:ext>
            </a:extLst>
          </p:cNvPr>
          <p:cNvSpPr/>
          <p:nvPr/>
        </p:nvSpPr>
        <p:spPr>
          <a:xfrm>
            <a:off x="10045404" y="775871"/>
            <a:ext cx="674498" cy="113282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2CB81D2-40A8-406B-B9DA-A37E8A4CA7E0}"/>
              </a:ext>
            </a:extLst>
          </p:cNvPr>
          <p:cNvSpPr/>
          <p:nvPr/>
        </p:nvSpPr>
        <p:spPr>
          <a:xfrm>
            <a:off x="2503503" y="893360"/>
            <a:ext cx="452761" cy="108284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B6C8D-946F-4551-A49C-174AE418221B}"/>
              </a:ext>
            </a:extLst>
          </p:cNvPr>
          <p:cNvSpPr txBox="1"/>
          <p:nvPr/>
        </p:nvSpPr>
        <p:spPr>
          <a:xfrm>
            <a:off x="2555174" y="826180"/>
            <a:ext cx="115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 gh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ỗ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87611C-4CCB-43CB-8314-691CE1C1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797"/>
            <a:ext cx="2432483" cy="2533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B2488-E43A-4583-846C-96904BDDB6E6}"/>
              </a:ext>
            </a:extLst>
          </p:cNvPr>
          <p:cNvSpPr txBox="1"/>
          <p:nvPr/>
        </p:nvSpPr>
        <p:spPr>
          <a:xfrm>
            <a:off x="3546178" y="1052872"/>
            <a:ext cx="134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A94017-6D11-4253-A48B-6BED8EFC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40" y="559356"/>
            <a:ext cx="2952816" cy="1960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658476-973B-45D6-8F53-1A5C46FC2F66}"/>
              </a:ext>
            </a:extLst>
          </p:cNvPr>
          <p:cNvSpPr txBox="1"/>
          <p:nvPr/>
        </p:nvSpPr>
        <p:spPr>
          <a:xfrm>
            <a:off x="9242090" y="742120"/>
            <a:ext cx="150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ngh ng</a:t>
            </a:r>
          </a:p>
          <a:p>
            <a:r>
              <a:rPr lang="en-US" sz="3600"/>
              <a:t>         à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D8E1CC-C4CD-4DD0-80BF-202C743E37CD}"/>
              </a:ext>
            </a:extLst>
          </p:cNvPr>
          <p:cNvSpPr txBox="1"/>
          <p:nvPr/>
        </p:nvSpPr>
        <p:spPr>
          <a:xfrm>
            <a:off x="10719902" y="1052871"/>
            <a:ext cx="140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DF4FCF-B448-4FA3-8778-C6BCAA582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360" r="68270" b="17046"/>
          <a:stretch/>
        </p:blipFill>
        <p:spPr>
          <a:xfrm>
            <a:off x="100615" y="3684233"/>
            <a:ext cx="2331867" cy="2077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22088E-8DA7-4BA2-9F1F-6CE2E95A6503}"/>
              </a:ext>
            </a:extLst>
          </p:cNvPr>
          <p:cNvSpPr txBox="1"/>
          <p:nvPr/>
        </p:nvSpPr>
        <p:spPr>
          <a:xfrm>
            <a:off x="2541857" y="4328031"/>
            <a:ext cx="233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ngh ng</a:t>
            </a:r>
          </a:p>
          <a:p>
            <a:r>
              <a:rPr lang="en-US" sz="360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4FFA8D-7AD0-49F6-8065-AC309D8BBA51}"/>
              </a:ext>
            </a:extLst>
          </p:cNvPr>
          <p:cNvSpPr txBox="1"/>
          <p:nvPr/>
        </p:nvSpPr>
        <p:spPr>
          <a:xfrm>
            <a:off x="4096696" y="4818782"/>
            <a:ext cx="134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A760F8-B142-4BAA-B6F5-385792CA8DD0}"/>
              </a:ext>
            </a:extLst>
          </p:cNvPr>
          <p:cNvSpPr txBox="1"/>
          <p:nvPr/>
        </p:nvSpPr>
        <p:spPr>
          <a:xfrm>
            <a:off x="10719902" y="4172451"/>
            <a:ext cx="134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……..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EAFDAE-B87E-48C9-B1E1-525DAC562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140" y="3349203"/>
            <a:ext cx="3103763" cy="1960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85EB67-0AFF-49B5-A676-9EA6D21F40D0}"/>
              </a:ext>
            </a:extLst>
          </p:cNvPr>
          <p:cNvSpPr txBox="1"/>
          <p:nvPr/>
        </p:nvSpPr>
        <p:spPr>
          <a:xfrm>
            <a:off x="9658994" y="4101082"/>
            <a:ext cx="164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 gh</a:t>
            </a:r>
          </a:p>
          <a:p>
            <a:r>
              <a:rPr lang="en-US" sz="3600"/>
              <a:t>    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FB2133-59AC-4E4A-A9D6-D59AF9CC670E}"/>
              </a:ext>
            </a:extLst>
          </p:cNvPr>
          <p:cNvSpPr txBox="1"/>
          <p:nvPr/>
        </p:nvSpPr>
        <p:spPr>
          <a:xfrm>
            <a:off x="3764646" y="893360"/>
            <a:ext cx="115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gỗ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22F372-7C05-4D3D-B0A1-59102E6048C0}"/>
              </a:ext>
            </a:extLst>
          </p:cNvPr>
          <p:cNvSpPr txBox="1"/>
          <p:nvPr/>
        </p:nvSpPr>
        <p:spPr>
          <a:xfrm>
            <a:off x="10821880" y="911725"/>
            <a:ext cx="97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ngà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515EC0-4119-4D14-98BB-124955250BC3}"/>
              </a:ext>
            </a:extLst>
          </p:cNvPr>
          <p:cNvSpPr txBox="1"/>
          <p:nvPr/>
        </p:nvSpPr>
        <p:spPr>
          <a:xfrm>
            <a:off x="4050364" y="4678198"/>
            <a:ext cx="125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nghe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3E140A-4DE4-4F37-9729-90A9DC96ED85}"/>
              </a:ext>
            </a:extLst>
          </p:cNvPr>
          <p:cNvSpPr txBox="1"/>
          <p:nvPr/>
        </p:nvSpPr>
        <p:spPr>
          <a:xfrm>
            <a:off x="10821880" y="4031867"/>
            <a:ext cx="106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ghe</a:t>
            </a:r>
          </a:p>
        </p:txBody>
      </p:sp>
    </p:spTree>
    <p:extLst>
      <p:ext uri="{BB962C8B-B14F-4D97-AF65-F5344CB8AC3E}">
        <p14:creationId xmlns:p14="http://schemas.microsoft.com/office/powerpoint/2010/main" val="3637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9" grpId="0" animBg="1"/>
      <p:bldP spid="17" grpId="0" animBg="1"/>
      <p:bldP spid="4" grpId="0"/>
      <p:bldP spid="6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8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0" y="-7649"/>
            <a:ext cx="9120158" cy="683297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D2B4E31-8180-461E-8A23-5D29E9F0854F}"/>
              </a:ext>
            </a:extLst>
          </p:cNvPr>
          <p:cNvSpPr/>
          <p:nvPr/>
        </p:nvSpPr>
        <p:spPr>
          <a:xfrm>
            <a:off x="6825673" y="2336800"/>
            <a:ext cx="858982" cy="674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0D6585-F506-448F-B69C-858AF48FEAEB}"/>
              </a:ext>
            </a:extLst>
          </p:cNvPr>
          <p:cNvSpPr txBox="1"/>
          <p:nvPr/>
        </p:nvSpPr>
        <p:spPr>
          <a:xfrm>
            <a:off x="6895395" y="2379159"/>
            <a:ext cx="97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go</a:t>
            </a:r>
            <a:r>
              <a:rPr lang="en-US" sz="3600">
                <a:latin typeface=".VnArial" panose="020B7200000000000000" pitchFamily="34" charset="0"/>
              </a:rPr>
              <a:t>̃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79C87B7-C5E6-4A93-9A72-11384ED4ED1E}"/>
              </a:ext>
            </a:extLst>
          </p:cNvPr>
          <p:cNvSpPr/>
          <p:nvPr/>
        </p:nvSpPr>
        <p:spPr>
          <a:xfrm>
            <a:off x="3424758" y="2513003"/>
            <a:ext cx="858982" cy="674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5F3C21-1338-4190-8A5E-F051D373F1AF}"/>
              </a:ext>
            </a:extLst>
          </p:cNvPr>
          <p:cNvSpPr txBox="1"/>
          <p:nvPr/>
        </p:nvSpPr>
        <p:spPr>
          <a:xfrm>
            <a:off x="3481475" y="2485029"/>
            <a:ext cx="97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3B9D9A-80F2-4617-8297-5E9D6F3EFE37}"/>
              </a:ext>
            </a:extLst>
          </p:cNvPr>
          <p:cNvSpPr/>
          <p:nvPr/>
        </p:nvSpPr>
        <p:spPr>
          <a:xfrm>
            <a:off x="4773942" y="3159334"/>
            <a:ext cx="858982" cy="674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FB2143-95D3-4FDA-B9E6-7A60D9C4D197}"/>
              </a:ext>
            </a:extLst>
          </p:cNvPr>
          <p:cNvSpPr txBox="1"/>
          <p:nvPr/>
        </p:nvSpPr>
        <p:spPr>
          <a:xfrm>
            <a:off x="4833163" y="3187258"/>
            <a:ext cx="105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gỡ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15A521-D504-4D55-9CDF-82F6D26C89EC}"/>
              </a:ext>
            </a:extLst>
          </p:cNvPr>
          <p:cNvSpPr/>
          <p:nvPr/>
        </p:nvSpPr>
        <p:spPr>
          <a:xfrm>
            <a:off x="6497242" y="3702707"/>
            <a:ext cx="858982" cy="674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C01661-9DE6-4A35-87A4-79040A8EE03E}"/>
              </a:ext>
            </a:extLst>
          </p:cNvPr>
          <p:cNvSpPr txBox="1"/>
          <p:nvPr/>
        </p:nvSpPr>
        <p:spPr>
          <a:xfrm>
            <a:off x="6592745" y="3655641"/>
            <a:ext cx="76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>
                <a:latin typeface=".VnAvant" panose="020B7200000000000000" pitchFamily="34" charset="0"/>
              </a:rPr>
              <a:t>̃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566CA1F-5782-49A0-B630-5FC84C8687C0}"/>
              </a:ext>
            </a:extLst>
          </p:cNvPr>
          <p:cNvSpPr/>
          <p:nvPr/>
        </p:nvSpPr>
        <p:spPr>
          <a:xfrm>
            <a:off x="5103493" y="4955441"/>
            <a:ext cx="858982" cy="674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6400D2-26EA-4799-BFFB-6FE318F78E45}"/>
              </a:ext>
            </a:extLst>
          </p:cNvPr>
          <p:cNvSpPr txBox="1"/>
          <p:nvPr/>
        </p:nvSpPr>
        <p:spPr>
          <a:xfrm>
            <a:off x="5103493" y="4969402"/>
            <a:ext cx="93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gà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42EAE8D-06DA-4FF9-ADE5-F156662C4E05}"/>
              </a:ext>
            </a:extLst>
          </p:cNvPr>
          <p:cNvSpPr/>
          <p:nvPr/>
        </p:nvSpPr>
        <p:spPr>
          <a:xfrm>
            <a:off x="5233007" y="1822624"/>
            <a:ext cx="858982" cy="67425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93C179-A9EE-444C-8D2B-8487277A482F}"/>
              </a:ext>
            </a:extLst>
          </p:cNvPr>
          <p:cNvSpPr txBox="1"/>
          <p:nvPr/>
        </p:nvSpPr>
        <p:spPr>
          <a:xfrm>
            <a:off x="5203433" y="1802749"/>
            <a:ext cx="105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ghi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1054279-20AF-4444-BC24-99B310E9A8B4}"/>
              </a:ext>
            </a:extLst>
          </p:cNvPr>
          <p:cNvSpPr/>
          <p:nvPr/>
        </p:nvSpPr>
        <p:spPr>
          <a:xfrm>
            <a:off x="8426501" y="5033655"/>
            <a:ext cx="995063" cy="67425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9C531F-D1D1-43EE-9671-5502708ECD45}"/>
              </a:ext>
            </a:extLst>
          </p:cNvPr>
          <p:cNvSpPr txBox="1"/>
          <p:nvPr/>
        </p:nvSpPr>
        <p:spPr>
          <a:xfrm>
            <a:off x="8353328" y="5015492"/>
            <a:ext cx="118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ghẹ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FFB07C7-D981-4127-A728-CF970A693038}"/>
              </a:ext>
            </a:extLst>
          </p:cNvPr>
          <p:cNvSpPr/>
          <p:nvPr/>
        </p:nvSpPr>
        <p:spPr>
          <a:xfrm>
            <a:off x="3296901" y="5707910"/>
            <a:ext cx="894520" cy="67294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23ADDED-0FD7-435B-AC51-A31E84660537}"/>
              </a:ext>
            </a:extLst>
          </p:cNvPr>
          <p:cNvSpPr/>
          <p:nvPr/>
        </p:nvSpPr>
        <p:spPr>
          <a:xfrm flipV="1">
            <a:off x="2266847" y="3428999"/>
            <a:ext cx="1030054" cy="75567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7D5682-5BDB-474F-8BD5-BEFAC362D1EE}"/>
              </a:ext>
            </a:extLst>
          </p:cNvPr>
          <p:cNvSpPr txBox="1"/>
          <p:nvPr/>
        </p:nvSpPr>
        <p:spPr>
          <a:xfrm>
            <a:off x="3243125" y="5707910"/>
            <a:ext cx="121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gh</a:t>
            </a:r>
            <a:r>
              <a:rPr lang="en-US" sz="3600">
                <a:latin typeface="+mj-lt"/>
              </a:rPr>
              <a:t>ê</a:t>
            </a:r>
            <a:r>
              <a:rPr lang="en-US" sz="3600">
                <a:latin typeface=".VnAvant" panose="020B7200000000000000" pitchFamily="34" charset="0"/>
              </a:rPr>
              <a:t>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9D2FA3-F231-42E6-AB58-2CE24DED59A6}"/>
              </a:ext>
            </a:extLst>
          </p:cNvPr>
          <p:cNvSpPr txBox="1"/>
          <p:nvPr/>
        </p:nvSpPr>
        <p:spPr>
          <a:xfrm rot="168699">
            <a:off x="2253017" y="3450056"/>
            <a:ext cx="121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ghe</a:t>
            </a:r>
          </a:p>
        </p:txBody>
      </p:sp>
    </p:spTree>
    <p:extLst>
      <p:ext uri="{BB962C8B-B14F-4D97-AF65-F5344CB8AC3E}">
        <p14:creationId xmlns:p14="http://schemas.microsoft.com/office/powerpoint/2010/main" val="8452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9704"/>
          <a:stretch/>
        </p:blipFill>
        <p:spPr>
          <a:xfrm>
            <a:off x="838200" y="0"/>
            <a:ext cx="10446496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5D36C5-738F-40BB-B161-9E28DFBEACAB}"/>
              </a:ext>
            </a:extLst>
          </p:cNvPr>
          <p:cNvSpPr txBox="1"/>
          <p:nvPr/>
        </p:nvSpPr>
        <p:spPr>
          <a:xfrm>
            <a:off x="2636669" y="4634140"/>
            <a:ext cx="79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2F762B-CFAE-439B-B797-432B3EA8B447}"/>
              </a:ext>
            </a:extLst>
          </p:cNvPr>
          <p:cNvSpPr txBox="1"/>
          <p:nvPr/>
        </p:nvSpPr>
        <p:spPr>
          <a:xfrm>
            <a:off x="5743852" y="4634140"/>
            <a:ext cx="135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40B1D8-1361-422E-A759-821BD631A392}"/>
              </a:ext>
            </a:extLst>
          </p:cNvPr>
          <p:cNvSpPr txBox="1"/>
          <p:nvPr/>
        </p:nvSpPr>
        <p:spPr>
          <a:xfrm>
            <a:off x="9617475" y="4634142"/>
            <a:ext cx="7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030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4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B0849B36-1AAF-4942-9FA1-183FD54E9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xmlns="" id="{7FEDB8E5-3A2C-4028-9367-A8C5B04AF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435772-5AEA-4438-8BFA-8C098245D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0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3701C05-76CF-4C1B-ADE5-E44758AC5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B7997B5-CCA8-4B3B-A744-812F55CCE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52" y="1850415"/>
            <a:ext cx="1051718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1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1349398" y="0"/>
            <a:ext cx="9516081" cy="68579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06DC835-F1D5-4017-906F-5944011D4C02}"/>
              </a:ext>
            </a:extLst>
          </p:cNvPr>
          <p:cNvCxnSpPr>
            <a:cxnSpLocks/>
          </p:cNvCxnSpPr>
          <p:nvPr/>
        </p:nvCxnSpPr>
        <p:spPr>
          <a:xfrm>
            <a:off x="4154750" y="4971496"/>
            <a:ext cx="4083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43B0F49-E761-4042-AF4C-9A7967DD2DB3}"/>
              </a:ext>
            </a:extLst>
          </p:cNvPr>
          <p:cNvCxnSpPr/>
          <p:nvPr/>
        </p:nvCxnSpPr>
        <p:spPr>
          <a:xfrm>
            <a:off x="4847208" y="4980373"/>
            <a:ext cx="4350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D192191-6D3F-45F2-B263-B8009A6FFC9C}"/>
              </a:ext>
            </a:extLst>
          </p:cNvPr>
          <p:cNvCxnSpPr/>
          <p:nvPr/>
        </p:nvCxnSpPr>
        <p:spPr>
          <a:xfrm>
            <a:off x="5646198" y="4980373"/>
            <a:ext cx="4498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DA8F8BB-76D5-4984-828F-B4127D769997}"/>
              </a:ext>
            </a:extLst>
          </p:cNvPr>
          <p:cNvCxnSpPr/>
          <p:nvPr/>
        </p:nvCxnSpPr>
        <p:spPr>
          <a:xfrm flipV="1">
            <a:off x="6436311" y="4731798"/>
            <a:ext cx="301840" cy="24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1BE41C2-D713-410B-8402-161C24B3A705}"/>
              </a:ext>
            </a:extLst>
          </p:cNvPr>
          <p:cNvCxnSpPr/>
          <p:nvPr/>
        </p:nvCxnSpPr>
        <p:spPr>
          <a:xfrm flipV="1">
            <a:off x="6844683" y="4110361"/>
            <a:ext cx="168676" cy="3728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4449B1D-E2F8-439B-B4DC-999AFE1A37D2}"/>
              </a:ext>
            </a:extLst>
          </p:cNvPr>
          <p:cNvCxnSpPr/>
          <p:nvPr/>
        </p:nvCxnSpPr>
        <p:spPr>
          <a:xfrm flipV="1">
            <a:off x="7235301" y="3429000"/>
            <a:ext cx="177553" cy="4150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24B7A33-0C14-4D51-A20E-15948746D56C}"/>
              </a:ext>
            </a:extLst>
          </p:cNvPr>
          <p:cNvCxnSpPr/>
          <p:nvPr/>
        </p:nvCxnSpPr>
        <p:spPr>
          <a:xfrm flipV="1">
            <a:off x="7403977" y="2734322"/>
            <a:ext cx="0" cy="4172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FD0453E-5EC4-49CE-9906-93A94021DF2D}"/>
              </a:ext>
            </a:extLst>
          </p:cNvPr>
          <p:cNvCxnSpPr/>
          <p:nvPr/>
        </p:nvCxnSpPr>
        <p:spPr>
          <a:xfrm flipV="1">
            <a:off x="7474998" y="2139518"/>
            <a:ext cx="275208" cy="301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0413E5E-A997-4B7E-A544-9D3462702A4C}"/>
              </a:ext>
            </a:extLst>
          </p:cNvPr>
          <p:cNvCxnSpPr>
            <a:cxnSpLocks/>
          </p:cNvCxnSpPr>
          <p:nvPr/>
        </p:nvCxnSpPr>
        <p:spPr>
          <a:xfrm flipV="1">
            <a:off x="7883371" y="1855433"/>
            <a:ext cx="355107" cy="195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2541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Ôn đọc câu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432" y="1825625"/>
            <a:ext cx="11870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 </a:t>
            </a:r>
          </a:p>
          <a:p>
            <a:r>
              <a:rPr lang="vi-VN" sz="4800">
                <a:solidFill>
                  <a:srgbClr val="0000FF"/>
                </a:solidFill>
                <a:latin typeface="VNI-Avo" pitchFamily="2" charset="0"/>
              </a:rPr>
              <a:t>Beù </a:t>
            </a:r>
            <a:r>
              <a:rPr lang="vi-VN" sz="4800" dirty="0">
                <a:solidFill>
                  <a:srgbClr val="0000FF"/>
                </a:solidFill>
                <a:latin typeface="VNI-Avo" pitchFamily="2" charset="0"/>
              </a:rPr>
              <a:t>vaø ba ñi beø </a:t>
            </a:r>
            <a:r>
              <a:rPr lang="vi-VN" sz="4800">
                <a:solidFill>
                  <a:srgbClr val="0000FF"/>
                </a:solidFill>
                <a:latin typeface="VNI-Avo" pitchFamily="2" charset="0"/>
              </a:rPr>
              <a:t>caù. </a:t>
            </a:r>
            <a:r>
              <a:rPr lang="vi-VN" sz="4800" dirty="0">
                <a:solidFill>
                  <a:srgbClr val="0000FF"/>
                </a:solidFill>
                <a:latin typeface="VNI-Avo" pitchFamily="2" charset="0"/>
              </a:rPr>
              <a:t>Beù keå cho baø veà beø </a:t>
            </a:r>
            <a:r>
              <a:rPr lang="vi-VN" sz="4800">
                <a:solidFill>
                  <a:srgbClr val="0000FF"/>
                </a:solidFill>
                <a:latin typeface="VNI-Avo" pitchFamily="2" charset="0"/>
              </a:rPr>
              <a:t>caù. </a:t>
            </a:r>
            <a:r>
              <a:rPr lang="vi-VN" sz="4800" dirty="0">
                <a:solidFill>
                  <a:srgbClr val="0000FF"/>
                </a:solidFill>
                <a:latin typeface="VNI-Avo" pitchFamily="2" charset="0"/>
              </a:rPr>
              <a:t>Beø caù coù caù </a:t>
            </a:r>
            <a:r>
              <a:rPr lang="vi-VN" sz="4800">
                <a:solidFill>
                  <a:srgbClr val="0000FF"/>
                </a:solidFill>
                <a:latin typeface="VNI-Avo" pitchFamily="2" charset="0"/>
              </a:rPr>
              <a:t>meø,caù </a:t>
            </a:r>
            <a:r>
              <a:rPr lang="vi-VN" sz="4800" dirty="0">
                <a:solidFill>
                  <a:srgbClr val="0000FF"/>
                </a:solidFill>
                <a:latin typeface="VNI-Avo" pitchFamily="2" charset="0"/>
              </a:rPr>
              <a:t>huù.</a:t>
            </a:r>
          </a:p>
        </p:txBody>
      </p:sp>
      <p:pic>
        <p:nvPicPr>
          <p:cNvPr id="7" name="Kí hiệu sách - đọc">
            <a:extLst>
              <a:ext uri="{FF2B5EF4-FFF2-40B4-BE49-F238E27FC236}">
                <a16:creationId xmlns:a16="http://schemas.microsoft.com/office/drawing/2014/main" xmlns="" id="{8120354C-1479-461E-8958-C53016998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32" y="466772"/>
            <a:ext cx="1171212" cy="11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76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đọc câu</vt:lpstr>
      <vt:lpstr>PowerPoint Presentation</vt:lpstr>
      <vt:lpstr>l/n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 ducument</cp:lastModifiedBy>
  <cp:revision>17</cp:revision>
  <dcterms:created xsi:type="dcterms:W3CDTF">2020-09-06T08:27:21Z</dcterms:created>
  <dcterms:modified xsi:type="dcterms:W3CDTF">2021-10-09T11:07:35Z</dcterms:modified>
</cp:coreProperties>
</file>