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84" r:id="rId6"/>
    <p:sldId id="285" r:id="rId7"/>
    <p:sldId id="286" r:id="rId8"/>
    <p:sldId id="277" r:id="rId9"/>
    <p:sldId id="287" r:id="rId10"/>
    <p:sldId id="264" r:id="rId11"/>
    <p:sldId id="288" r:id="rId12"/>
    <p:sldId id="282" r:id="rId13"/>
    <p:sldId id="289" r:id="rId14"/>
    <p:sldId id="291" r:id="rId15"/>
    <p:sldId id="290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" userId="490003cd44ef8d9a" providerId="LiveId" clId="{EAD91432-6421-4B6F-9103-0F6D0E993FC2}"/>
    <pc:docChg chg="modSld">
      <pc:chgData name="Nguyen" userId="490003cd44ef8d9a" providerId="LiveId" clId="{EAD91432-6421-4B6F-9103-0F6D0E993FC2}" dt="2021-10-10T09:36:46.785" v="30" actId="2711"/>
      <pc:docMkLst>
        <pc:docMk/>
      </pc:docMkLst>
      <pc:sldChg chg="modSp mod">
        <pc:chgData name="Nguyen" userId="490003cd44ef8d9a" providerId="LiveId" clId="{EAD91432-6421-4B6F-9103-0F6D0E993FC2}" dt="2021-10-10T09:32:33.482" v="0" actId="2711"/>
        <pc:sldMkLst>
          <pc:docMk/>
          <pc:sldMk cId="0" sldId="257"/>
        </pc:sldMkLst>
        <pc:spChg chg="mod">
          <ac:chgData name="Nguyen" userId="490003cd44ef8d9a" providerId="LiveId" clId="{EAD91432-6421-4B6F-9103-0F6D0E993FC2}" dt="2021-10-10T09:32:33.482" v="0" actId="2711"/>
          <ac:spMkLst>
            <pc:docMk/>
            <pc:sldMk cId="0" sldId="257"/>
            <ac:spMk id="5" creationId="{00000000-0000-0000-0000-000000000000}"/>
          </ac:spMkLst>
        </pc:spChg>
      </pc:sldChg>
      <pc:sldChg chg="modSp mod">
        <pc:chgData name="Nguyen" userId="490003cd44ef8d9a" providerId="LiveId" clId="{EAD91432-6421-4B6F-9103-0F6D0E993FC2}" dt="2021-10-10T09:32:47.909" v="2" actId="2711"/>
        <pc:sldMkLst>
          <pc:docMk/>
          <pc:sldMk cId="0" sldId="259"/>
        </pc:sldMkLst>
        <pc:spChg chg="mod">
          <ac:chgData name="Nguyen" userId="490003cd44ef8d9a" providerId="LiveId" clId="{EAD91432-6421-4B6F-9103-0F6D0E993FC2}" dt="2021-10-10T09:32:41.551" v="1" actId="2711"/>
          <ac:spMkLst>
            <pc:docMk/>
            <pc:sldMk cId="0" sldId="259"/>
            <ac:spMk id="6" creationId="{00000000-0000-0000-0000-000000000000}"/>
          </ac:spMkLst>
        </pc:spChg>
        <pc:spChg chg="mod">
          <ac:chgData name="Nguyen" userId="490003cd44ef8d9a" providerId="LiveId" clId="{EAD91432-6421-4B6F-9103-0F6D0E993FC2}" dt="2021-10-10T09:32:47.909" v="2" actId="2711"/>
          <ac:spMkLst>
            <pc:docMk/>
            <pc:sldMk cId="0" sldId="259"/>
            <ac:spMk id="18433" creationId="{00000000-0000-0000-0000-000000000000}"/>
          </ac:spMkLst>
        </pc:spChg>
      </pc:sldChg>
      <pc:sldChg chg="modSp mod">
        <pc:chgData name="Nguyen" userId="490003cd44ef8d9a" providerId="LiveId" clId="{EAD91432-6421-4B6F-9103-0F6D0E993FC2}" dt="2021-10-10T09:32:56.418" v="3" actId="2711"/>
        <pc:sldMkLst>
          <pc:docMk/>
          <pc:sldMk cId="0" sldId="260"/>
        </pc:sldMkLst>
        <pc:spChg chg="mod">
          <ac:chgData name="Nguyen" userId="490003cd44ef8d9a" providerId="LiveId" clId="{EAD91432-6421-4B6F-9103-0F6D0E993FC2}" dt="2021-10-10T09:32:56.418" v="3" actId="2711"/>
          <ac:spMkLst>
            <pc:docMk/>
            <pc:sldMk cId="0" sldId="260"/>
            <ac:spMk id="5" creationId="{00000000-0000-0000-0000-000000000000}"/>
          </ac:spMkLst>
        </pc:spChg>
      </pc:sldChg>
      <pc:sldChg chg="modSp">
        <pc:chgData name="Nguyen" userId="490003cd44ef8d9a" providerId="LiveId" clId="{EAD91432-6421-4B6F-9103-0F6D0E993FC2}" dt="2021-10-10T09:33:04.689" v="4" actId="2711"/>
        <pc:sldMkLst>
          <pc:docMk/>
          <pc:sldMk cId="0" sldId="261"/>
        </pc:sldMkLst>
        <pc:spChg chg="mod">
          <ac:chgData name="Nguyen" userId="490003cd44ef8d9a" providerId="LiveId" clId="{EAD91432-6421-4B6F-9103-0F6D0E993FC2}" dt="2021-10-10T09:33:04.689" v="4" actId="2711"/>
          <ac:spMkLst>
            <pc:docMk/>
            <pc:sldMk cId="0" sldId="261"/>
            <ac:spMk id="5" creationId="{00000000-0000-0000-0000-000000000000}"/>
          </ac:spMkLst>
        </pc:spChg>
      </pc:sldChg>
      <pc:sldChg chg="modSp mod">
        <pc:chgData name="Nguyen" userId="490003cd44ef8d9a" providerId="LiveId" clId="{EAD91432-6421-4B6F-9103-0F6D0E993FC2}" dt="2021-10-10T09:34:21.793" v="12" actId="2711"/>
        <pc:sldMkLst>
          <pc:docMk/>
          <pc:sldMk cId="0" sldId="264"/>
        </pc:sldMkLst>
        <pc:spChg chg="mod">
          <ac:chgData name="Nguyen" userId="490003cd44ef8d9a" providerId="LiveId" clId="{EAD91432-6421-4B6F-9103-0F6D0E993FC2}" dt="2021-10-10T09:34:14.607" v="11" actId="2711"/>
          <ac:spMkLst>
            <pc:docMk/>
            <pc:sldMk cId="0" sldId="264"/>
            <ac:spMk id="6" creationId="{00000000-0000-0000-0000-000000000000}"/>
          </ac:spMkLst>
        </pc:spChg>
        <pc:spChg chg="mod">
          <ac:chgData name="Nguyen" userId="490003cd44ef8d9a" providerId="LiveId" clId="{EAD91432-6421-4B6F-9103-0F6D0E993FC2}" dt="2021-10-10T09:34:21.793" v="12" actId="2711"/>
          <ac:spMkLst>
            <pc:docMk/>
            <pc:sldMk cId="0" sldId="264"/>
            <ac:spMk id="10241" creationId="{00000000-0000-0000-0000-000000000000}"/>
          </ac:spMkLst>
        </pc:spChg>
      </pc:sldChg>
      <pc:sldChg chg="modSp mod">
        <pc:chgData name="Nguyen" userId="490003cd44ef8d9a" providerId="LiveId" clId="{EAD91432-6421-4B6F-9103-0F6D0E993FC2}" dt="2021-10-10T09:36:46.785" v="30" actId="2711"/>
        <pc:sldMkLst>
          <pc:docMk/>
          <pc:sldMk cId="0" sldId="275"/>
        </pc:sldMkLst>
        <pc:spChg chg="mod">
          <ac:chgData name="Nguyen" userId="490003cd44ef8d9a" providerId="LiveId" clId="{EAD91432-6421-4B6F-9103-0F6D0E993FC2}" dt="2021-10-10T09:36:39.560" v="29" actId="2711"/>
          <ac:spMkLst>
            <pc:docMk/>
            <pc:sldMk cId="0" sldId="275"/>
            <ac:spMk id="5" creationId="{00000000-0000-0000-0000-000000000000}"/>
          </ac:spMkLst>
        </pc:spChg>
        <pc:spChg chg="mod">
          <ac:chgData name="Nguyen" userId="490003cd44ef8d9a" providerId="LiveId" clId="{EAD91432-6421-4B6F-9103-0F6D0E993FC2}" dt="2021-10-10T09:36:46.785" v="30" actId="2711"/>
          <ac:spMkLst>
            <pc:docMk/>
            <pc:sldMk cId="0" sldId="275"/>
            <ac:spMk id="6" creationId="{00000000-0000-0000-0000-000000000000}"/>
          </ac:spMkLst>
        </pc:spChg>
      </pc:sldChg>
      <pc:sldChg chg="modSp mod">
        <pc:chgData name="Nguyen" userId="490003cd44ef8d9a" providerId="LiveId" clId="{EAD91432-6421-4B6F-9103-0F6D0E993FC2}" dt="2021-10-10T09:33:56.534" v="9" actId="2711"/>
        <pc:sldMkLst>
          <pc:docMk/>
          <pc:sldMk cId="0" sldId="277"/>
        </pc:sldMkLst>
        <pc:spChg chg="mod">
          <ac:chgData name="Nguyen" userId="490003cd44ef8d9a" providerId="LiveId" clId="{EAD91432-6421-4B6F-9103-0F6D0E993FC2}" dt="2021-10-10T09:33:56.534" v="9" actId="2711"/>
          <ac:spMkLst>
            <pc:docMk/>
            <pc:sldMk cId="0" sldId="277"/>
            <ac:spMk id="14338" creationId="{00000000-0000-0000-0000-000000000000}"/>
          </ac:spMkLst>
        </pc:spChg>
      </pc:sldChg>
      <pc:sldChg chg="modSp mod">
        <pc:chgData name="Nguyen" userId="490003cd44ef8d9a" providerId="LiveId" clId="{EAD91432-6421-4B6F-9103-0F6D0E993FC2}" dt="2021-10-10T09:35:57.903" v="24" actId="2711"/>
        <pc:sldMkLst>
          <pc:docMk/>
          <pc:sldMk cId="0" sldId="282"/>
        </pc:sldMkLst>
        <pc:spChg chg="mod">
          <ac:chgData name="Nguyen" userId="490003cd44ef8d9a" providerId="LiveId" clId="{EAD91432-6421-4B6F-9103-0F6D0E993FC2}" dt="2021-10-10T09:34:50.723" v="15" actId="255"/>
          <ac:spMkLst>
            <pc:docMk/>
            <pc:sldMk cId="0" sldId="282"/>
            <ac:spMk id="6" creationId="{00000000-0000-0000-0000-000000000000}"/>
          </ac:spMkLst>
        </pc:spChg>
        <pc:spChg chg="mod">
          <ac:chgData name="Nguyen" userId="490003cd44ef8d9a" providerId="LiveId" clId="{EAD91432-6421-4B6F-9103-0F6D0E993FC2}" dt="2021-10-10T09:35:05.261" v="17" actId="2711"/>
          <ac:spMkLst>
            <pc:docMk/>
            <pc:sldMk cId="0" sldId="282"/>
            <ac:spMk id="10" creationId="{00000000-0000-0000-0000-000000000000}"/>
          </ac:spMkLst>
        </pc:spChg>
        <pc:spChg chg="mod">
          <ac:chgData name="Nguyen" userId="490003cd44ef8d9a" providerId="LiveId" clId="{EAD91432-6421-4B6F-9103-0F6D0E993FC2}" dt="2021-10-10T09:35:35.219" v="21" actId="255"/>
          <ac:spMkLst>
            <pc:docMk/>
            <pc:sldMk cId="0" sldId="282"/>
            <ac:spMk id="11" creationId="{00000000-0000-0000-0000-000000000000}"/>
          </ac:spMkLst>
        </pc:spChg>
        <pc:spChg chg="mod">
          <ac:chgData name="Nguyen" userId="490003cd44ef8d9a" providerId="LiveId" clId="{EAD91432-6421-4B6F-9103-0F6D0E993FC2}" dt="2021-10-10T09:35:42.880" v="22" actId="2711"/>
          <ac:spMkLst>
            <pc:docMk/>
            <pc:sldMk cId="0" sldId="282"/>
            <ac:spMk id="12" creationId="{00000000-0000-0000-0000-000000000000}"/>
          </ac:spMkLst>
        </pc:spChg>
        <pc:spChg chg="mod">
          <ac:chgData name="Nguyen" userId="490003cd44ef8d9a" providerId="LiveId" clId="{EAD91432-6421-4B6F-9103-0F6D0E993FC2}" dt="2021-10-10T09:35:57.903" v="24" actId="2711"/>
          <ac:spMkLst>
            <pc:docMk/>
            <pc:sldMk cId="0" sldId="282"/>
            <ac:spMk id="13" creationId="{00000000-0000-0000-0000-000000000000}"/>
          </ac:spMkLst>
        </pc:spChg>
        <pc:spChg chg="mod">
          <ac:chgData name="Nguyen" userId="490003cd44ef8d9a" providerId="LiveId" clId="{EAD91432-6421-4B6F-9103-0F6D0E993FC2}" dt="2021-10-10T09:35:49.189" v="23" actId="2711"/>
          <ac:spMkLst>
            <pc:docMk/>
            <pc:sldMk cId="0" sldId="282"/>
            <ac:spMk id="14" creationId="{00000000-0000-0000-0000-000000000000}"/>
          </ac:spMkLst>
        </pc:spChg>
        <pc:spChg chg="mod">
          <ac:chgData name="Nguyen" userId="490003cd44ef8d9a" providerId="LiveId" clId="{EAD91432-6421-4B6F-9103-0F6D0E993FC2}" dt="2021-10-10T09:34:57.265" v="16" actId="2711"/>
          <ac:spMkLst>
            <pc:docMk/>
            <pc:sldMk cId="0" sldId="282"/>
            <ac:spMk id="3073" creationId="{00000000-0000-0000-0000-000000000000}"/>
          </ac:spMkLst>
        </pc:spChg>
        <pc:cxnChg chg="mod">
          <ac:chgData name="Nguyen" userId="490003cd44ef8d9a" providerId="LiveId" clId="{EAD91432-6421-4B6F-9103-0F6D0E993FC2}" dt="2021-10-10T09:35:35.219" v="21" actId="255"/>
          <ac:cxnSpMkLst>
            <pc:docMk/>
            <pc:sldMk cId="0" sldId="282"/>
            <ac:cxnSpMk id="21" creationId="{00000000-0000-0000-0000-000000000000}"/>
          </ac:cxnSpMkLst>
        </pc:cxnChg>
      </pc:sldChg>
      <pc:sldChg chg="modSp mod">
        <pc:chgData name="Nguyen" userId="490003cd44ef8d9a" providerId="LiveId" clId="{EAD91432-6421-4B6F-9103-0F6D0E993FC2}" dt="2021-10-10T09:33:15.745" v="5" actId="2711"/>
        <pc:sldMkLst>
          <pc:docMk/>
          <pc:sldMk cId="0" sldId="284"/>
        </pc:sldMkLst>
        <pc:spChg chg="mod">
          <ac:chgData name="Nguyen" userId="490003cd44ef8d9a" providerId="LiveId" clId="{EAD91432-6421-4B6F-9103-0F6D0E993FC2}" dt="2021-10-10T09:33:15.745" v="5" actId="2711"/>
          <ac:spMkLst>
            <pc:docMk/>
            <pc:sldMk cId="0" sldId="284"/>
            <ac:spMk id="6" creationId="{00000000-0000-0000-0000-000000000000}"/>
          </ac:spMkLst>
        </pc:spChg>
      </pc:sldChg>
      <pc:sldChg chg="modSp mod">
        <pc:chgData name="Nguyen" userId="490003cd44ef8d9a" providerId="LiveId" clId="{EAD91432-6421-4B6F-9103-0F6D0E993FC2}" dt="2021-10-10T09:33:31.358" v="7" actId="2711"/>
        <pc:sldMkLst>
          <pc:docMk/>
          <pc:sldMk cId="0" sldId="285"/>
        </pc:sldMkLst>
        <pc:spChg chg="mod">
          <ac:chgData name="Nguyen" userId="490003cd44ef8d9a" providerId="LiveId" clId="{EAD91432-6421-4B6F-9103-0F6D0E993FC2}" dt="2021-10-10T09:33:24.664" v="6" actId="2711"/>
          <ac:spMkLst>
            <pc:docMk/>
            <pc:sldMk cId="0" sldId="285"/>
            <ac:spMk id="5" creationId="{00000000-0000-0000-0000-000000000000}"/>
          </ac:spMkLst>
        </pc:spChg>
        <pc:spChg chg="mod">
          <ac:chgData name="Nguyen" userId="490003cd44ef8d9a" providerId="LiveId" clId="{EAD91432-6421-4B6F-9103-0F6D0E993FC2}" dt="2021-10-10T09:33:31.358" v="7" actId="2711"/>
          <ac:spMkLst>
            <pc:docMk/>
            <pc:sldMk cId="0" sldId="285"/>
            <ac:spMk id="33793" creationId="{00000000-0000-0000-0000-000000000000}"/>
          </ac:spMkLst>
        </pc:spChg>
      </pc:sldChg>
      <pc:sldChg chg="modSp mod">
        <pc:chgData name="Nguyen" userId="490003cd44ef8d9a" providerId="LiveId" clId="{EAD91432-6421-4B6F-9103-0F6D0E993FC2}" dt="2021-10-10T09:33:41.907" v="8" actId="2711"/>
        <pc:sldMkLst>
          <pc:docMk/>
          <pc:sldMk cId="0" sldId="286"/>
        </pc:sldMkLst>
        <pc:spChg chg="mod">
          <ac:chgData name="Nguyen" userId="490003cd44ef8d9a" providerId="LiveId" clId="{EAD91432-6421-4B6F-9103-0F6D0E993FC2}" dt="2021-10-10T09:33:41.907" v="8" actId="2711"/>
          <ac:spMkLst>
            <pc:docMk/>
            <pc:sldMk cId="0" sldId="286"/>
            <ac:spMk id="5" creationId="{00000000-0000-0000-0000-000000000000}"/>
          </ac:spMkLst>
        </pc:spChg>
      </pc:sldChg>
      <pc:sldChg chg="modSp mod">
        <pc:chgData name="Nguyen" userId="490003cd44ef8d9a" providerId="LiveId" clId="{EAD91432-6421-4B6F-9103-0F6D0E993FC2}" dt="2021-10-10T09:34:05.646" v="10" actId="2711"/>
        <pc:sldMkLst>
          <pc:docMk/>
          <pc:sldMk cId="0" sldId="287"/>
        </pc:sldMkLst>
        <pc:spChg chg="mod">
          <ac:chgData name="Nguyen" userId="490003cd44ef8d9a" providerId="LiveId" clId="{EAD91432-6421-4B6F-9103-0F6D0E993FC2}" dt="2021-10-10T09:34:05.646" v="10" actId="2711"/>
          <ac:spMkLst>
            <pc:docMk/>
            <pc:sldMk cId="0" sldId="287"/>
            <ac:spMk id="34817" creationId="{00000000-0000-0000-0000-000000000000}"/>
          </ac:spMkLst>
        </pc:spChg>
      </pc:sldChg>
      <pc:sldChg chg="modSp mod">
        <pc:chgData name="Nguyen" userId="490003cd44ef8d9a" providerId="LiveId" clId="{EAD91432-6421-4B6F-9103-0F6D0E993FC2}" dt="2021-10-10T09:34:29.629" v="13" actId="2711"/>
        <pc:sldMkLst>
          <pc:docMk/>
          <pc:sldMk cId="0" sldId="288"/>
        </pc:sldMkLst>
        <pc:spChg chg="mod">
          <ac:chgData name="Nguyen" userId="490003cd44ef8d9a" providerId="LiveId" clId="{EAD91432-6421-4B6F-9103-0F6D0E993FC2}" dt="2021-10-10T09:34:29.629" v="13" actId="2711"/>
          <ac:spMkLst>
            <pc:docMk/>
            <pc:sldMk cId="0" sldId="288"/>
            <ac:spMk id="5" creationId="{00000000-0000-0000-0000-000000000000}"/>
          </ac:spMkLst>
        </pc:spChg>
      </pc:sldChg>
      <pc:sldChg chg="modSp mod">
        <pc:chgData name="Nguyen" userId="490003cd44ef8d9a" providerId="LiveId" clId="{EAD91432-6421-4B6F-9103-0F6D0E993FC2}" dt="2021-10-10T09:36:08.340" v="25" actId="2711"/>
        <pc:sldMkLst>
          <pc:docMk/>
          <pc:sldMk cId="0" sldId="289"/>
        </pc:sldMkLst>
        <pc:spChg chg="mod">
          <ac:chgData name="Nguyen" userId="490003cd44ef8d9a" providerId="LiveId" clId="{EAD91432-6421-4B6F-9103-0F6D0E993FC2}" dt="2021-10-10T09:36:08.340" v="25" actId="2711"/>
          <ac:spMkLst>
            <pc:docMk/>
            <pc:sldMk cId="0" sldId="289"/>
            <ac:spMk id="34817" creationId="{00000000-0000-0000-0000-000000000000}"/>
          </ac:spMkLst>
        </pc:spChg>
      </pc:sldChg>
      <pc:sldChg chg="modSp mod">
        <pc:chgData name="Nguyen" userId="490003cd44ef8d9a" providerId="LiveId" clId="{EAD91432-6421-4B6F-9103-0F6D0E993FC2}" dt="2021-10-10T09:36:31.516" v="28" actId="2711"/>
        <pc:sldMkLst>
          <pc:docMk/>
          <pc:sldMk cId="0" sldId="290"/>
        </pc:sldMkLst>
        <pc:spChg chg="mod">
          <ac:chgData name="Nguyen" userId="490003cd44ef8d9a" providerId="LiveId" clId="{EAD91432-6421-4B6F-9103-0F6D0E993FC2}" dt="2021-10-10T09:36:25.189" v="27" actId="2711"/>
          <ac:spMkLst>
            <pc:docMk/>
            <pc:sldMk cId="0" sldId="290"/>
            <ac:spMk id="6" creationId="{00000000-0000-0000-0000-000000000000}"/>
          </ac:spMkLst>
        </pc:spChg>
        <pc:spChg chg="mod">
          <ac:chgData name="Nguyen" userId="490003cd44ef8d9a" providerId="LiveId" clId="{EAD91432-6421-4B6F-9103-0F6D0E993FC2}" dt="2021-10-10T09:36:31.516" v="28" actId="2711"/>
          <ac:spMkLst>
            <pc:docMk/>
            <pc:sldMk cId="0" sldId="290"/>
            <ac:spMk id="10241" creationId="{00000000-0000-0000-0000-000000000000}"/>
          </ac:spMkLst>
        </pc:spChg>
      </pc:sldChg>
      <pc:sldChg chg="modSp mod">
        <pc:chgData name="Nguyen" userId="490003cd44ef8d9a" providerId="LiveId" clId="{EAD91432-6421-4B6F-9103-0F6D0E993FC2}" dt="2021-10-10T09:36:15.529" v="26" actId="2711"/>
        <pc:sldMkLst>
          <pc:docMk/>
          <pc:sldMk cId="0" sldId="291"/>
        </pc:sldMkLst>
        <pc:spChg chg="mod">
          <ac:chgData name="Nguyen" userId="490003cd44ef8d9a" providerId="LiveId" clId="{EAD91432-6421-4B6F-9103-0F6D0E993FC2}" dt="2021-10-10T09:36:15.529" v="26" actId="2711"/>
          <ac:spMkLst>
            <pc:docMk/>
            <pc:sldMk cId="0" sldId="291"/>
            <ac:spMk id="3481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8AE-8944-4BC2-A717-AA6A59E1EC0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6A13-2B62-4614-B644-C0C2CDCCB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8AE-8944-4BC2-A717-AA6A59E1EC0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6A13-2B62-4614-B644-C0C2CDCCB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8AE-8944-4BC2-A717-AA6A59E1EC0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6A13-2B62-4614-B644-C0C2CDCCB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8AE-8944-4BC2-A717-AA6A59E1EC0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6A13-2B62-4614-B644-C0C2CDCCB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8AE-8944-4BC2-A717-AA6A59E1EC0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6A13-2B62-4614-B644-C0C2CDCCB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8AE-8944-4BC2-A717-AA6A59E1EC0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6A13-2B62-4614-B644-C0C2CDCCB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8AE-8944-4BC2-A717-AA6A59E1EC0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6A13-2B62-4614-B644-C0C2CDCCB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8AE-8944-4BC2-A717-AA6A59E1EC0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6A13-2B62-4614-B644-C0C2CDCCB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8AE-8944-4BC2-A717-AA6A59E1EC0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6A13-2B62-4614-B644-C0C2CDCCB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8AE-8944-4BC2-A717-AA6A59E1EC0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6A13-2B62-4614-B644-C0C2CDCCB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8AE-8944-4BC2-A717-AA6A59E1EC0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6A13-2B62-4614-B644-C0C2CDCCB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7E8AE-8944-4BC2-A717-AA6A59E1EC0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66A13-2B62-4614-B644-C0C2CDCCB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cute-600x3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1600200"/>
            <a:ext cx="82296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2 )</a:t>
            </a:r>
          </a:p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33385211_pink-florals-ppt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200400" y="338554"/>
            <a:ext cx="5943600" cy="61863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vi-VN" sz="4400" b="1" i="1" dirty="0">
                <a:solidFill>
                  <a:srgbClr val="0070C0"/>
                </a:solidFill>
                <a:latin typeface="+mj-lt"/>
              </a:rPr>
              <a:t>Cùng nhau lau chùi, quét dọn nhà ở để nhà ở luôn sạch sẽ, gọn gàng; không vẽ bậy, bôi bẩn lên tường, lên đồ dùng trong nhà và nhắc nhở mọi người trong gia đình cùng nhau thực hiện.</a:t>
            </a:r>
            <a:endParaRPr lang="en-US" sz="4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0" y="2057400"/>
            <a:ext cx="3200400" cy="182880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33385211_pink-florals-ppt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09800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00B050"/>
                </a:solidFill>
                <a:latin typeface="+mj-lt"/>
              </a:rPr>
              <a:t>Hoạt động </a:t>
            </a:r>
            <a:r>
              <a:rPr lang="en-US" sz="6600" b="1" dirty="0">
                <a:solidFill>
                  <a:srgbClr val="00B050"/>
                </a:solidFill>
                <a:latin typeface="+mj-lt"/>
              </a:rPr>
              <a:t>2</a:t>
            </a:r>
            <a:r>
              <a:rPr lang="vi-VN" sz="6600" b="1" dirty="0">
                <a:solidFill>
                  <a:srgbClr val="00B050"/>
                </a:solidFill>
                <a:latin typeface="+mj-lt"/>
              </a:rPr>
              <a:t>:</a:t>
            </a:r>
            <a:endParaRPr lang="en-US" sz="6600" b="1" dirty="0">
              <a:solidFill>
                <a:srgbClr val="00B050"/>
              </a:solidFill>
              <a:latin typeface="+mj-lt"/>
            </a:endParaRPr>
          </a:p>
          <a:p>
            <a:r>
              <a:rPr lang="vi-VN" sz="66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8000" b="1" i="1" dirty="0" err="1">
                <a:solidFill>
                  <a:srgbClr val="C00000"/>
                </a:solidFill>
                <a:latin typeface="+mj-lt"/>
              </a:rPr>
              <a:t>Trò</a:t>
            </a:r>
            <a:r>
              <a:rPr lang="en-US" sz="80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8000" b="1" i="1" dirty="0" err="1">
                <a:solidFill>
                  <a:srgbClr val="C00000"/>
                </a:solidFill>
                <a:latin typeface="+mj-lt"/>
              </a:rPr>
              <a:t>chơi</a:t>
            </a:r>
            <a:r>
              <a:rPr lang="en-US" sz="8000" b="1" i="1" dirty="0">
                <a:solidFill>
                  <a:srgbClr val="C00000"/>
                </a:solidFill>
                <a:latin typeface="+mj-lt"/>
              </a:rPr>
              <a:t> “</a:t>
            </a:r>
            <a:r>
              <a:rPr lang="en-US" sz="8000" b="1" i="1" dirty="0" err="1">
                <a:solidFill>
                  <a:srgbClr val="C00000"/>
                </a:solidFill>
                <a:latin typeface="+mj-lt"/>
              </a:rPr>
              <a:t>Dọn</a:t>
            </a:r>
            <a:r>
              <a:rPr lang="en-US" sz="80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8000" b="1" i="1" dirty="0" err="1">
                <a:solidFill>
                  <a:srgbClr val="C00000"/>
                </a:solidFill>
                <a:latin typeface="+mj-lt"/>
              </a:rPr>
              <a:t>nhà</a:t>
            </a:r>
            <a:r>
              <a:rPr lang="en-US" sz="8000" b="1" i="1" dirty="0">
                <a:solidFill>
                  <a:srgbClr val="C00000"/>
                </a:solidFill>
                <a:latin typeface="+mj-lt"/>
              </a:rPr>
              <a:t>”</a:t>
            </a:r>
            <a:endParaRPr lang="en-US" sz="8000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4800"/>
            <a:ext cx="49530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>
                <a:sym typeface="Wingdings"/>
              </a:rPr>
              <a:t> </a:t>
            </a:r>
            <a:r>
              <a:rPr lang="en-US" sz="9600" dirty="0">
                <a:solidFill>
                  <a:srgbClr val="C00000"/>
                </a:solidFill>
                <a:sym typeface="Wingdings"/>
              </a:rPr>
              <a:t>S/22</a:t>
            </a:r>
            <a:endParaRPr lang="en-US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ower-point đep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73075" algn="l"/>
              </a:tabLst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en-US" sz="4400" b="1" i="0" u="none" strike="noStrike" cap="none" normalizeH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8768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8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8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8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8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295400" y="990600"/>
            <a:ext cx="762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505908"/>
            <a:ext cx="3505200" cy="3477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vi-VN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hực hiện công việc và những lưu ý khi thực hiện công việc đó.</a:t>
            </a:r>
            <a:endParaRPr kumimoji="0" lang="vi-VN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0"/>
            <a:ext cx="2667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1143000"/>
            <a:ext cx="2438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2286000"/>
            <a:ext cx="23622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5029200"/>
            <a:ext cx="32004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Lau, </a:t>
            </a:r>
            <a:r>
              <a:rPr lang="en-US" sz="4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3352800"/>
            <a:ext cx="32004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3200400" y="1143000"/>
            <a:ext cx="3200400" cy="2286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endCxn id="11" idx="1"/>
          </p:cNvCxnSpPr>
          <p:nvPr/>
        </p:nvCxnSpPr>
        <p:spPr>
          <a:xfrm flipV="1">
            <a:off x="3657600" y="1496943"/>
            <a:ext cx="2362200" cy="24654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2" idx="1"/>
          </p:cNvCxnSpPr>
          <p:nvPr/>
        </p:nvCxnSpPr>
        <p:spPr>
          <a:xfrm flipV="1">
            <a:off x="3581400" y="2747665"/>
            <a:ext cx="2438400" cy="12147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4" idx="1"/>
          </p:cNvCxnSpPr>
          <p:nvPr/>
        </p:nvCxnSpPr>
        <p:spPr>
          <a:xfrm>
            <a:off x="3581400" y="4038600"/>
            <a:ext cx="2362200" cy="990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3" idx="1"/>
          </p:cNvCxnSpPr>
          <p:nvPr/>
        </p:nvCxnSpPr>
        <p:spPr>
          <a:xfrm>
            <a:off x="3657600" y="4038600"/>
            <a:ext cx="2286000" cy="17754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e51aeb2a2800e62f85edfd48d4a6b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209800" y="1981200"/>
            <a:ext cx="5181600" cy="25545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73075" algn="l"/>
              </a:tabLst>
            </a:pPr>
            <a:r>
              <a:rPr kumimoji="0" lang="en-US" sz="8000" b="1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8000" b="1" i="1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sz="8000" b="1" i="1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8000" b="1" i="1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kumimoji="0" lang="vi-VN" sz="8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e51aeb2a2800e62f85edfd48d4a6b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90800" y="1524000"/>
            <a:ext cx="5029200" cy="25853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73075" algn="l"/>
              </a:tabLst>
            </a:pPr>
            <a:r>
              <a:rPr kumimoji="0" lang="vi-VN" sz="5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Chúng ta c</a:t>
            </a:r>
            <a:r>
              <a:rPr kumimoji="0" lang="en-US" sz="5400" b="1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ần</a:t>
            </a:r>
            <a:r>
              <a:rPr kumimoji="0" lang="vi-VN" sz="5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vệ sinh nhà ở</a:t>
            </a:r>
            <a:r>
              <a:rPr kumimoji="0" lang="en-US" sz="5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5400" b="1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để</a:t>
            </a:r>
            <a:r>
              <a:rPr kumimoji="0" lang="en-US" sz="5400" b="1" i="1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5400" b="1" i="1" u="none" strike="noStrike" cap="none" normalizeH="0" dirty="0" err="1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làm</a:t>
            </a:r>
            <a:r>
              <a:rPr kumimoji="0" lang="en-US" sz="5400" b="1" i="1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5400" b="1" i="1" u="none" strike="noStrike" cap="none" normalizeH="0" dirty="0" err="1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gì</a:t>
            </a:r>
            <a:r>
              <a:rPr kumimoji="0" lang="vi-VN" sz="5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?</a:t>
            </a:r>
            <a:endParaRPr kumimoji="0" lang="vi-VN" sz="5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1295400" y="2133600"/>
            <a:ext cx="1143000" cy="1600200"/>
          </a:xfrm>
          <a:prstGeom prst="actionButtonHelp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33385211_pink-florals-ppt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200400" y="1219200"/>
            <a:ext cx="5943600" cy="42473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vi-VN" sz="5400" b="1" i="1" dirty="0">
                <a:solidFill>
                  <a:srgbClr val="0070C0"/>
                </a:solidFill>
                <a:latin typeface="+mj-lt"/>
              </a:rPr>
              <a:t>Chúng ta cần vệ sinh nhà ở đúng cách để bảo vệ sức khoẻ và tiết kiệm thời gian.</a:t>
            </a:r>
            <a:endParaRPr lang="en-US" sz="5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0" y="2057400"/>
            <a:ext cx="3200400" cy="182880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33385211_pink-florals-ppt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457200" y="0"/>
            <a:ext cx="8458200" cy="1905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4800" y="2209800"/>
            <a:ext cx="8686800" cy="42473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sắp xếp góc học tập của em.</a:t>
            </a:r>
            <a:endParaRPr 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 người thân chụp lại góc học tập của mình và chia sẻ với các bạn.</a:t>
            </a:r>
            <a:endParaRPr lang="en-US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0_HnhnnSlidep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0"/>
            <a:ext cx="9144000" cy="716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0"/>
            <a:ext cx="8382000" cy="22098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-336"/>
              </a:avLst>
            </a:prstTxWarp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4600" y="1905000"/>
            <a:ext cx="3810000" cy="1981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chemeClr val="accent3"/>
                </a:solidFill>
              </a:rPr>
              <a:t>Hát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81000" y="1676400"/>
            <a:ext cx="8382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8788" algn="l"/>
              </a:tabLst>
            </a:pP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vi-VN" sz="54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ể những việc làm trong tuần mà bản thân đã làm để giữ nhà ở gọn gàng, sạch sẽ.</a:t>
            </a:r>
            <a:endParaRPr kumimoji="0" lang="vi-VN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4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khung-hinh-nen-cute_02212057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1981200"/>
            <a:ext cx="6781800" cy="241804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33385211_pink-florals-ppt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09800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00B050"/>
                </a:solidFill>
                <a:latin typeface="+mj-lt"/>
              </a:rPr>
              <a:t>Hoạt động 1:</a:t>
            </a:r>
            <a:endParaRPr lang="en-US" sz="6600" b="1" dirty="0">
              <a:solidFill>
                <a:srgbClr val="00B050"/>
              </a:solidFill>
              <a:latin typeface="+mj-lt"/>
            </a:endParaRPr>
          </a:p>
          <a:p>
            <a:pPr algn="ctr"/>
            <a:r>
              <a:rPr lang="vi-VN" sz="66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8800" b="1" i="1" dirty="0" err="1">
                <a:solidFill>
                  <a:srgbClr val="C00000"/>
                </a:solidFill>
                <a:latin typeface="+mj-lt"/>
              </a:rPr>
              <a:t>Bày</a:t>
            </a:r>
            <a:r>
              <a:rPr lang="en-US" sz="88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8800" b="1" i="1" dirty="0" err="1">
                <a:solidFill>
                  <a:srgbClr val="C00000"/>
                </a:solidFill>
                <a:latin typeface="+mj-lt"/>
              </a:rPr>
              <a:t>tỏ</a:t>
            </a:r>
            <a:r>
              <a:rPr lang="en-US" sz="8800" b="1" i="1" dirty="0">
                <a:solidFill>
                  <a:srgbClr val="C00000"/>
                </a:solidFill>
                <a:latin typeface="+mj-lt"/>
              </a:rPr>
              <a:t> ý </a:t>
            </a:r>
            <a:r>
              <a:rPr lang="en-US" sz="8800" b="1" i="1" dirty="0" err="1">
                <a:solidFill>
                  <a:srgbClr val="C00000"/>
                </a:solidFill>
                <a:latin typeface="+mj-lt"/>
              </a:rPr>
              <a:t>kiến</a:t>
            </a:r>
            <a:endParaRPr lang="en-US" sz="8800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4800"/>
            <a:ext cx="49530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>
                <a:sym typeface="Wingdings"/>
              </a:rPr>
              <a:t> </a:t>
            </a:r>
            <a:r>
              <a:rPr lang="en-US" sz="9600" dirty="0">
                <a:solidFill>
                  <a:srgbClr val="C00000"/>
                </a:solidFill>
                <a:sym typeface="Wingdings"/>
              </a:rPr>
              <a:t>S/22</a:t>
            </a:r>
            <a:endParaRPr lang="en-US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05200"/>
            <a:ext cx="441960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3657600"/>
            <a:ext cx="464820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4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457200"/>
            <a:ext cx="78486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28600" y="2057400"/>
            <a:ext cx="8610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4800" b="1" i="0" u="none" strike="noStrike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+ </a:t>
            </a:r>
            <a:r>
              <a:rPr kumimoji="0" lang="vi-VN" sz="4800" b="1" i="1" u="none" strike="noStrike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Mọi người trong hình đang làm gì?</a:t>
            </a:r>
            <a:endParaRPr kumimoji="0" lang="en-US" sz="4800" b="1" i="0" u="none" strike="noStrike" normalizeH="0" baseline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4800" b="1" i="1" u="none" strike="noStrike" normalizeH="0" baseline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+ Em đồng tình hay không đồng tình với việc làm đó? Vì sao?</a:t>
            </a:r>
            <a:endParaRPr kumimoji="0" lang="vi-VN" sz="4800" b="1" i="0" u="none" strike="noStrike" normalizeH="0" baseline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e51aeb2a2800e62f85edfd48d4a6b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1905000"/>
            <a:ext cx="5562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8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52400" y="0"/>
            <a:ext cx="883920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+ </a:t>
            </a:r>
            <a:r>
              <a:rPr kumimoji="0" lang="vi-VN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Mọi người trong hình đang làm gì?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+ Em đồng tình hay không đồng tình với việc làm đó? Vì sao?</a:t>
            </a:r>
            <a:endParaRPr kumimoji="0" lang="vi-VN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524000"/>
            <a:ext cx="9144000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e51aeb2a2800e62f85edfd48d4a6b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90800" y="1893332"/>
            <a:ext cx="5029200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73075" algn="l"/>
              </a:tabLst>
            </a:pPr>
            <a:r>
              <a:rPr kumimoji="0" lang="vi-VN" sz="4800" b="1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Chúng ta có thể làm gì để giữ vệ sinh nhà ở?</a:t>
            </a:r>
            <a:endParaRPr kumimoji="0" lang="vi-VN" sz="4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1295400" y="2133600"/>
            <a:ext cx="1143000" cy="1600200"/>
          </a:xfrm>
          <a:prstGeom prst="actionButtonHelp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318</Words>
  <Application>Microsoft Office PowerPoint</Application>
  <PresentationFormat>On-screen Show (4:3)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Nguyen</cp:lastModifiedBy>
  <cp:revision>69</cp:revision>
  <dcterms:created xsi:type="dcterms:W3CDTF">2021-08-02T02:55:56Z</dcterms:created>
  <dcterms:modified xsi:type="dcterms:W3CDTF">2021-10-10T09:37:20Z</dcterms:modified>
</cp:coreProperties>
</file>