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4.xml" ContentType="application/vnd.openxmlformats-officedocument.presentationml.tags+xml"/>
  <Override PartName="/ppt/diagrams/layout1.xml" ContentType="application/vnd.openxmlformats-officedocument.drawingml.diagramLayout+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4"/>
  </p:notesMasterIdLst>
  <p:sldIdLst>
    <p:sldId id="414" r:id="rId3"/>
    <p:sldId id="410" r:id="rId4"/>
    <p:sldId id="297" r:id="rId5"/>
    <p:sldId id="342" r:id="rId6"/>
    <p:sldId id="273" r:id="rId7"/>
    <p:sldId id="428" r:id="rId8"/>
    <p:sldId id="418" r:id="rId9"/>
    <p:sldId id="416" r:id="rId10"/>
    <p:sldId id="417" r:id="rId11"/>
    <p:sldId id="430" r:id="rId12"/>
    <p:sldId id="419" r:id="rId13"/>
    <p:sldId id="415" r:id="rId14"/>
    <p:sldId id="348" r:id="rId15"/>
    <p:sldId id="310" r:id="rId16"/>
    <p:sldId id="349" r:id="rId17"/>
    <p:sldId id="350" r:id="rId18"/>
    <p:sldId id="426" r:id="rId19"/>
    <p:sldId id="344" r:id="rId20"/>
    <p:sldId id="351" r:id="rId21"/>
    <p:sldId id="427" r:id="rId22"/>
    <p:sldId id="352" r:id="rId23"/>
    <p:sldId id="345" r:id="rId24"/>
    <p:sldId id="353" r:id="rId25"/>
    <p:sldId id="346" r:id="rId26"/>
    <p:sldId id="420" r:id="rId27"/>
    <p:sldId id="425" r:id="rId28"/>
    <p:sldId id="421" r:id="rId29"/>
    <p:sldId id="422" r:id="rId30"/>
    <p:sldId id="411" r:id="rId31"/>
    <p:sldId id="431" r:id="rId32"/>
    <p:sldId id="413"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303DF"/>
    <a:srgbClr val="FDF0E7"/>
    <a:srgbClr val="FEDEF7"/>
    <a:srgbClr val="5D2884"/>
    <a:srgbClr val="0000CC"/>
    <a:srgbClr val="231CB0"/>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353" autoAdjust="0"/>
    <p:restoredTop sz="94660"/>
  </p:normalViewPr>
  <p:slideViewPr>
    <p:cSldViewPr>
      <p:cViewPr varScale="1">
        <p:scale>
          <a:sx n="73" d="100"/>
          <a:sy n="73" d="100"/>
        </p:scale>
        <p:origin x="-570"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A4F34-8881-4FB3-850E-52FD36ACCE7F}"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vi-VN"/>
        </a:p>
      </dgm:t>
    </dgm:pt>
    <dgm:pt modelId="{FD4B2499-F757-4688-B851-F5AE5E49365D}">
      <dgm:prSet phldrT="[Text]"/>
      <dgm:spPr/>
      <dgm:t>
        <a:bodyPr/>
        <a:lstStyle/>
        <a:p>
          <a:r>
            <a:rPr lang="en-US" dirty="0"/>
            <a:t>1</a:t>
          </a:r>
          <a:endParaRPr lang="vi-VN" dirty="0"/>
        </a:p>
      </dgm:t>
    </dgm:pt>
    <dgm:pt modelId="{6AFDE18A-6B7E-4F3C-8B50-0623AEE6238C}" type="parTrans" cxnId="{AFADF9FD-C687-46BD-9DCD-7BC5369AA892}">
      <dgm:prSet/>
      <dgm:spPr/>
      <dgm:t>
        <a:bodyPr/>
        <a:lstStyle/>
        <a:p>
          <a:endParaRPr lang="vi-VN"/>
        </a:p>
      </dgm:t>
    </dgm:pt>
    <dgm:pt modelId="{5E50FAD1-7B80-4F4F-A669-4203FE67A41D}" type="sibTrans" cxnId="{AFADF9FD-C687-46BD-9DCD-7BC5369AA892}">
      <dgm:prSet/>
      <dgm:spPr/>
      <dgm:t>
        <a:bodyPr/>
        <a:lstStyle/>
        <a:p>
          <a:endParaRPr lang="vi-VN"/>
        </a:p>
      </dgm:t>
    </dgm:pt>
    <dgm:pt modelId="{434B1684-552F-472F-98E4-CBA3A1E1BC06}">
      <dgm:prSet phldrT="[Text]" custT="1"/>
      <dgm:spPr/>
      <dgm:t>
        <a:bodyPr/>
        <a:lstStyle/>
        <a:p>
          <a:pPr algn="just"/>
          <a:r>
            <a:rPr lang="en-US" sz="2200" b="0" dirty="0">
              <a:latin typeface="Times New Roman" panose="02020603050405020304" pitchFamily="18" charset="0"/>
              <a:cs typeface="Times New Roman" panose="02020603050405020304" pitchFamily="18" charset="0"/>
            </a:rPr>
            <a:t>La </a:t>
          </a:r>
          <a:r>
            <a:rPr lang="en-US" sz="2200" b="0" dirty="0" err="1">
              <a:latin typeface="Times New Roman" panose="02020603050405020304" pitchFamily="18" charset="0"/>
              <a:cs typeface="Times New Roman" panose="02020603050405020304" pitchFamily="18" charset="0"/>
            </a:rPr>
            <a:t>Phông</a:t>
          </a:r>
          <a:r>
            <a:rPr lang="en-US" sz="2200" b="0" dirty="0">
              <a:latin typeface="Times New Roman" panose="02020603050405020304" pitchFamily="18" charset="0"/>
              <a:cs typeface="Times New Roman" panose="02020603050405020304" pitchFamily="18" charset="0"/>
            </a:rPr>
            <a:t>-ten </a:t>
          </a:r>
          <a:r>
            <a:rPr lang="en-US" sz="2200" b="0" dirty="0" err="1">
              <a:latin typeface="Times New Roman" panose="02020603050405020304" pitchFamily="18" charset="0"/>
              <a:cs typeface="Times New Roman" panose="02020603050405020304" pitchFamily="18" charset="0"/>
            </a:rPr>
            <a:t>là</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một</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nhà</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thơ</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ngụ</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ngôn</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nổi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tiếng</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của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Pháp</a:t>
          </a:r>
          <a:r>
            <a:rPr lang="en-US" sz="2200" b="0" dirty="0">
              <a:latin typeface="Times New Roman" panose="02020603050405020304" pitchFamily="18" charset="0"/>
              <a:cs typeface="Times New Roman" panose="02020603050405020304" pitchFamily="18" charset="0"/>
            </a:rPr>
            <a:t>.</a:t>
          </a:r>
          <a:endParaRPr lang="vi-VN" sz="2200" b="0" dirty="0">
            <a:latin typeface="Times New Roman" panose="02020603050405020304" pitchFamily="18" charset="0"/>
            <a:cs typeface="Times New Roman" panose="02020603050405020304" pitchFamily="18" charset="0"/>
          </a:endParaRPr>
        </a:p>
      </dgm:t>
    </dgm:pt>
    <dgm:pt modelId="{EB8DD410-48C3-430E-A54B-5FDD71B64A76}" type="parTrans" cxnId="{CA4CDC10-774C-4F53-90D4-46D8CFE12A93}">
      <dgm:prSet/>
      <dgm:spPr/>
      <dgm:t>
        <a:bodyPr/>
        <a:lstStyle/>
        <a:p>
          <a:endParaRPr lang="vi-VN"/>
        </a:p>
      </dgm:t>
    </dgm:pt>
    <dgm:pt modelId="{EADA6B7B-F699-4359-B357-A035D519A595}" type="sibTrans" cxnId="{CA4CDC10-774C-4F53-90D4-46D8CFE12A93}">
      <dgm:prSet/>
      <dgm:spPr/>
      <dgm:t>
        <a:bodyPr/>
        <a:lstStyle/>
        <a:p>
          <a:endParaRPr lang="vi-VN"/>
        </a:p>
      </dgm:t>
    </dgm:pt>
    <dgm:pt modelId="{96720364-96F8-4D95-97C6-34E03A52D444}">
      <dgm:prSet phldrT="[Text]"/>
      <dgm:spPr/>
      <dgm:t>
        <a:bodyPr/>
        <a:lstStyle/>
        <a:p>
          <a:r>
            <a:rPr lang="en-US" dirty="0"/>
            <a:t>2</a:t>
          </a:r>
          <a:endParaRPr lang="vi-VN" dirty="0"/>
        </a:p>
      </dgm:t>
    </dgm:pt>
    <dgm:pt modelId="{003BF6CF-4C3B-4116-AF57-74C93A7E7E26}" type="parTrans" cxnId="{0A3730D7-6125-4507-8E6F-E3F78EEF2E50}">
      <dgm:prSet/>
      <dgm:spPr/>
      <dgm:t>
        <a:bodyPr/>
        <a:lstStyle/>
        <a:p>
          <a:endParaRPr lang="vi-VN"/>
        </a:p>
      </dgm:t>
    </dgm:pt>
    <dgm:pt modelId="{6AC4C443-FAC9-4E16-8041-5CCDF17A5AE3}" type="sibTrans" cxnId="{0A3730D7-6125-4507-8E6F-E3F78EEF2E50}">
      <dgm:prSet/>
      <dgm:spPr/>
      <dgm:t>
        <a:bodyPr/>
        <a:lstStyle/>
        <a:p>
          <a:endParaRPr lang="vi-VN"/>
        </a:p>
      </dgm:t>
    </dgm:pt>
    <dgm:pt modelId="{D0215A5C-D236-44FA-877E-860E0543CBE3}">
      <dgm:prSet phldrT="[Text]" custT="1"/>
      <dgm:spPr/>
      <dgm:t>
        <a:bodyPr/>
        <a:lstStyle/>
        <a:p>
          <a:pPr algn="just"/>
          <a:r>
            <a:rPr lang="vi-VN" sz="2200" b="0" i="0" dirty="0">
              <a:latin typeface="Times New Roman" panose="02020603050405020304" pitchFamily="18" charset="0"/>
              <a:cs typeface="Times New Roman" panose="02020603050405020304" pitchFamily="18" charset="0"/>
            </a:rPr>
            <a:t>Chính cuộc sống chan hòa với thiên nhiên, gần gũi với người dân thường đã khiến cho thơ văn của ông giàu tính dân gian, giàu chất thơ của cuộc sống và sự thực tinh tế, sinh động. </a:t>
          </a:r>
          <a:endParaRPr lang="vi-VN" sz="2200" dirty="0">
            <a:latin typeface="Times New Roman" panose="02020603050405020304" pitchFamily="18" charset="0"/>
            <a:cs typeface="Times New Roman" panose="02020603050405020304" pitchFamily="18" charset="0"/>
          </a:endParaRPr>
        </a:p>
      </dgm:t>
    </dgm:pt>
    <dgm:pt modelId="{AE1C7B2A-6C05-46C9-8EB6-652D70CC1729}" type="parTrans" cxnId="{852E7331-D216-47ED-B887-A2F63125E0C9}">
      <dgm:prSet/>
      <dgm:spPr/>
      <dgm:t>
        <a:bodyPr/>
        <a:lstStyle/>
        <a:p>
          <a:endParaRPr lang="vi-VN"/>
        </a:p>
      </dgm:t>
    </dgm:pt>
    <dgm:pt modelId="{80EB4595-D5A4-4B5E-ACA0-755FD9297556}" type="sibTrans" cxnId="{852E7331-D216-47ED-B887-A2F63125E0C9}">
      <dgm:prSet/>
      <dgm:spPr/>
      <dgm:t>
        <a:bodyPr/>
        <a:lstStyle/>
        <a:p>
          <a:endParaRPr lang="vi-VN"/>
        </a:p>
      </dgm:t>
    </dgm:pt>
    <dgm:pt modelId="{1E5D7570-0725-4190-A472-A81C8ECBA574}">
      <dgm:prSet phldrT="[Text]"/>
      <dgm:spPr/>
      <dgm:t>
        <a:bodyPr/>
        <a:lstStyle/>
        <a:p>
          <a:r>
            <a:rPr lang="en-US" dirty="0"/>
            <a:t>3</a:t>
          </a:r>
          <a:endParaRPr lang="vi-VN" dirty="0"/>
        </a:p>
      </dgm:t>
    </dgm:pt>
    <dgm:pt modelId="{C5FB2B1C-F956-4D43-A661-D26A75A52171}" type="parTrans" cxnId="{404340AA-787F-43E3-A04D-2C59F112895C}">
      <dgm:prSet/>
      <dgm:spPr/>
      <dgm:t>
        <a:bodyPr/>
        <a:lstStyle/>
        <a:p>
          <a:endParaRPr lang="vi-VN"/>
        </a:p>
      </dgm:t>
    </dgm:pt>
    <dgm:pt modelId="{FA554907-843A-4692-97F5-DD5765AEA6C0}" type="sibTrans" cxnId="{404340AA-787F-43E3-A04D-2C59F112895C}">
      <dgm:prSet/>
      <dgm:spPr/>
      <dgm:t>
        <a:bodyPr/>
        <a:lstStyle/>
        <a:p>
          <a:endParaRPr lang="vi-VN"/>
        </a:p>
      </dgm:t>
    </dgm:pt>
    <dgm:pt modelId="{A528F52E-62CA-4A3F-9F73-32B58DE9F951}">
      <dgm:prSet phldrT="[Text]" custT="1"/>
      <dgm:spPr/>
      <dgm:t>
        <a:bodyPr/>
        <a:lstStyle/>
        <a:p>
          <a:pPr algn="just"/>
          <a:r>
            <a:rPr lang="en-US" sz="2200" b="0" dirty="0">
              <a:latin typeface="Times New Roman" panose="02020603050405020304" pitchFamily="18" charset="0"/>
              <a:cs typeface="Times New Roman" panose="02020603050405020304" pitchFamily="18" charset="0"/>
            </a:rPr>
            <a:t>La </a:t>
          </a:r>
          <a:r>
            <a:rPr lang="en-US" sz="2200" b="0" dirty="0" err="1">
              <a:latin typeface="Times New Roman" panose="02020603050405020304" pitchFamily="18" charset="0"/>
              <a:cs typeface="Times New Roman" panose="02020603050405020304" pitchFamily="18" charset="0"/>
            </a:rPr>
            <a:t>Phông</a:t>
          </a:r>
          <a:r>
            <a:rPr lang="en-US" sz="2200" b="0" dirty="0">
              <a:latin typeface="Times New Roman" panose="02020603050405020304" pitchFamily="18" charset="0"/>
              <a:cs typeface="Times New Roman" panose="02020603050405020304" pitchFamily="18" charset="0"/>
            </a:rPr>
            <a:t>-ten </a:t>
          </a:r>
          <a:r>
            <a:rPr lang="vi-VN" sz="2200" b="0" i="0" dirty="0">
              <a:latin typeface="Times New Roman" panose="02020603050405020304" pitchFamily="18" charset="0"/>
              <a:cs typeface="Times New Roman" panose="02020603050405020304" pitchFamily="18" charset="0"/>
            </a:rPr>
            <a:t>có nhiều bài thơ nổi tiếng</a:t>
          </a:r>
          <a:r>
            <a:rPr lang="en-US" sz="2200" b="0" i="0" dirty="0">
              <a:latin typeface="Times New Roman" panose="02020603050405020304" pitchFamily="18" charset="0"/>
              <a:cs typeface="Times New Roman" panose="02020603050405020304" pitchFamily="18" charset="0"/>
            </a:rPr>
            <a:t> </a:t>
          </a:r>
          <a:r>
            <a:rPr lang="vi-VN" sz="2200" b="0" i="0" dirty="0">
              <a:latin typeface="Times New Roman" panose="02020603050405020304" pitchFamily="18" charset="0"/>
              <a:cs typeface="Times New Roman" panose="02020603050405020304" pitchFamily="18" charset="0"/>
            </a:rPr>
            <a:t>: Ve</a:t>
          </a:r>
          <a:r>
            <a:rPr lang="en-US" sz="2200" b="0" i="0" dirty="0">
              <a:latin typeface="Times New Roman" panose="02020603050405020304" pitchFamily="18" charset="0"/>
              <a:cs typeface="Times New Roman" panose="02020603050405020304" pitchFamily="18" charset="0"/>
            </a:rPr>
            <a:t> </a:t>
          </a:r>
          <a:r>
            <a:rPr lang="en-US" sz="2200" b="0" i="0" dirty="0" err="1">
              <a:latin typeface="Times New Roman" panose="02020603050405020304" pitchFamily="18" charset="0"/>
              <a:cs typeface="Times New Roman" panose="02020603050405020304" pitchFamily="18" charset="0"/>
            </a:rPr>
            <a:t>Sầu</a:t>
          </a:r>
          <a:r>
            <a:rPr lang="en-US" sz="2200" b="0" i="0" dirty="0">
              <a:latin typeface="Times New Roman" panose="02020603050405020304" pitchFamily="18" charset="0"/>
              <a:cs typeface="Times New Roman" panose="02020603050405020304" pitchFamily="18" charset="0"/>
            </a:rPr>
            <a:t> </a:t>
          </a:r>
          <a:r>
            <a:rPr lang="vi-VN" sz="2200" b="0" i="0" dirty="0">
              <a:latin typeface="Times New Roman" panose="02020603050405020304" pitchFamily="18" charset="0"/>
              <a:cs typeface="Times New Roman" panose="02020603050405020304" pitchFamily="18" charset="0"/>
            </a:rPr>
            <a:t>và Kiến, Quạ và Cáo, Chó </a:t>
          </a:r>
          <a:r>
            <a:rPr lang="en-US" sz="2200" b="0" i="0" dirty="0">
              <a:latin typeface="Times New Roman" panose="02020603050405020304" pitchFamily="18" charset="0"/>
              <a:cs typeface="Times New Roman" panose="02020603050405020304" pitchFamily="18" charset="0"/>
            </a:rPr>
            <a:t>S</a:t>
          </a:r>
          <a:r>
            <a:rPr lang="vi-VN" sz="2200" b="0" i="0" dirty="0">
              <a:latin typeface="Times New Roman" panose="02020603050405020304" pitchFamily="18" charset="0"/>
              <a:cs typeface="Times New Roman" panose="02020603050405020304" pitchFamily="18" charset="0"/>
            </a:rPr>
            <a:t>ói và Cừu non, Thần Chết và lão tiều phu, Gà </a:t>
          </a:r>
          <a:r>
            <a:rPr lang="en-US" sz="2200" b="0" i="0" dirty="0">
              <a:latin typeface="Times New Roman" panose="02020603050405020304" pitchFamily="18" charset="0"/>
              <a:cs typeface="Times New Roman" panose="02020603050405020304" pitchFamily="18" charset="0"/>
            </a:rPr>
            <a:t>T</a:t>
          </a:r>
          <a:r>
            <a:rPr lang="vi-VN" sz="2200" b="0" i="0" dirty="0">
              <a:latin typeface="Times New Roman" panose="02020603050405020304" pitchFamily="18" charset="0"/>
              <a:cs typeface="Times New Roman" panose="02020603050405020304" pitchFamily="18" charset="0"/>
            </a:rPr>
            <a:t>rống và Cáo, ... </a:t>
          </a:r>
          <a:endParaRPr lang="vi-VN" sz="2200" dirty="0">
            <a:latin typeface="Times New Roman" panose="02020603050405020304" pitchFamily="18" charset="0"/>
            <a:cs typeface="Times New Roman" panose="02020603050405020304" pitchFamily="18" charset="0"/>
          </a:endParaRPr>
        </a:p>
      </dgm:t>
    </dgm:pt>
    <dgm:pt modelId="{AF4FE79A-35A2-4449-A2E7-338F9BB26671}" type="parTrans" cxnId="{E39A3372-1491-49C7-9BD5-02D981E20467}">
      <dgm:prSet/>
      <dgm:spPr/>
      <dgm:t>
        <a:bodyPr/>
        <a:lstStyle/>
        <a:p>
          <a:endParaRPr lang="vi-VN"/>
        </a:p>
      </dgm:t>
    </dgm:pt>
    <dgm:pt modelId="{1BF906F3-6ABF-422F-A6AC-6020A6EBDF93}" type="sibTrans" cxnId="{E39A3372-1491-49C7-9BD5-02D981E20467}">
      <dgm:prSet/>
      <dgm:spPr/>
      <dgm:t>
        <a:bodyPr/>
        <a:lstStyle/>
        <a:p>
          <a:endParaRPr lang="vi-VN"/>
        </a:p>
      </dgm:t>
    </dgm:pt>
    <dgm:pt modelId="{DDD2AE40-81FE-48C1-A73A-D2BF0978CFE2}" type="pres">
      <dgm:prSet presAssocID="{7A5A4F34-8881-4FB3-850E-52FD36ACCE7F}" presName="Name0" presStyleCnt="0">
        <dgm:presLayoutVars>
          <dgm:dir/>
          <dgm:animLvl val="lvl"/>
          <dgm:resizeHandles val="exact"/>
        </dgm:presLayoutVars>
      </dgm:prSet>
      <dgm:spPr/>
      <dgm:t>
        <a:bodyPr/>
        <a:lstStyle/>
        <a:p>
          <a:endParaRPr lang="en-US"/>
        </a:p>
      </dgm:t>
    </dgm:pt>
    <dgm:pt modelId="{E0BD95C1-6AD8-42B6-85FF-93A2CF4CAD0F}" type="pres">
      <dgm:prSet presAssocID="{FD4B2499-F757-4688-B851-F5AE5E49365D}" presName="linNode" presStyleCnt="0"/>
      <dgm:spPr/>
    </dgm:pt>
    <dgm:pt modelId="{F2DA0430-CF2F-4B89-873D-F2087FF36CE4}" type="pres">
      <dgm:prSet presAssocID="{FD4B2499-F757-4688-B851-F5AE5E49365D}" presName="parentText" presStyleLbl="node1" presStyleIdx="0" presStyleCnt="3" custScaleX="47569" custScaleY="102471" custLinFactNeighborY="-8821">
        <dgm:presLayoutVars>
          <dgm:chMax val="1"/>
          <dgm:bulletEnabled val="1"/>
        </dgm:presLayoutVars>
      </dgm:prSet>
      <dgm:spPr/>
      <dgm:t>
        <a:bodyPr/>
        <a:lstStyle/>
        <a:p>
          <a:endParaRPr lang="en-US"/>
        </a:p>
      </dgm:t>
    </dgm:pt>
    <dgm:pt modelId="{8A6CAFAA-4D2D-45B1-AFDD-A78CA59E1068}" type="pres">
      <dgm:prSet presAssocID="{FD4B2499-F757-4688-B851-F5AE5E49365D}" presName="descendantText" presStyleLbl="alignAccFollowNode1" presStyleIdx="0" presStyleCnt="3" custScaleX="168826" custScaleY="124548">
        <dgm:presLayoutVars>
          <dgm:bulletEnabled val="1"/>
        </dgm:presLayoutVars>
      </dgm:prSet>
      <dgm:spPr/>
      <dgm:t>
        <a:bodyPr/>
        <a:lstStyle/>
        <a:p>
          <a:endParaRPr lang="en-US"/>
        </a:p>
      </dgm:t>
    </dgm:pt>
    <dgm:pt modelId="{ADE01339-2063-44B9-B368-2D35B65B5BF9}" type="pres">
      <dgm:prSet presAssocID="{5E50FAD1-7B80-4F4F-A669-4203FE67A41D}" presName="sp" presStyleCnt="0"/>
      <dgm:spPr/>
    </dgm:pt>
    <dgm:pt modelId="{4CA50DF9-2A0B-4AA4-878E-0F89BA6EA139}" type="pres">
      <dgm:prSet presAssocID="{96720364-96F8-4D95-97C6-34E03A52D444}" presName="linNode" presStyleCnt="0"/>
      <dgm:spPr/>
    </dgm:pt>
    <dgm:pt modelId="{C48136CD-DE32-4566-A4DC-2B3567F8A3F0}" type="pres">
      <dgm:prSet presAssocID="{96720364-96F8-4D95-97C6-34E03A52D444}" presName="parentText" presStyleLbl="node1" presStyleIdx="1" presStyleCnt="3" custScaleX="47569">
        <dgm:presLayoutVars>
          <dgm:chMax val="1"/>
          <dgm:bulletEnabled val="1"/>
        </dgm:presLayoutVars>
      </dgm:prSet>
      <dgm:spPr/>
      <dgm:t>
        <a:bodyPr/>
        <a:lstStyle/>
        <a:p>
          <a:endParaRPr lang="en-US"/>
        </a:p>
      </dgm:t>
    </dgm:pt>
    <dgm:pt modelId="{A5EF7A1E-0DC3-4280-9254-889616A5A7A0}" type="pres">
      <dgm:prSet presAssocID="{96720364-96F8-4D95-97C6-34E03A52D444}" presName="descendantText" presStyleLbl="alignAccFollowNode1" presStyleIdx="1" presStyleCnt="3" custScaleX="168826" custScaleY="124548">
        <dgm:presLayoutVars>
          <dgm:bulletEnabled val="1"/>
        </dgm:presLayoutVars>
      </dgm:prSet>
      <dgm:spPr/>
      <dgm:t>
        <a:bodyPr/>
        <a:lstStyle/>
        <a:p>
          <a:endParaRPr lang="en-US"/>
        </a:p>
      </dgm:t>
    </dgm:pt>
    <dgm:pt modelId="{75413C91-7483-4B1E-84A9-307BE1982DFE}" type="pres">
      <dgm:prSet presAssocID="{6AC4C443-FAC9-4E16-8041-5CCDF17A5AE3}" presName="sp" presStyleCnt="0"/>
      <dgm:spPr/>
    </dgm:pt>
    <dgm:pt modelId="{6823FE90-8456-4A55-ACB5-0E56F0B92738}" type="pres">
      <dgm:prSet presAssocID="{1E5D7570-0725-4190-A472-A81C8ECBA574}" presName="linNode" presStyleCnt="0"/>
      <dgm:spPr/>
    </dgm:pt>
    <dgm:pt modelId="{D2143BDC-A880-4547-8E5F-C820C5A9715C}" type="pres">
      <dgm:prSet presAssocID="{1E5D7570-0725-4190-A472-A81C8ECBA574}" presName="parentText" presStyleLbl="node1" presStyleIdx="2" presStyleCnt="3" custScaleX="47569">
        <dgm:presLayoutVars>
          <dgm:chMax val="1"/>
          <dgm:bulletEnabled val="1"/>
        </dgm:presLayoutVars>
      </dgm:prSet>
      <dgm:spPr/>
      <dgm:t>
        <a:bodyPr/>
        <a:lstStyle/>
        <a:p>
          <a:endParaRPr lang="en-US"/>
        </a:p>
      </dgm:t>
    </dgm:pt>
    <dgm:pt modelId="{6FE04F2C-FA44-456A-820B-1064C0799010}" type="pres">
      <dgm:prSet presAssocID="{1E5D7570-0725-4190-A472-A81C8ECBA574}" presName="descendantText" presStyleLbl="alignAccFollowNode1" presStyleIdx="2" presStyleCnt="3" custScaleX="168826" custScaleY="124548">
        <dgm:presLayoutVars>
          <dgm:bulletEnabled val="1"/>
        </dgm:presLayoutVars>
      </dgm:prSet>
      <dgm:spPr/>
      <dgm:t>
        <a:bodyPr/>
        <a:lstStyle/>
        <a:p>
          <a:endParaRPr lang="en-US"/>
        </a:p>
      </dgm:t>
    </dgm:pt>
  </dgm:ptLst>
  <dgm:cxnLst>
    <dgm:cxn modelId="{404340AA-787F-43E3-A04D-2C59F112895C}" srcId="{7A5A4F34-8881-4FB3-850E-52FD36ACCE7F}" destId="{1E5D7570-0725-4190-A472-A81C8ECBA574}" srcOrd="2" destOrd="0" parTransId="{C5FB2B1C-F956-4D43-A661-D26A75A52171}" sibTransId="{FA554907-843A-4692-97F5-DD5765AEA6C0}"/>
    <dgm:cxn modelId="{72F36A4E-E837-4E52-B203-720510AED2E4}" type="presOf" srcId="{96720364-96F8-4D95-97C6-34E03A52D444}" destId="{C48136CD-DE32-4566-A4DC-2B3567F8A3F0}" srcOrd="0" destOrd="0" presId="urn:microsoft.com/office/officeart/2005/8/layout/vList5"/>
    <dgm:cxn modelId="{CA4CDC10-774C-4F53-90D4-46D8CFE12A93}" srcId="{FD4B2499-F757-4688-B851-F5AE5E49365D}" destId="{434B1684-552F-472F-98E4-CBA3A1E1BC06}" srcOrd="0" destOrd="0" parTransId="{EB8DD410-48C3-430E-A54B-5FDD71B64A76}" sibTransId="{EADA6B7B-F699-4359-B357-A035D519A595}"/>
    <dgm:cxn modelId="{852E7331-D216-47ED-B887-A2F63125E0C9}" srcId="{96720364-96F8-4D95-97C6-34E03A52D444}" destId="{D0215A5C-D236-44FA-877E-860E0543CBE3}" srcOrd="0" destOrd="0" parTransId="{AE1C7B2A-6C05-46C9-8EB6-652D70CC1729}" sibTransId="{80EB4595-D5A4-4B5E-ACA0-755FD9297556}"/>
    <dgm:cxn modelId="{E39A3372-1491-49C7-9BD5-02D981E20467}" srcId="{1E5D7570-0725-4190-A472-A81C8ECBA574}" destId="{A528F52E-62CA-4A3F-9F73-32B58DE9F951}" srcOrd="0" destOrd="0" parTransId="{AF4FE79A-35A2-4449-A2E7-338F9BB26671}" sibTransId="{1BF906F3-6ABF-422F-A6AC-6020A6EBDF93}"/>
    <dgm:cxn modelId="{6D92DED7-6D1F-4111-85CA-BF0B7158947D}" type="presOf" srcId="{434B1684-552F-472F-98E4-CBA3A1E1BC06}" destId="{8A6CAFAA-4D2D-45B1-AFDD-A78CA59E1068}" srcOrd="0" destOrd="0" presId="urn:microsoft.com/office/officeart/2005/8/layout/vList5"/>
    <dgm:cxn modelId="{1A2C5B6F-5282-418A-BEAA-6DBEF07E79B3}" type="presOf" srcId="{7A5A4F34-8881-4FB3-850E-52FD36ACCE7F}" destId="{DDD2AE40-81FE-48C1-A73A-D2BF0978CFE2}" srcOrd="0" destOrd="0" presId="urn:microsoft.com/office/officeart/2005/8/layout/vList5"/>
    <dgm:cxn modelId="{AFADF9FD-C687-46BD-9DCD-7BC5369AA892}" srcId="{7A5A4F34-8881-4FB3-850E-52FD36ACCE7F}" destId="{FD4B2499-F757-4688-B851-F5AE5E49365D}" srcOrd="0" destOrd="0" parTransId="{6AFDE18A-6B7E-4F3C-8B50-0623AEE6238C}" sibTransId="{5E50FAD1-7B80-4F4F-A669-4203FE67A41D}"/>
    <dgm:cxn modelId="{6648176D-8F4E-4103-B80F-5D5DF0D0C4F7}" type="presOf" srcId="{A528F52E-62CA-4A3F-9F73-32B58DE9F951}" destId="{6FE04F2C-FA44-456A-820B-1064C0799010}" srcOrd="0" destOrd="0" presId="urn:microsoft.com/office/officeart/2005/8/layout/vList5"/>
    <dgm:cxn modelId="{57FF2C5E-588C-4FB9-ABB3-66D1146A4B8F}" type="presOf" srcId="{D0215A5C-D236-44FA-877E-860E0543CBE3}" destId="{A5EF7A1E-0DC3-4280-9254-889616A5A7A0}" srcOrd="0" destOrd="0" presId="urn:microsoft.com/office/officeart/2005/8/layout/vList5"/>
    <dgm:cxn modelId="{0A3730D7-6125-4507-8E6F-E3F78EEF2E50}" srcId="{7A5A4F34-8881-4FB3-850E-52FD36ACCE7F}" destId="{96720364-96F8-4D95-97C6-34E03A52D444}" srcOrd="1" destOrd="0" parTransId="{003BF6CF-4C3B-4116-AF57-74C93A7E7E26}" sibTransId="{6AC4C443-FAC9-4E16-8041-5CCDF17A5AE3}"/>
    <dgm:cxn modelId="{7FA75172-9328-4433-8DDF-C0F1DADCB44B}" type="presOf" srcId="{1E5D7570-0725-4190-A472-A81C8ECBA574}" destId="{D2143BDC-A880-4547-8E5F-C820C5A9715C}" srcOrd="0" destOrd="0" presId="urn:microsoft.com/office/officeart/2005/8/layout/vList5"/>
    <dgm:cxn modelId="{303159E2-A9A1-4AAD-8DB6-26137A19B33E}" type="presOf" srcId="{FD4B2499-F757-4688-B851-F5AE5E49365D}" destId="{F2DA0430-CF2F-4B89-873D-F2087FF36CE4}" srcOrd="0" destOrd="0" presId="urn:microsoft.com/office/officeart/2005/8/layout/vList5"/>
    <dgm:cxn modelId="{7447F272-1EAB-4569-9A76-30187F703161}" type="presParOf" srcId="{DDD2AE40-81FE-48C1-A73A-D2BF0978CFE2}" destId="{E0BD95C1-6AD8-42B6-85FF-93A2CF4CAD0F}" srcOrd="0" destOrd="0" presId="urn:microsoft.com/office/officeart/2005/8/layout/vList5"/>
    <dgm:cxn modelId="{B3E2165E-E935-4608-A4A3-393246767DE1}" type="presParOf" srcId="{E0BD95C1-6AD8-42B6-85FF-93A2CF4CAD0F}" destId="{F2DA0430-CF2F-4B89-873D-F2087FF36CE4}" srcOrd="0" destOrd="0" presId="urn:microsoft.com/office/officeart/2005/8/layout/vList5"/>
    <dgm:cxn modelId="{0DBDED65-C6C0-459E-842A-5AB7BD9459C3}" type="presParOf" srcId="{E0BD95C1-6AD8-42B6-85FF-93A2CF4CAD0F}" destId="{8A6CAFAA-4D2D-45B1-AFDD-A78CA59E1068}" srcOrd="1" destOrd="0" presId="urn:microsoft.com/office/officeart/2005/8/layout/vList5"/>
    <dgm:cxn modelId="{30F74508-5730-4961-937F-ECE83F906C1C}" type="presParOf" srcId="{DDD2AE40-81FE-48C1-A73A-D2BF0978CFE2}" destId="{ADE01339-2063-44B9-B368-2D35B65B5BF9}" srcOrd="1" destOrd="0" presId="urn:microsoft.com/office/officeart/2005/8/layout/vList5"/>
    <dgm:cxn modelId="{2A084479-2F6E-4E24-80FA-840B85B78514}" type="presParOf" srcId="{DDD2AE40-81FE-48C1-A73A-D2BF0978CFE2}" destId="{4CA50DF9-2A0B-4AA4-878E-0F89BA6EA139}" srcOrd="2" destOrd="0" presId="urn:microsoft.com/office/officeart/2005/8/layout/vList5"/>
    <dgm:cxn modelId="{241E77E6-8C0F-490A-8939-F47A0EA42702}" type="presParOf" srcId="{4CA50DF9-2A0B-4AA4-878E-0F89BA6EA139}" destId="{C48136CD-DE32-4566-A4DC-2B3567F8A3F0}" srcOrd="0" destOrd="0" presId="urn:microsoft.com/office/officeart/2005/8/layout/vList5"/>
    <dgm:cxn modelId="{27BFC14D-6349-4E81-8168-B816B8F899F7}" type="presParOf" srcId="{4CA50DF9-2A0B-4AA4-878E-0F89BA6EA139}" destId="{A5EF7A1E-0DC3-4280-9254-889616A5A7A0}" srcOrd="1" destOrd="0" presId="urn:microsoft.com/office/officeart/2005/8/layout/vList5"/>
    <dgm:cxn modelId="{C0C23D55-D377-46AA-B3B3-3EEEED7A7467}" type="presParOf" srcId="{DDD2AE40-81FE-48C1-A73A-D2BF0978CFE2}" destId="{75413C91-7483-4B1E-84A9-307BE1982DFE}" srcOrd="3" destOrd="0" presId="urn:microsoft.com/office/officeart/2005/8/layout/vList5"/>
    <dgm:cxn modelId="{2D39E331-8B3C-4E3C-A4CF-3261C8F4F6E9}" type="presParOf" srcId="{DDD2AE40-81FE-48C1-A73A-D2BF0978CFE2}" destId="{6823FE90-8456-4A55-ACB5-0E56F0B92738}" srcOrd="4" destOrd="0" presId="urn:microsoft.com/office/officeart/2005/8/layout/vList5"/>
    <dgm:cxn modelId="{80F059A5-9AB4-4A53-9055-EA94BFAE0A80}" type="presParOf" srcId="{6823FE90-8456-4A55-ACB5-0E56F0B92738}" destId="{D2143BDC-A880-4547-8E5F-C820C5A9715C}" srcOrd="0" destOrd="0" presId="urn:microsoft.com/office/officeart/2005/8/layout/vList5"/>
    <dgm:cxn modelId="{43694C33-5B11-43E9-8F4F-C9053D65CBD1}" type="presParOf" srcId="{6823FE90-8456-4A55-ACB5-0E56F0B92738}" destId="{6FE04F2C-FA44-456A-820B-1064C0799010}" srcOrd="1" destOrd="0" presId="urn:microsoft.com/office/officeart/2005/8/layout/vList5"/>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CAFAA-4D2D-45B1-AFDD-A78CA59E1068}">
      <dsp:nvSpPr>
        <dsp:cNvPr id="0" name=""/>
        <dsp:cNvSpPr/>
      </dsp:nvSpPr>
      <dsp:spPr>
        <a:xfrm rot="5400000">
          <a:off x="3177298" y="-2213007"/>
          <a:ext cx="1470439" cy="594122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en-US" sz="2200" b="0" kern="1200" dirty="0">
              <a:latin typeface="Times New Roman" panose="02020603050405020304" pitchFamily="18" charset="0"/>
              <a:cs typeface="Times New Roman" panose="02020603050405020304" pitchFamily="18" charset="0"/>
            </a:rPr>
            <a:t>La </a:t>
          </a:r>
          <a:r>
            <a:rPr lang="en-US" sz="2200" b="0" kern="1200" dirty="0" err="1">
              <a:latin typeface="Times New Roman" panose="02020603050405020304" pitchFamily="18" charset="0"/>
              <a:cs typeface="Times New Roman" panose="02020603050405020304" pitchFamily="18" charset="0"/>
            </a:rPr>
            <a:t>Phông</a:t>
          </a:r>
          <a:r>
            <a:rPr lang="en-US" sz="2200" b="0" kern="1200" dirty="0">
              <a:latin typeface="Times New Roman" panose="02020603050405020304" pitchFamily="18" charset="0"/>
              <a:cs typeface="Times New Roman" panose="02020603050405020304" pitchFamily="18" charset="0"/>
            </a:rPr>
            <a:t>-ten </a:t>
          </a:r>
          <a:r>
            <a:rPr lang="en-US" sz="2200" b="0" kern="1200" dirty="0" err="1">
              <a:latin typeface="Times New Roman" panose="02020603050405020304" pitchFamily="18" charset="0"/>
              <a:cs typeface="Times New Roman" panose="02020603050405020304" pitchFamily="18" charset="0"/>
            </a:rPr>
            <a:t>là</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một</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nhà</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thơ</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ngụ</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ngôn</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nổi</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tiếng</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của</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Pháp</a:t>
          </a:r>
          <a:r>
            <a:rPr lang="en-US" sz="2200" b="0" kern="1200" dirty="0">
              <a:latin typeface="Times New Roman" panose="02020603050405020304" pitchFamily="18" charset="0"/>
              <a:cs typeface="Times New Roman" panose="02020603050405020304" pitchFamily="18" charset="0"/>
            </a:rPr>
            <a:t>.</a:t>
          </a:r>
          <a:endParaRPr lang="vi-VN" sz="2200" b="0" kern="1200" dirty="0">
            <a:latin typeface="Times New Roman" panose="02020603050405020304" pitchFamily="18" charset="0"/>
            <a:cs typeface="Times New Roman" panose="02020603050405020304" pitchFamily="18" charset="0"/>
          </a:endParaRPr>
        </a:p>
      </dsp:txBody>
      <dsp:txXfrm rot="-5400000">
        <a:off x="941908" y="94164"/>
        <a:ext cx="5869439" cy="1326877"/>
      </dsp:txXfrm>
    </dsp:sp>
    <dsp:sp modelId="{F2DA0430-CF2F-4B89-873D-F2087FF36CE4}">
      <dsp:nvSpPr>
        <dsp:cNvPr id="0" name=""/>
        <dsp:cNvSpPr/>
      </dsp:nvSpPr>
      <dsp:spPr>
        <a:xfrm>
          <a:off x="272" y="0"/>
          <a:ext cx="941635" cy="151224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a:t>1</a:t>
          </a:r>
          <a:endParaRPr lang="vi-VN" sz="6000" kern="1200" dirty="0"/>
        </a:p>
      </dsp:txBody>
      <dsp:txXfrm>
        <a:off x="46239" y="45967"/>
        <a:ext cx="849701" cy="1420307"/>
      </dsp:txXfrm>
    </dsp:sp>
    <dsp:sp modelId="{A5EF7A1E-0DC3-4280-9254-889616A5A7A0}">
      <dsp:nvSpPr>
        <dsp:cNvPr id="0" name=""/>
        <dsp:cNvSpPr/>
      </dsp:nvSpPr>
      <dsp:spPr>
        <a:xfrm rot="5400000">
          <a:off x="3177298" y="-645210"/>
          <a:ext cx="1470439" cy="5941220"/>
        </a:xfrm>
        <a:prstGeom prst="round2Same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vi-VN" sz="2200" b="0" i="0" kern="1200" dirty="0">
              <a:latin typeface="Times New Roman" panose="02020603050405020304" pitchFamily="18" charset="0"/>
              <a:cs typeface="Times New Roman" panose="02020603050405020304" pitchFamily="18" charset="0"/>
            </a:rPr>
            <a:t>Chính cuộc sống chan hòa với thiên nhiên, gần gũi với người dân thường đã khiến cho thơ văn của ông giàu tính dân gian, giàu chất thơ của cuộc sống và sự thực tinh tế, sinh động. </a:t>
          </a:r>
          <a:endParaRPr lang="vi-VN" sz="2200" kern="1200" dirty="0">
            <a:latin typeface="Times New Roman" panose="02020603050405020304" pitchFamily="18" charset="0"/>
            <a:cs typeface="Times New Roman" panose="02020603050405020304" pitchFamily="18" charset="0"/>
          </a:endParaRPr>
        </a:p>
      </dsp:txBody>
      <dsp:txXfrm rot="-5400000">
        <a:off x="941908" y="1661961"/>
        <a:ext cx="5869439" cy="1326877"/>
      </dsp:txXfrm>
    </dsp:sp>
    <dsp:sp modelId="{C48136CD-DE32-4566-A4DC-2B3567F8A3F0}">
      <dsp:nvSpPr>
        <dsp:cNvPr id="0" name=""/>
        <dsp:cNvSpPr/>
      </dsp:nvSpPr>
      <dsp:spPr>
        <a:xfrm>
          <a:off x="272" y="1587511"/>
          <a:ext cx="941635" cy="1475775"/>
        </a:xfrm>
        <a:prstGeom prst="roundRect">
          <a:avLst/>
        </a:prstGeom>
        <a:solidFill>
          <a:schemeClr val="accent4">
            <a:hueOff val="4900445"/>
            <a:satOff val="-20388"/>
            <a:lumOff val="4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a:t>2</a:t>
          </a:r>
          <a:endParaRPr lang="vi-VN" sz="6000" kern="1200" dirty="0"/>
        </a:p>
      </dsp:txBody>
      <dsp:txXfrm>
        <a:off x="46239" y="1633478"/>
        <a:ext cx="849701" cy="1383841"/>
      </dsp:txXfrm>
    </dsp:sp>
    <dsp:sp modelId="{6FE04F2C-FA44-456A-820B-1064C0799010}">
      <dsp:nvSpPr>
        <dsp:cNvPr id="0" name=""/>
        <dsp:cNvSpPr/>
      </dsp:nvSpPr>
      <dsp:spPr>
        <a:xfrm rot="5400000">
          <a:off x="3177298" y="904353"/>
          <a:ext cx="1470439" cy="5941220"/>
        </a:xfrm>
        <a:prstGeom prst="round2Same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en-US" sz="2200" b="0" kern="1200" dirty="0">
              <a:latin typeface="Times New Roman" panose="02020603050405020304" pitchFamily="18" charset="0"/>
              <a:cs typeface="Times New Roman" panose="02020603050405020304" pitchFamily="18" charset="0"/>
            </a:rPr>
            <a:t>La </a:t>
          </a:r>
          <a:r>
            <a:rPr lang="en-US" sz="2200" b="0" kern="1200" dirty="0" err="1">
              <a:latin typeface="Times New Roman" panose="02020603050405020304" pitchFamily="18" charset="0"/>
              <a:cs typeface="Times New Roman" panose="02020603050405020304" pitchFamily="18" charset="0"/>
            </a:rPr>
            <a:t>Phông</a:t>
          </a:r>
          <a:r>
            <a:rPr lang="en-US" sz="2200" b="0" kern="1200" dirty="0">
              <a:latin typeface="Times New Roman" panose="02020603050405020304" pitchFamily="18" charset="0"/>
              <a:cs typeface="Times New Roman" panose="02020603050405020304" pitchFamily="18" charset="0"/>
            </a:rPr>
            <a:t>-ten </a:t>
          </a:r>
          <a:r>
            <a:rPr lang="vi-VN" sz="2200" b="0" i="0" kern="1200" dirty="0">
              <a:latin typeface="Times New Roman" panose="02020603050405020304" pitchFamily="18" charset="0"/>
              <a:cs typeface="Times New Roman" panose="02020603050405020304" pitchFamily="18" charset="0"/>
            </a:rPr>
            <a:t>có nhiều bài thơ nổi tiếng</a:t>
          </a:r>
          <a:r>
            <a:rPr lang="en-US" sz="2200" b="0" i="0" kern="1200" dirty="0">
              <a:latin typeface="Times New Roman" panose="02020603050405020304" pitchFamily="18" charset="0"/>
              <a:cs typeface="Times New Roman" panose="02020603050405020304" pitchFamily="18" charset="0"/>
            </a:rPr>
            <a:t> </a:t>
          </a:r>
          <a:r>
            <a:rPr lang="vi-VN" sz="2200" b="0" i="0" kern="1200" dirty="0">
              <a:latin typeface="Times New Roman" panose="02020603050405020304" pitchFamily="18" charset="0"/>
              <a:cs typeface="Times New Roman" panose="02020603050405020304" pitchFamily="18" charset="0"/>
            </a:rPr>
            <a:t>: Ve</a:t>
          </a:r>
          <a:r>
            <a:rPr lang="en-US" sz="2200" b="0" i="0" kern="1200" dirty="0">
              <a:latin typeface="Times New Roman" panose="02020603050405020304" pitchFamily="18" charset="0"/>
              <a:cs typeface="Times New Roman" panose="02020603050405020304" pitchFamily="18" charset="0"/>
            </a:rPr>
            <a:t> </a:t>
          </a:r>
          <a:r>
            <a:rPr lang="en-US" sz="2200" b="0" i="0" kern="1200" dirty="0" err="1">
              <a:latin typeface="Times New Roman" panose="02020603050405020304" pitchFamily="18" charset="0"/>
              <a:cs typeface="Times New Roman" panose="02020603050405020304" pitchFamily="18" charset="0"/>
            </a:rPr>
            <a:t>Sầu</a:t>
          </a:r>
          <a:r>
            <a:rPr lang="en-US" sz="2200" b="0" i="0" kern="1200" dirty="0">
              <a:latin typeface="Times New Roman" panose="02020603050405020304" pitchFamily="18" charset="0"/>
              <a:cs typeface="Times New Roman" panose="02020603050405020304" pitchFamily="18" charset="0"/>
            </a:rPr>
            <a:t> </a:t>
          </a:r>
          <a:r>
            <a:rPr lang="vi-VN" sz="2200" b="0" i="0" kern="1200" dirty="0">
              <a:latin typeface="Times New Roman" panose="02020603050405020304" pitchFamily="18" charset="0"/>
              <a:cs typeface="Times New Roman" panose="02020603050405020304" pitchFamily="18" charset="0"/>
            </a:rPr>
            <a:t>và Kiến, Quạ và Cáo, Chó </a:t>
          </a:r>
          <a:r>
            <a:rPr lang="en-US" sz="2200" b="0" i="0" kern="1200" dirty="0">
              <a:latin typeface="Times New Roman" panose="02020603050405020304" pitchFamily="18" charset="0"/>
              <a:cs typeface="Times New Roman" panose="02020603050405020304" pitchFamily="18" charset="0"/>
            </a:rPr>
            <a:t>S</a:t>
          </a:r>
          <a:r>
            <a:rPr lang="vi-VN" sz="2200" b="0" i="0" kern="1200" dirty="0">
              <a:latin typeface="Times New Roman" panose="02020603050405020304" pitchFamily="18" charset="0"/>
              <a:cs typeface="Times New Roman" panose="02020603050405020304" pitchFamily="18" charset="0"/>
            </a:rPr>
            <a:t>ói và Cừu non, Thần Chết và lão tiều phu, Gà </a:t>
          </a:r>
          <a:r>
            <a:rPr lang="en-US" sz="2200" b="0" i="0" kern="1200" dirty="0">
              <a:latin typeface="Times New Roman" panose="02020603050405020304" pitchFamily="18" charset="0"/>
              <a:cs typeface="Times New Roman" panose="02020603050405020304" pitchFamily="18" charset="0"/>
            </a:rPr>
            <a:t>T</a:t>
          </a:r>
          <a:r>
            <a:rPr lang="vi-VN" sz="2200" b="0" i="0" kern="1200" dirty="0">
              <a:latin typeface="Times New Roman" panose="02020603050405020304" pitchFamily="18" charset="0"/>
              <a:cs typeface="Times New Roman" panose="02020603050405020304" pitchFamily="18" charset="0"/>
            </a:rPr>
            <a:t>rống và Cáo, ... </a:t>
          </a:r>
          <a:endParaRPr lang="vi-VN" sz="2200" kern="1200" dirty="0">
            <a:latin typeface="Times New Roman" panose="02020603050405020304" pitchFamily="18" charset="0"/>
            <a:cs typeface="Times New Roman" panose="02020603050405020304" pitchFamily="18" charset="0"/>
          </a:endParaRPr>
        </a:p>
      </dsp:txBody>
      <dsp:txXfrm rot="-5400000">
        <a:off x="941908" y="3211525"/>
        <a:ext cx="5869439" cy="1326877"/>
      </dsp:txXfrm>
    </dsp:sp>
    <dsp:sp modelId="{D2143BDC-A880-4547-8E5F-C820C5A9715C}">
      <dsp:nvSpPr>
        <dsp:cNvPr id="0" name=""/>
        <dsp:cNvSpPr/>
      </dsp:nvSpPr>
      <dsp:spPr>
        <a:xfrm>
          <a:off x="272" y="3137076"/>
          <a:ext cx="941635" cy="1475775"/>
        </a:xfrm>
        <a:prstGeom prst="roundRect">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a:t>3</a:t>
          </a:r>
          <a:endParaRPr lang="vi-VN" sz="6000" kern="1200" dirty="0"/>
        </a:p>
      </dsp:txBody>
      <dsp:txXfrm>
        <a:off x="46239" y="3183043"/>
        <a:ext cx="849701" cy="13838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BA1CB-915B-463E-808F-5A2265A43110}" type="datetimeFigureOut">
              <a:rPr lang="en-US" smtClean="0"/>
              <a:pPr/>
              <a:t>10/16/2021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85E97-06A7-4F1A-8603-3CC8670503F7}" type="slidenum">
              <a:rPr lang="en-US" smtClean="0"/>
              <a:pPr/>
              <a:t>‹#›</a:t>
            </a:fld>
            <a:endParaRPr lang="en-US"/>
          </a:p>
        </p:txBody>
      </p:sp>
    </p:spTree>
    <p:extLst>
      <p:ext uri="{BB962C8B-B14F-4D97-AF65-F5344CB8AC3E}">
        <p14:creationId xmlns="" xmlns:p14="http://schemas.microsoft.com/office/powerpoint/2010/main" val="222399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wikipedia.org/wiki/Louis_XIV_c%E1%BB%A7a_Ph%C3%A1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Ông</a:t>
            </a:r>
            <a:r>
              <a:rPr lang="en-US" dirty="0"/>
              <a:t> </a:t>
            </a:r>
            <a:r>
              <a:rPr lang="en-US" dirty="0" err="1"/>
              <a:t>sinh</a:t>
            </a:r>
            <a:r>
              <a:rPr lang="en-US" dirty="0"/>
              <a:t> ra </a:t>
            </a:r>
            <a:r>
              <a:rPr lang="en-US" dirty="0" err="1"/>
              <a:t>trong</a:t>
            </a:r>
            <a:r>
              <a:rPr lang="en-US" dirty="0"/>
              <a:t> </a:t>
            </a:r>
            <a:r>
              <a:rPr lang="en-US" dirty="0" err="1"/>
              <a:t>gia</a:t>
            </a:r>
            <a:r>
              <a:rPr lang="en-US" dirty="0"/>
              <a:t> </a:t>
            </a:r>
            <a:r>
              <a:rPr lang="en-US" dirty="0" err="1"/>
              <a:t>đình</a:t>
            </a:r>
            <a:r>
              <a:rPr lang="en-US" dirty="0"/>
              <a:t> </a:t>
            </a:r>
            <a:r>
              <a:rPr lang="en-US" dirty="0" err="1"/>
              <a:t>một</a:t>
            </a:r>
            <a:r>
              <a:rPr lang="en-US" dirty="0"/>
              <a:t> </a:t>
            </a:r>
            <a:r>
              <a:rPr lang="en-US" dirty="0" err="1"/>
              <a:t>người</a:t>
            </a:r>
            <a:r>
              <a:rPr lang="en-US" dirty="0"/>
              <a:t> </a:t>
            </a:r>
            <a:r>
              <a:rPr lang="en-US" dirty="0" err="1"/>
              <a:t>quản</a:t>
            </a:r>
            <a:r>
              <a:rPr lang="en-US" dirty="0"/>
              <a:t> </a:t>
            </a:r>
            <a:r>
              <a:rPr lang="en-US" dirty="0" err="1"/>
              <a:t>lí</a:t>
            </a:r>
            <a:r>
              <a:rPr lang="en-US" dirty="0"/>
              <a:t> </a:t>
            </a:r>
            <a:r>
              <a:rPr lang="en-US" dirty="0" err="1"/>
              <a:t>rừng</a:t>
            </a:r>
            <a:r>
              <a:rPr lang="en-US" dirty="0"/>
              <a:t>. </a:t>
            </a:r>
            <a:r>
              <a:rPr lang="vi-VN" b="0" i="0" dirty="0"/>
              <a:t>Từ bé ông đã sống giữa thiên nhiên, yêu cảnh rừng núi và thú rừng hoang dã</a:t>
            </a:r>
            <a:endParaRPr lang="vi-VN" dirty="0"/>
          </a:p>
          <a:p>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Chính cuộc sống chan hòa với thiên nhiên, gần gũi với người dân thường đã khiến cho thơ văn của ông giàu tính dân gian, giàu chất thơ của cuộc sống và sự thực tinh tế, sinh động. Khi ông miêu tả thiên nhiên hay viết về các loài thú, loài cây, về con cáo, chùm nho, con cừu, cây bắp cải cũng như thể hiện lòng nhân ái bao la của ông đối với người nghèo. Ông có kiến thức uyên bác về cả thiên nhiên và xã hội, giao thiệp rộng rãi với giới tri thức tự do, sống phóng túng, không thích gần gũi cung đình như nhiều nhà văn Cổ điển khác. Có lẽ vì vậy ông không được vua </a:t>
            </a:r>
            <a:r>
              <a:rPr lang="vi-VN" sz="1200" b="0" i="0" u="none" strike="noStrike" kern="1200" dirty="0">
                <a:solidFill>
                  <a:schemeClr val="tx1"/>
                </a:solidFill>
                <a:effectLst/>
                <a:latin typeface="+mn-lt"/>
                <a:ea typeface="+mn-ea"/>
                <a:cs typeface="+mn-cs"/>
                <a:hlinkClick r:id="rId3" tooltip="Louis XIV của Pháp"/>
              </a:rPr>
              <a:t>Louis XIV của Pháp</a:t>
            </a:r>
            <a:r>
              <a:rPr lang="vi-VN" sz="1200" b="0" i="0" kern="1200" dirty="0">
                <a:solidFill>
                  <a:schemeClr val="tx1"/>
                </a:solidFill>
                <a:effectLst/>
                <a:latin typeface="+mn-lt"/>
                <a:ea typeface="+mn-ea"/>
                <a:cs typeface="+mn-cs"/>
              </a:rPr>
              <a:t> ưa thích.</a:t>
            </a:r>
            <a:endParaRPr lang="vi-VN" dirty="0"/>
          </a:p>
        </p:txBody>
      </p:sp>
      <p:sp>
        <p:nvSpPr>
          <p:cNvPr id="4" name="Slide Number Placeholder 3"/>
          <p:cNvSpPr>
            <a:spLocks noGrp="1"/>
          </p:cNvSpPr>
          <p:nvPr>
            <p:ph type="sldNum" sz="quarter" idx="5"/>
          </p:nvPr>
        </p:nvSpPr>
        <p:spPr/>
        <p:txBody>
          <a:bodyPr/>
          <a:lstStyle/>
          <a:p>
            <a:fld id="{BBB85E97-06A7-4F1A-8603-3CC8670503F7}" type="slidenum">
              <a:rPr lang="en-US" smtClean="0"/>
              <a:pPr/>
              <a:t>3</a:t>
            </a:fld>
            <a:endParaRPr lang="en-US"/>
          </a:p>
        </p:txBody>
      </p:sp>
    </p:spTree>
    <p:extLst>
      <p:ext uri="{BB962C8B-B14F-4D97-AF65-F5344CB8AC3E}">
        <p14:creationId xmlns="" xmlns:p14="http://schemas.microsoft.com/office/powerpoint/2010/main" val="35941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E82479-279B-465F-BB57-66E0E95AA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A2457554-1278-4616-84C8-2C63E99BA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25FA3E88-8126-45B0-9CC3-C7408DA22656}"/>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5" name="Footer Placeholder 4">
            <a:extLst>
              <a:ext uri="{FF2B5EF4-FFF2-40B4-BE49-F238E27FC236}">
                <a16:creationId xmlns:a16="http://schemas.microsoft.com/office/drawing/2014/main" xmlns="" id="{573D9625-86B1-4F56-9EC8-4EDD64298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80EF61-3360-4F24-9E90-CD0B8293EEB4}"/>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89531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7E8232-E7E9-4867-AE15-8B2EE8A1E31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C4A3B17-F6BE-45DB-AEE9-5F1C137F69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E50BB0F-F1F0-4F4A-88A7-C6CE78F7563D}"/>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5" name="Footer Placeholder 4">
            <a:extLst>
              <a:ext uri="{FF2B5EF4-FFF2-40B4-BE49-F238E27FC236}">
                <a16:creationId xmlns:a16="http://schemas.microsoft.com/office/drawing/2014/main" xmlns="" id="{86552FD8-EA01-4130-A2AF-9D5F1C09A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6A3523-197B-41C3-B1BF-7C2DEC08E7ED}"/>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185958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1BF0E1D-E9E2-4B03-8111-0D1CC0E529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823CF1-EBF8-4AAA-B121-DC192CD0AE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4D7CC8F-DCD3-4567-97E1-C0FC1E64B144}"/>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5" name="Footer Placeholder 4">
            <a:extLst>
              <a:ext uri="{FF2B5EF4-FFF2-40B4-BE49-F238E27FC236}">
                <a16:creationId xmlns:a16="http://schemas.microsoft.com/office/drawing/2014/main" xmlns="" id="{33B4D32B-C560-44EC-8990-73016923A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04B221-3170-451B-8C9A-91DCFEB2160A}"/>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2426607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D6B028-ABBD-4475-BB7F-645E0ABAB77F}" type="slidenum">
              <a:rPr lang="en-US"/>
              <a:pPr>
                <a:defRPr/>
              </a:pPr>
              <a:t>‹#›</a:t>
            </a:fld>
            <a:endParaRPr lang="en-US"/>
          </a:p>
        </p:txBody>
      </p:sp>
    </p:spTree>
    <p:extLst>
      <p:ext uri="{BB962C8B-B14F-4D97-AF65-F5344CB8AC3E}">
        <p14:creationId xmlns="" xmlns:p14="http://schemas.microsoft.com/office/powerpoint/2010/main" val="117577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227211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137070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167714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3278843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4190091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4260701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0106BA5-24C7-4019-A95E-595CEB57E05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1007311" y="355"/>
            <a:ext cx="1174919" cy="1196147"/>
          </a:xfrm>
          <a:prstGeom prst="rect">
            <a:avLst/>
          </a:prstGeom>
        </p:spPr>
      </p:pic>
      <p:sp>
        <p:nvSpPr>
          <p:cNvPr id="2" name="Date Placeholder 1"/>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BAF5E-2946-41B5-BA42-EFFBDE24E422}" type="slidenum">
              <a:rPr lang="en-US" smtClean="0"/>
              <a:pPr/>
              <a:t>‹#›</a:t>
            </a:fld>
            <a:endParaRPr lang="en-US"/>
          </a:p>
        </p:txBody>
      </p:sp>
      <p:sp>
        <p:nvSpPr>
          <p:cNvPr id="13" name="Rectangle 12">
            <a:extLst>
              <a:ext uri="{FF2B5EF4-FFF2-40B4-BE49-F238E27FC236}">
                <a16:creationId xmlns:a16="http://schemas.microsoft.com/office/drawing/2014/main" xmlns="" id="{3528A732-AFF4-4D61-932C-7A23C5153A91}"/>
              </a:ext>
            </a:extLst>
          </p:cNvPr>
          <p:cNvSpPr/>
          <p:nvPr userDrawn="1"/>
        </p:nvSpPr>
        <p:spPr>
          <a:xfrm>
            <a:off x="11080417" y="292221"/>
            <a:ext cx="1030521" cy="1507396"/>
          </a:xfrm>
          <a:prstGeom prst="rect">
            <a:avLst/>
          </a:prstGeom>
          <a:noFill/>
          <a:ln>
            <a:noFill/>
          </a:ln>
        </p:spPr>
        <p:txBody>
          <a:bodyPr wrap="none" lIns="91440" tIns="45720" rIns="91440" bIns="45720">
            <a:prstTxWarp prst="textArchUp">
              <a:avLst>
                <a:gd name="adj" fmla="val 10394353"/>
              </a:avLst>
            </a:prstTxWarp>
            <a:spAutoFit/>
          </a:bodyPr>
          <a:lstStyle/>
          <a:p>
            <a:pPr algn="ctr"/>
            <a:r>
              <a:rPr lang="en-US" sz="900" b="1" cap="none" spc="0" dirty="0">
                <a:ln w="0"/>
                <a:solidFill>
                  <a:srgbClr val="0000FF"/>
                </a:solidFill>
                <a:effectLst>
                  <a:outerShdw blurRad="38100" dist="19050" dir="2700000" algn="tl" rotWithShape="0">
                    <a:schemeClr val="dk1">
                      <a:alpha val="40000"/>
                    </a:schemeClr>
                  </a:outerShdw>
                </a:effectLst>
              </a:rPr>
              <a:t>K4.TH Quang Vinh</a:t>
            </a:r>
          </a:p>
        </p:txBody>
      </p:sp>
    </p:spTree>
    <p:extLst>
      <p:ext uri="{BB962C8B-B14F-4D97-AF65-F5344CB8AC3E}">
        <p14:creationId xmlns="" xmlns:p14="http://schemas.microsoft.com/office/powerpoint/2010/main" val="208589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67A0D-1D93-4FC4-A3C9-2F2FA3BE448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E5E03B7-67F7-4DEC-840C-03006EE923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6024576-E27C-46E6-8273-4852D1C7D62B}"/>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5" name="Footer Placeholder 4">
            <a:extLst>
              <a:ext uri="{FF2B5EF4-FFF2-40B4-BE49-F238E27FC236}">
                <a16:creationId xmlns:a16="http://schemas.microsoft.com/office/drawing/2014/main" xmlns="" id="{5D106B3B-3813-42BD-986D-E58526AA3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100532-B635-4374-B5E3-9B3396E639FB}"/>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3796005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333476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4269319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3825540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5C4E-B3C2-4C37-8FA3-175A5BF966A9}" type="datetimeFigureOut">
              <a:rPr lang="en-US" smtClean="0"/>
              <a:pPr/>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204190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A2BDD-090F-4BF5-9AA2-FE1BC578A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57AB5EA-4442-4B4E-94C3-0C1DD7AE5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D4FBD97-E897-4449-B4CE-7D934E73F536}"/>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5" name="Footer Placeholder 4">
            <a:extLst>
              <a:ext uri="{FF2B5EF4-FFF2-40B4-BE49-F238E27FC236}">
                <a16:creationId xmlns:a16="http://schemas.microsoft.com/office/drawing/2014/main" xmlns="" id="{98AED63E-63FA-4DEE-A713-512503DB0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B70A83-15EA-474D-8639-ED0B4CAC6381}"/>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185581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0A870-6F2A-4A29-BC12-5EEF1057876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CC95517-69EA-4BFF-9CE5-DC47C793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FA2A1242-60B4-4B9C-B411-755D62BA27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09353C56-C624-4E31-8088-C4C4AFF32DAB}"/>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6" name="Footer Placeholder 5">
            <a:extLst>
              <a:ext uri="{FF2B5EF4-FFF2-40B4-BE49-F238E27FC236}">
                <a16:creationId xmlns:a16="http://schemas.microsoft.com/office/drawing/2014/main" xmlns="" id="{7083B5E5-DD39-45E4-9ADC-4ABC9897C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84675E-83F1-4F39-B7DF-48556F201AC2}"/>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18539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610A3-4F16-4BFD-931D-0CDB4582593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0B22AB3-B4A2-4D8C-903D-B891FDD35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572D68D-7CDB-4A5A-B119-05C4D52A40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343C0BDF-EB72-49CF-AAA2-784793ABD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305F5EE-580E-4763-8ED7-3F50BD60CA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21E1F2BE-AFCA-4313-B69E-E04C2FCE7738}"/>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8" name="Footer Placeholder 7">
            <a:extLst>
              <a:ext uri="{FF2B5EF4-FFF2-40B4-BE49-F238E27FC236}">
                <a16:creationId xmlns:a16="http://schemas.microsoft.com/office/drawing/2014/main" xmlns="" id="{EF4AA1BF-C0AC-478C-962F-0E80C7079F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E53A5CB-4B4A-4769-B3D6-0E554BAA4137}"/>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282509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E65A5-F75F-424D-BCF3-FE3351A0EDA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C8FF0D1-2EC4-41EC-94A8-423BCDC625B3}"/>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4" name="Footer Placeholder 3">
            <a:extLst>
              <a:ext uri="{FF2B5EF4-FFF2-40B4-BE49-F238E27FC236}">
                <a16:creationId xmlns:a16="http://schemas.microsoft.com/office/drawing/2014/main" xmlns="" id="{36956A27-A51C-4350-9219-AF263DE73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C263C1B-48FC-4898-90E0-3314F7F074BA}"/>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340382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9C7A486-5DC0-4C75-831E-AFDC0B20B800}"/>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3" name="Footer Placeholder 2">
            <a:extLst>
              <a:ext uri="{FF2B5EF4-FFF2-40B4-BE49-F238E27FC236}">
                <a16:creationId xmlns:a16="http://schemas.microsoft.com/office/drawing/2014/main" xmlns="" id="{57986173-ED1C-4532-8D3B-362D909B2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B0897B9-3226-428B-8B83-C1DA9BF41EF5}"/>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45639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25D06-3FB2-46A3-B563-289C353F2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296E372-A4F0-49AD-9465-BCC2EF02D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C9488EB6-185B-439D-BC01-51370E8BD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D52A825-BAAC-43FE-B997-34F5E97723C3}"/>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6" name="Footer Placeholder 5">
            <a:extLst>
              <a:ext uri="{FF2B5EF4-FFF2-40B4-BE49-F238E27FC236}">
                <a16:creationId xmlns:a16="http://schemas.microsoft.com/office/drawing/2014/main" xmlns="" id="{AE3A6D2A-7471-4533-B6A6-9AB84F069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01A3CE1-C9BD-48FC-BCC1-7799CF556763}"/>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364280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7AC33-091C-4614-BBB9-2A6BD10AA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5947C3C-B191-4F52-A1F6-EAA43F1AC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D5E54682-B93A-40FF-858E-56FDA1D6E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80B2639-DF86-4024-BA5A-23D77276D852}"/>
              </a:ext>
            </a:extLst>
          </p:cNvPr>
          <p:cNvSpPr>
            <a:spLocks noGrp="1"/>
          </p:cNvSpPr>
          <p:nvPr>
            <p:ph type="dt" sz="half" idx="10"/>
          </p:nvPr>
        </p:nvSpPr>
        <p:spPr/>
        <p:txBody>
          <a:bodyPr/>
          <a:lstStyle/>
          <a:p>
            <a:fld id="{C2302F45-B332-4C2F-951D-CB6E6C05FD84}" type="datetimeFigureOut">
              <a:rPr lang="en-US" smtClean="0"/>
              <a:pPr/>
              <a:t>10/16/2021</a:t>
            </a:fld>
            <a:endParaRPr lang="en-US"/>
          </a:p>
        </p:txBody>
      </p:sp>
      <p:sp>
        <p:nvSpPr>
          <p:cNvPr id="6" name="Footer Placeholder 5">
            <a:extLst>
              <a:ext uri="{FF2B5EF4-FFF2-40B4-BE49-F238E27FC236}">
                <a16:creationId xmlns:a16="http://schemas.microsoft.com/office/drawing/2014/main" xmlns="" id="{CA46F1C2-4419-42DC-B0A7-B5B58F8F9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7FD8DC7-5536-45A6-B9FD-78C535EB9DED}"/>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316175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2AB8D30-A189-4887-85BC-4EC6B3E8E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797DBA2-9307-4430-98EC-8812846C4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40BF2E0-2987-47FA-B8CB-8CA869C0B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2F45-B332-4C2F-951D-CB6E6C05FD84}" type="datetimeFigureOut">
              <a:rPr lang="en-US" smtClean="0"/>
              <a:pPr/>
              <a:t>10/16/2021</a:t>
            </a:fld>
            <a:endParaRPr lang="en-US"/>
          </a:p>
        </p:txBody>
      </p:sp>
      <p:sp>
        <p:nvSpPr>
          <p:cNvPr id="5" name="Footer Placeholder 4">
            <a:extLst>
              <a:ext uri="{FF2B5EF4-FFF2-40B4-BE49-F238E27FC236}">
                <a16:creationId xmlns:a16="http://schemas.microsoft.com/office/drawing/2014/main" xmlns="" id="{1278CA52-EAD1-43FF-8934-6F06DAB84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3BBDD3E-FCF6-4EE3-B635-A13F041A3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2BF2-715B-4634-A836-3D88355A23E0}" type="slidenum">
              <a:rPr lang="en-US" smtClean="0"/>
              <a:pPr/>
              <a:t>‹#›</a:t>
            </a:fld>
            <a:endParaRPr lang="en-US"/>
          </a:p>
        </p:txBody>
      </p:sp>
    </p:spTree>
    <p:extLst>
      <p:ext uri="{BB962C8B-B14F-4D97-AF65-F5344CB8AC3E}">
        <p14:creationId xmlns="" xmlns:p14="http://schemas.microsoft.com/office/powerpoint/2010/main" val="2501159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E5C4E-B3C2-4C37-8FA3-175A5BF966A9}" type="datetimeFigureOut">
              <a:rPr lang="en-US" smtClean="0"/>
              <a:pPr/>
              <a:t>10/16/2021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BAF5E-2946-41B5-BA42-EFFBDE24E422}" type="slidenum">
              <a:rPr lang="en-US" smtClean="0"/>
              <a:pPr/>
              <a:t>‹#›</a:t>
            </a:fld>
            <a:endParaRPr lang="en-US"/>
          </a:p>
        </p:txBody>
      </p:sp>
    </p:spTree>
    <p:extLst>
      <p:ext uri="{BB962C8B-B14F-4D97-AF65-F5344CB8AC3E}">
        <p14:creationId xmlns="" xmlns:p14="http://schemas.microsoft.com/office/powerpoint/2010/main" val="29683502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7822F7-BF2D-45B0-8F88-B5839B3E32A4}"/>
              </a:ext>
            </a:extLst>
          </p:cNvPr>
          <p:cNvSpPr txBox="1"/>
          <p:nvPr/>
        </p:nvSpPr>
        <p:spPr>
          <a:xfrm>
            <a:off x="6816080" y="910461"/>
            <a:ext cx="4752528" cy="646331"/>
          </a:xfrm>
          <a:prstGeom prst="rect">
            <a:avLst/>
          </a:prstGeom>
          <a:noFill/>
        </p:spPr>
        <p:txBody>
          <a:bodyPr wrap="square" rtlCol="0">
            <a:spAutoFit/>
          </a:bodyPr>
          <a:lstStyle/>
          <a:p>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thấy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gì</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trong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hình</a:t>
            </a:r>
            <a:r>
              <a:rPr lang="en-US" sz="3600"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3471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c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27" y="-1"/>
            <a:ext cx="3817618" cy="2173105"/>
          </a:xfrm>
          <a:prstGeom prst="rect">
            <a:avLst/>
          </a:prstGeom>
          <a:ln>
            <a:noFill/>
          </a:ln>
          <a:effectLst>
            <a:softEdge rad="112500"/>
          </a:effectLst>
        </p:spPr>
      </p:pic>
      <p:pic>
        <p:nvPicPr>
          <p:cNvPr id="15" name="Picture 6" descr="c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466063" y="5394649"/>
            <a:ext cx="2725937" cy="14478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2290" name="Text Box 5" descr="White marble"/>
          <p:cNvSpPr txBox="1">
            <a:spLocks noChangeArrowheads="1"/>
          </p:cNvSpPr>
          <p:nvPr/>
        </p:nvSpPr>
        <p:spPr bwMode="auto">
          <a:xfrm>
            <a:off x="2209800" y="5181600"/>
            <a:ext cx="4191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a:latin typeface="Times New Roman" panose="02020603050405020304" pitchFamily="18" charset="0"/>
              <a:cs typeface="Times New Roman" panose="02020603050405020304" pitchFamily="18" charset="0"/>
            </a:endParaRPr>
          </a:p>
        </p:txBody>
      </p:sp>
      <p:sp>
        <p:nvSpPr>
          <p:cNvPr id="4" name="Text Box 9" descr="White marble"/>
          <p:cNvSpPr txBox="1">
            <a:spLocks noChangeArrowheads="1"/>
          </p:cNvSpPr>
          <p:nvPr/>
        </p:nvSpPr>
        <p:spPr bwMode="auto">
          <a:xfrm>
            <a:off x="1622964" y="1556792"/>
            <a:ext cx="25527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Đon</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đả</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dirty="0">
                <a:solidFill>
                  <a:srgbClr val="6600FF"/>
                </a:solidFill>
                <a:latin typeface="Times New Roman" panose="02020603050405020304" pitchFamily="18" charset="0"/>
                <a:cs typeface="Times New Roman" panose="02020603050405020304" pitchFamily="18" charset="0"/>
              </a:rPr>
              <a:t>   </a:t>
            </a:r>
          </a:p>
        </p:txBody>
      </p:sp>
      <p:sp>
        <p:nvSpPr>
          <p:cNvPr id="5" name="Text Box 9" descr="White marble"/>
          <p:cNvSpPr txBox="1">
            <a:spLocks noChangeArrowheads="1"/>
          </p:cNvSpPr>
          <p:nvPr/>
        </p:nvSpPr>
        <p:spPr bwMode="auto">
          <a:xfrm>
            <a:off x="1559496" y="2852936"/>
            <a:ext cx="259238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Dụ</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dụ</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dỗ</a:t>
            </a:r>
            <a:r>
              <a:rPr lang="en-US" altLang="en-US" b="1" dirty="0">
                <a:solidFill>
                  <a:srgbClr val="6600FF"/>
                </a:solidFill>
                <a:latin typeface="Times New Roman" panose="02020603050405020304" pitchFamily="18" charset="0"/>
                <a:cs typeface="Times New Roman" panose="02020603050405020304" pitchFamily="18" charset="0"/>
              </a:rPr>
              <a:t>) :</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6" name="Text Box 9" descr="White marble"/>
          <p:cNvSpPr txBox="1">
            <a:spLocks noChangeArrowheads="1"/>
          </p:cNvSpPr>
          <p:nvPr/>
        </p:nvSpPr>
        <p:spPr bwMode="auto">
          <a:xfrm>
            <a:off x="1559496" y="4005064"/>
            <a:ext cx="195433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solidFill>
                  <a:srgbClr val="6600FF"/>
                </a:solidFill>
                <a:latin typeface="Times New Roman" panose="02020603050405020304" pitchFamily="18" charset="0"/>
                <a:cs typeface="Times New Roman" panose="02020603050405020304" pitchFamily="18" charset="0"/>
              </a:rPr>
              <a:t>Loan tin :</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7" name="Text Box 9" descr="White marble"/>
          <p:cNvSpPr txBox="1">
            <a:spLocks noChangeArrowheads="1"/>
          </p:cNvSpPr>
          <p:nvPr/>
        </p:nvSpPr>
        <p:spPr bwMode="auto">
          <a:xfrm>
            <a:off x="1559496" y="5220489"/>
            <a:ext cx="381761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Hồn</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lạc</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phách</a:t>
            </a:r>
            <a:r>
              <a:rPr lang="en-US" altLang="en-US" b="1" dirty="0">
                <a:solidFill>
                  <a:srgbClr val="6600FF"/>
                </a:solidFill>
                <a:latin typeface="Times New Roman" panose="02020603050405020304" pitchFamily="18" charset="0"/>
                <a:cs typeface="Times New Roman" panose="02020603050405020304" pitchFamily="18" charset="0"/>
              </a:rPr>
              <a:t> bay :</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8" name="Text Box 9" descr="White marble"/>
          <p:cNvSpPr txBox="1">
            <a:spLocks noChangeArrowheads="1"/>
          </p:cNvSpPr>
          <p:nvPr/>
        </p:nvSpPr>
        <p:spPr bwMode="auto">
          <a:xfrm>
            <a:off x="3352800" y="1556792"/>
            <a:ext cx="7380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cử</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chỉ</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thái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độ</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nhanh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nhảu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vui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vẻ</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gặp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gỡ</a:t>
            </a:r>
            <a:endParaRPr lang="en-US" alt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9" name="Text Box 9" descr="White marble"/>
          <p:cNvSpPr txBox="1">
            <a:spLocks noChangeArrowheads="1"/>
          </p:cNvSpPr>
          <p:nvPr/>
        </p:nvSpPr>
        <p:spPr bwMode="auto">
          <a:xfrm>
            <a:off x="3657600" y="2852936"/>
            <a:ext cx="707634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dirty="0">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nghĩa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dùng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mánh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khóe</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nói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khéo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người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khác</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mình</a:t>
            </a:r>
            <a:endParaRPr 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0" name="Text Box 9" descr="White marble"/>
          <p:cNvSpPr txBox="1">
            <a:spLocks noChangeArrowheads="1"/>
          </p:cNvSpPr>
          <p:nvPr/>
        </p:nvSpPr>
        <p:spPr bwMode="auto">
          <a:xfrm>
            <a:off x="3448653" y="4077072"/>
            <a:ext cx="688647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thông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báo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nội</a:t>
            </a:r>
            <a:r>
              <a:rPr lang="en-US" b="1" dirty="0">
                <a:solidFill>
                  <a:schemeClr val="accent3">
                    <a:lumMod val="50000"/>
                  </a:schemeClr>
                </a:solidFill>
                <a:latin typeface="Times New Roman" panose="02020603050405020304" pitchFamily="18" charset="0"/>
                <a:cs typeface="Times New Roman" panose="02020603050405020304" pitchFamily="18" charset="0"/>
              </a:rPr>
              <a:t> dung </a:t>
            </a:r>
            <a:r>
              <a:rPr lang="en-US" b="1" dirty="0" err="1">
                <a:solidFill>
                  <a:schemeClr val="accent3">
                    <a:lumMod val="50000"/>
                  </a:schemeClr>
                </a:solidFill>
                <a:latin typeface="Times New Roman" panose="02020603050405020304" pitchFamily="18" charset="0"/>
                <a:cs typeface="Times New Roman" panose="02020603050405020304" pitchFamily="18" charset="0"/>
              </a:rPr>
              <a:t>nào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nhanh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chóng</a:t>
            </a:r>
            <a:r>
              <a:rPr lang="en-US" b="1" dirty="0">
                <a:solidFill>
                  <a:schemeClr val="accent3">
                    <a:lumMod val="50000"/>
                  </a:schemeClr>
                </a:solidFill>
                <a:latin typeface="Times New Roman" panose="02020603050405020304" pitchFamily="18" charset="0"/>
                <a:cs typeface="Times New Roman" panose="02020603050405020304" pitchFamily="18" charset="0"/>
              </a:rPr>
              <a:t>.</a:t>
            </a:r>
            <a:endParaRPr lang="en-US" alt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1" name="Text Box 9" descr="White marble"/>
          <p:cNvSpPr txBox="1">
            <a:spLocks noChangeArrowheads="1"/>
          </p:cNvSpPr>
          <p:nvPr/>
        </p:nvSpPr>
        <p:spPr bwMode="auto">
          <a:xfrm>
            <a:off x="5173982" y="5229200"/>
            <a:ext cx="533050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nghĩa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vô</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cùng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sợ</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hãi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hốt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hoảng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mất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hết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tinh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thần</a:t>
            </a:r>
            <a:r>
              <a:rPr lang="en-US" b="1" dirty="0">
                <a:solidFill>
                  <a:schemeClr val="accent3">
                    <a:lumMod val="50000"/>
                  </a:schemeClr>
                </a:solidFill>
                <a:latin typeface="Times New Roman" panose="02020603050405020304" pitchFamily="18" charset="0"/>
                <a:cs typeface="Times New Roman" panose="02020603050405020304" pitchFamily="18" charset="0"/>
              </a:rPr>
              <a:t>.</a:t>
            </a:r>
            <a:endParaRPr lang="en-US" alt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3327" y="-23307"/>
            <a:ext cx="12192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Rounded Corners 15">
            <a:extLst>
              <a:ext uri="{FF2B5EF4-FFF2-40B4-BE49-F238E27FC236}">
                <a16:creationId xmlns:a16="http://schemas.microsoft.com/office/drawing/2014/main" xmlns="" id="{065223C2-73FE-44D3-8D86-2A6720E5B5F1}"/>
              </a:ext>
            </a:extLst>
          </p:cNvPr>
          <p:cNvSpPr/>
          <p:nvPr/>
        </p:nvSpPr>
        <p:spPr>
          <a:xfrm>
            <a:off x="3935760" y="116632"/>
            <a:ext cx="4608512" cy="1232468"/>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2">
                    <a:lumMod val="75000"/>
                  </a:schemeClr>
                </a:solidFill>
                <a:latin typeface="Times New Roman" panose="02020603050405020304" pitchFamily="18" charset="0"/>
                <a:cs typeface="Times New Roman" panose="02020603050405020304" pitchFamily="18" charset="0"/>
              </a:rPr>
              <a:t>Giải</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nghĩa</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từ</a:t>
            </a:r>
            <a:endParaRPr lang="en-US" sz="4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 xmlns:p14="http://schemas.microsoft.com/office/powerpoint/2010/main" val="342046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559" y="-1"/>
            <a:ext cx="5604393" cy="3190192"/>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56041" y="3828181"/>
            <a:ext cx="5704584" cy="302981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7779D61B-5C65-4C40-8B3A-3C971BFF45C6}"/>
              </a:ext>
            </a:extLst>
          </p:cNvPr>
          <p:cNvSpPr/>
          <p:nvPr/>
        </p:nvSpPr>
        <p:spPr>
          <a:xfrm>
            <a:off x="1847528" y="1916832"/>
            <a:ext cx="8784976" cy="2592288"/>
          </a:xfrm>
          <a:prstGeom prst="ellipse">
            <a:avLst/>
          </a:prstGeom>
          <a:solidFill>
            <a:schemeClr val="accent2">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3592176617"/>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855E39-7EF1-4CBE-B063-0EE09ADF7B2D}"/>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xmlns="" id="{538F09E7-B98A-4E6F-8F72-892A28CB506B}"/>
              </a:ext>
            </a:extLst>
          </p:cNvPr>
          <p:cNvSpPr txBox="1"/>
          <p:nvPr/>
        </p:nvSpPr>
        <p:spPr>
          <a:xfrm>
            <a:off x="3352800" y="245815"/>
            <a:ext cx="533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GÀ TRỐNG VÀ CÁO</a:t>
            </a:r>
          </a:p>
        </p:txBody>
      </p:sp>
      <p:sp>
        <p:nvSpPr>
          <p:cNvPr id="6" name="Text Box 4">
            <a:extLst>
              <a:ext uri="{FF2B5EF4-FFF2-40B4-BE49-F238E27FC236}">
                <a16:creationId xmlns:a16="http://schemas.microsoft.com/office/drawing/2014/main" xmlns="" id="{B5133523-0E80-4CD6-BA4A-7714F7750CA1}"/>
              </a:ext>
            </a:extLst>
          </p:cNvPr>
          <p:cNvSpPr txBox="1">
            <a:spLocks noChangeArrowheads="1"/>
          </p:cNvSpPr>
          <p:nvPr/>
        </p:nvSpPr>
        <p:spPr bwMode="auto">
          <a:xfrm>
            <a:off x="2495600" y="692696"/>
            <a:ext cx="7704856" cy="570925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rPr>
              <a:t>1.</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Nhác</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trông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vắt</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vẻo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trên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cành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Anh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chàng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Gà</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Trống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tinh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nhanh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lõi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đời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Cáo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kia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đon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đả</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ngỏ</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lời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Kìa</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anh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bạn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quý</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xin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mời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xuống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đây</a:t>
            </a:r>
            <a:endPar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Để</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nghe</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cho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rõ</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tin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này</a:t>
            </a:r>
            <a:endPar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Muôn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loài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mạnh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yếu</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từ</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rày</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kết</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thân</a:t>
            </a:r>
            <a:endPar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Lòng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tôi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sung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sướng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muôn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phần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Báo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cho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bạn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hữu</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xa</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gần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đều</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hay</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Xin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đừng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e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ngại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xuống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đây</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Cho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tôi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hôn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bạn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tỏ</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bày</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tình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thân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a:t>
            </a:r>
          </a:p>
        </p:txBody>
      </p:sp>
      <p:pic>
        <p:nvPicPr>
          <p:cNvPr id="8" name="Picture 5" descr="c1">
            <a:extLst>
              <a:ext uri="{FF2B5EF4-FFF2-40B4-BE49-F238E27FC236}">
                <a16:creationId xmlns:a16="http://schemas.microsoft.com/office/drawing/2014/main" xmlns="" id="{1650214C-E8BE-43F8-82D4-98CE0869C53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5694" y="245815"/>
            <a:ext cx="2812891" cy="1945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c2">
            <a:extLst>
              <a:ext uri="{FF2B5EF4-FFF2-40B4-BE49-F238E27FC236}">
                <a16:creationId xmlns:a16="http://schemas.microsoft.com/office/drawing/2014/main" xmlns="" id="{44DC1D9A-1399-4433-960C-D126DCFDB9D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48328" y="5013177"/>
            <a:ext cx="2969260" cy="168281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1588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32104" y="4062142"/>
            <a:ext cx="4977136" cy="264345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0CD97169-AC96-4AF5-9D85-93583724C7B8}"/>
              </a:ext>
            </a:extLst>
          </p:cNvPr>
          <p:cNvSpPr/>
          <p:nvPr/>
        </p:nvSpPr>
        <p:spPr>
          <a:xfrm>
            <a:off x="2135560" y="1844824"/>
            <a:ext cx="9001000" cy="1200329"/>
          </a:xfrm>
          <a:prstGeom prst="rect">
            <a:avLst/>
          </a:prstGeom>
        </p:spPr>
        <p:txBody>
          <a:bodyPr wrap="square">
            <a:spAutoFit/>
          </a:bodyPr>
          <a:lstStyle/>
          <a:p>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đứng</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vị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p>
          <a:p>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t>
            </a:r>
            <a:r>
              <a:rPr lang="vi-VN" sz="3600" b="1" dirty="0">
                <a:latin typeface="Times New Roman" pitchFamily="18" charset="0"/>
                <a:cs typeface="Times New Roman" pitchFamily="18" charset="0"/>
              </a:rPr>
              <a:t>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xmlns="" id="{018ACF44-2386-4F9A-BC07-D21661BB466B}"/>
              </a:ext>
            </a:extLst>
          </p:cNvPr>
          <p:cNvSpPr/>
          <p:nvPr/>
        </p:nvSpPr>
        <p:spPr>
          <a:xfrm>
            <a:off x="2197968" y="3212976"/>
            <a:ext cx="8794576" cy="1200329"/>
          </a:xfrm>
          <a:prstGeom prst="rect">
            <a:avLst/>
          </a:prstGeom>
        </p:spPr>
        <p:txBody>
          <a:bodyPr wrap="square">
            <a:spAutoFit/>
          </a:bodyPr>
          <a:lstStyle/>
          <a:p>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đậu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vắt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vẻo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p>
          <a:p>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dưới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gốc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a:t>
            </a:r>
            <a:endParaRPr lang="en-US" sz="3600" dirty="0"/>
          </a:p>
        </p:txBody>
      </p:sp>
      <p:sp>
        <p:nvSpPr>
          <p:cNvPr id="11" name="Rectangle: Rounded Corners 10">
            <a:extLst>
              <a:ext uri="{FF2B5EF4-FFF2-40B4-BE49-F238E27FC236}">
                <a16:creationId xmlns:a16="http://schemas.microsoft.com/office/drawing/2014/main" xmlns="" id="{6BF03184-F3CB-4773-B144-5BEAD15C9C0F}"/>
              </a:ext>
            </a:extLst>
          </p:cNvPr>
          <p:cNvSpPr/>
          <p:nvPr/>
        </p:nvSpPr>
        <p:spPr>
          <a:xfrm>
            <a:off x="4079776" y="116632"/>
            <a:ext cx="8145488"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1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 xmlns:p14="http://schemas.microsoft.com/office/powerpoint/2010/main" val="14983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0CD97169-AC96-4AF5-9D85-93583724C7B8}"/>
              </a:ext>
            </a:extLst>
          </p:cNvPr>
          <p:cNvSpPr/>
          <p:nvPr/>
        </p:nvSpPr>
        <p:spPr>
          <a:xfrm>
            <a:off x="983432" y="2697540"/>
            <a:ext cx="10210800" cy="1708160"/>
          </a:xfrm>
          <a:prstGeom prst="rect">
            <a:avLst/>
          </a:prstGeom>
        </p:spPr>
        <p:txBody>
          <a:bodyPr wrap="square">
            <a:spAutoFit/>
          </a:bodyPr>
          <a:lstStyle/>
          <a:p>
            <a:pPr algn="just">
              <a:buFont typeface="Arial" panose="020B0604020202020204" pitchFamily="34" charset="0"/>
              <a:buNone/>
            </a:pPr>
            <a:r>
              <a:rPr lang="en-US" sz="3200" b="1" dirty="0">
                <a:solidFill>
                  <a:srgbClr val="0000CC"/>
                </a:solidFill>
                <a:latin typeface="Times New Roman" pitchFamily="18" charset="0"/>
                <a:cs typeface="Times New Roman" pitchFamily="18" charset="0"/>
              </a:rPr>
              <a:t>	- </a:t>
            </a:r>
            <a:r>
              <a:rPr lang="en-US" sz="3500" b="1" dirty="0" err="1">
                <a:solidFill>
                  <a:srgbClr val="0000CC"/>
                </a:solidFill>
                <a:latin typeface="Times New Roman" pitchFamily="18" charset="0"/>
                <a:cs typeface="Times New Roman" pitchFamily="18" charset="0"/>
              </a:rPr>
              <a:t>Cáo</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đon</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đả</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mời</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Gà</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Trống</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xuống</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đất</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để</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báo</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cho</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Gà</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biết</a:t>
            </a:r>
            <a:r>
              <a:rPr lang="en-US" sz="3500" b="1" dirty="0">
                <a:solidFill>
                  <a:srgbClr val="0000CC"/>
                </a:solidFill>
                <a:latin typeface="Times New Roman" pitchFamily="18" charset="0"/>
                <a:cs typeface="Times New Roman" pitchFamily="18" charset="0"/>
              </a:rPr>
              <a:t> tin </a:t>
            </a:r>
            <a:r>
              <a:rPr lang="en-US" sz="3500" b="1" dirty="0" err="1">
                <a:solidFill>
                  <a:srgbClr val="0000CC"/>
                </a:solidFill>
                <a:latin typeface="Times New Roman" pitchFamily="18" charset="0"/>
                <a:cs typeface="Times New Roman" pitchFamily="18" charset="0"/>
              </a:rPr>
              <a:t>tức</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mới</a:t>
            </a:r>
            <a:r>
              <a:rPr lang="en-US" sz="3500" b="1" dirty="0">
                <a:solidFill>
                  <a:srgbClr val="0000CC"/>
                </a:solidFill>
                <a:latin typeface="Times New Roman" pitchFamily="18" charset="0"/>
                <a:cs typeface="Times New Roman" pitchFamily="18" charset="0"/>
              </a:rPr>
              <a:t> : </a:t>
            </a:r>
            <a:r>
              <a:rPr lang="en-US" sz="3500" b="1" dirty="0" err="1">
                <a:solidFill>
                  <a:srgbClr val="0000CC"/>
                </a:solidFill>
                <a:latin typeface="Times New Roman" pitchFamily="18" charset="0"/>
                <a:cs typeface="Times New Roman" pitchFamily="18" charset="0"/>
              </a:rPr>
              <a:t>Từ</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rày</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muôn</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loài</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đã</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kết</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thân</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Gà</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hãy</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xuống</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để</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Cáo</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hôn</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Gà</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tỏ</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bày</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tình</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thân</a:t>
            </a:r>
            <a:r>
              <a:rPr lang="en-US" sz="3500" b="1" dirty="0">
                <a:solidFill>
                  <a:srgbClr val="0000CC"/>
                </a:solidFill>
                <a:latin typeface="Times New Roman" pitchFamily="18" charset="0"/>
                <a:cs typeface="Times New Roman" pitchFamily="18" charset="0"/>
              </a:rPr>
              <a:t>.</a:t>
            </a:r>
            <a:endParaRPr lang="en-US" sz="35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xmlns="" id="{C1AED8BE-7078-4FFE-9DB3-83DF257AB64F}"/>
              </a:ext>
            </a:extLst>
          </p:cNvPr>
          <p:cNvSpPr/>
          <p:nvPr/>
        </p:nvSpPr>
        <p:spPr>
          <a:xfrm>
            <a:off x="1847527" y="1752600"/>
            <a:ext cx="10071477" cy="646331"/>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xuống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đất</a:t>
            </a:r>
            <a:r>
              <a:rPr lang="en-US" sz="3600" b="1" dirty="0">
                <a:latin typeface="Times New Roman" pitchFamily="18" charset="0"/>
                <a:cs typeface="Times New Roman" pitchFamily="18" charset="0"/>
              </a:rPr>
              <a:t> ?     </a:t>
            </a:r>
          </a:p>
        </p:txBody>
      </p:sp>
      <p:sp>
        <p:nvSpPr>
          <p:cNvPr id="3" name="Rectangle 2">
            <a:extLst>
              <a:ext uri="{FF2B5EF4-FFF2-40B4-BE49-F238E27FC236}">
                <a16:creationId xmlns:a16="http://schemas.microsoft.com/office/drawing/2014/main" xmlns="" id="{EDDC1459-82F7-48D6-A8D7-870E9B52DEC5}"/>
              </a:ext>
            </a:extLst>
          </p:cNvPr>
          <p:cNvSpPr/>
          <p:nvPr/>
        </p:nvSpPr>
        <p:spPr>
          <a:xfrm>
            <a:off x="1843399" y="4797152"/>
            <a:ext cx="6700873" cy="646331"/>
          </a:xfrm>
          <a:prstGeom prst="rect">
            <a:avLst/>
          </a:prstGeom>
        </p:spPr>
        <p:txBody>
          <a:bodyPr wrap="none">
            <a:spAutoFit/>
          </a:bodyPr>
          <a:lstStyle/>
          <a:p>
            <a:pPr>
              <a:buFont typeface="Arial" panose="020B0604020202020204" pitchFamily="34" charset="0"/>
              <a:buNone/>
            </a:pPr>
            <a:r>
              <a:rPr lang="en-US" sz="3600" b="1" dirty="0">
                <a:solidFill>
                  <a:srgbClr val="FF0000"/>
                </a:solidFill>
                <a:latin typeface="Times New Roman" pitchFamily="18" charset="0"/>
                <a:cs typeface="Times New Roman" pitchFamily="18" charset="0"/>
              </a:rPr>
              <a:t>:</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Từ</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rày</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nghĩa</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là</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từ</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đây</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trở</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đi</a:t>
            </a:r>
            <a:r>
              <a:rPr lang="en-US" sz="3600" b="1" dirty="0">
                <a:solidFill>
                  <a:schemeClr val="accent6">
                    <a:lumMod val="75000"/>
                  </a:schemeClr>
                </a:solidFill>
                <a:latin typeface="Times New Roman" pitchFamily="18" charset="0"/>
                <a:cs typeface="Times New Roman" pitchFamily="18" charset="0"/>
              </a:rPr>
              <a:t>.</a:t>
            </a:r>
          </a:p>
        </p:txBody>
      </p:sp>
      <p:sp>
        <p:nvSpPr>
          <p:cNvPr id="10" name="Rectangle: Rounded Corners 9">
            <a:extLst>
              <a:ext uri="{FF2B5EF4-FFF2-40B4-BE49-F238E27FC236}">
                <a16:creationId xmlns:a16="http://schemas.microsoft.com/office/drawing/2014/main" xmlns="" id="{8BB455AC-23E3-4991-A7AC-02ACBDBF9BA1}"/>
              </a:ext>
            </a:extLst>
          </p:cNvPr>
          <p:cNvSpPr/>
          <p:nvPr/>
        </p:nvSpPr>
        <p:spPr>
          <a:xfrm>
            <a:off x="4079776" y="116632"/>
            <a:ext cx="8145488"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1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 xmlns:p14="http://schemas.microsoft.com/office/powerpoint/2010/main" val="17901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32104" y="4062142"/>
            <a:ext cx="4977136" cy="264345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0CD97169-AC96-4AF5-9D85-93583724C7B8}"/>
              </a:ext>
            </a:extLst>
          </p:cNvPr>
          <p:cNvSpPr/>
          <p:nvPr/>
        </p:nvSpPr>
        <p:spPr>
          <a:xfrm>
            <a:off x="1645840" y="3352800"/>
            <a:ext cx="10210800" cy="1200329"/>
          </a:xfrm>
          <a:prstGeom prst="rect">
            <a:avLst/>
          </a:prstGeom>
        </p:spPr>
        <p:txBody>
          <a:bodyPr wrap="square">
            <a:spAutoFit/>
          </a:bodyPr>
          <a:lstStyle/>
          <a:p>
            <a:pPr>
              <a:buFont typeface="Arial" panose="020B0604020202020204" pitchFamily="34" charset="0"/>
              <a:buNone/>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đưa</a:t>
            </a:r>
            <a:r>
              <a:rPr lang="en-US" sz="3600" b="1" dirty="0">
                <a:solidFill>
                  <a:srgbClr val="0000CC"/>
                </a:solidFill>
                <a:latin typeface="Times New Roman" pitchFamily="18" charset="0"/>
                <a:cs typeface="Times New Roman" pitchFamily="18" charset="0"/>
              </a:rPr>
              <a:t> ra tin </a:t>
            </a:r>
            <a:r>
              <a:rPr lang="en-US" sz="3600" b="1" dirty="0" err="1">
                <a:solidFill>
                  <a:srgbClr val="0000CC"/>
                </a:solidFill>
                <a:latin typeface="Times New Roman" pitchFamily="18" charset="0"/>
                <a:cs typeface="Times New Roman" pitchFamily="18" charset="0"/>
              </a:rPr>
              <a:t>bịa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nhằm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dụ</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xuống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thịt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Gà</a:t>
            </a:r>
            <a:r>
              <a:rPr lang="en-US" sz="3600" b="1" dirty="0">
                <a:solidFill>
                  <a:srgbClr val="0000CC"/>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xmlns="" id="{C1AED8BE-7078-4FFE-9DB3-83DF257AB64F}"/>
              </a:ext>
            </a:extLst>
          </p:cNvPr>
          <p:cNvSpPr/>
          <p:nvPr/>
        </p:nvSpPr>
        <p:spPr>
          <a:xfrm>
            <a:off x="1703512" y="1828800"/>
            <a:ext cx="10058400" cy="1200329"/>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tức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đưa</a:t>
            </a:r>
            <a:r>
              <a:rPr lang="en-US" sz="3600" b="1" dirty="0">
                <a:latin typeface="Times New Roman" pitchFamily="18" charset="0"/>
                <a:cs typeface="Times New Roman" pitchFamily="18" charset="0"/>
              </a:rPr>
              <a:t> ra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thật</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bịa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đặt</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Nhằm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     </a:t>
            </a:r>
          </a:p>
        </p:txBody>
      </p:sp>
      <p:sp>
        <p:nvSpPr>
          <p:cNvPr id="10" name="Rectangle: Rounded Corners 9">
            <a:extLst>
              <a:ext uri="{FF2B5EF4-FFF2-40B4-BE49-F238E27FC236}">
                <a16:creationId xmlns:a16="http://schemas.microsoft.com/office/drawing/2014/main" xmlns="" id="{3637A415-7BFD-41A6-B8B2-675F08C8FE8A}"/>
              </a:ext>
            </a:extLst>
          </p:cNvPr>
          <p:cNvSpPr/>
          <p:nvPr/>
        </p:nvSpPr>
        <p:spPr>
          <a:xfrm>
            <a:off x="4079776" y="116632"/>
            <a:ext cx="8145488"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1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 xmlns:p14="http://schemas.microsoft.com/office/powerpoint/2010/main" val="236336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2242" y="917603"/>
            <a:ext cx="5415902" cy="3082897"/>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87763" y="3870997"/>
            <a:ext cx="5804519" cy="308289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0CD97169-AC96-4AF5-9D85-93583724C7B8}"/>
              </a:ext>
            </a:extLst>
          </p:cNvPr>
          <p:cNvSpPr/>
          <p:nvPr/>
        </p:nvSpPr>
        <p:spPr>
          <a:xfrm>
            <a:off x="3747864" y="3494782"/>
            <a:ext cx="5804520" cy="584775"/>
          </a:xfrm>
          <a:prstGeom prst="rect">
            <a:avLst/>
          </a:prstGeom>
        </p:spPr>
        <p:txBody>
          <a:bodyPr wrap="square">
            <a:spAutoFit/>
          </a:bodyPr>
          <a:lstStyle/>
          <a:p>
            <a:pPr>
              <a:buFont typeface="Arial" panose="020B0604020202020204" pitchFamily="34" charset="0"/>
              <a:buNone/>
            </a:pPr>
            <a:r>
              <a:rPr lang="en-US" sz="3200" b="1" dirty="0">
                <a:solidFill>
                  <a:srgbClr val="FF0000"/>
                </a:solidFill>
                <a:latin typeface="Times New Roman" pitchFamily="18" charset="0"/>
                <a:cs typeface="Times New Roman" pitchFamily="18" charset="0"/>
              </a:rPr>
              <a:t>- </a:t>
            </a:r>
            <a:r>
              <a:rPr lang="en-US" sz="3200" b="1" u="sng" dirty="0">
                <a:solidFill>
                  <a:srgbClr val="FF0000"/>
                </a:solidFill>
                <a:latin typeface="Times New Roman" pitchFamily="18" charset="0"/>
                <a:cs typeface="Times New Roman" pitchFamily="18" charset="0"/>
              </a:rPr>
              <a:t>Ý 1</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mưu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Cáo</a:t>
            </a:r>
            <a:r>
              <a:rPr lang="en-US" sz="3200" b="1" dirty="0">
                <a:solidFill>
                  <a:srgbClr val="FF0000"/>
                </a:solidFill>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xmlns="" id="{C1AED8BE-7078-4FFE-9DB3-83DF257AB64F}"/>
              </a:ext>
            </a:extLst>
          </p:cNvPr>
          <p:cNvSpPr/>
          <p:nvPr/>
        </p:nvSpPr>
        <p:spPr>
          <a:xfrm>
            <a:off x="3099792" y="2590800"/>
            <a:ext cx="6380584" cy="646331"/>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1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10" name="Rectangle: Rounded Corners 9">
            <a:extLst>
              <a:ext uri="{FF2B5EF4-FFF2-40B4-BE49-F238E27FC236}">
                <a16:creationId xmlns:a16="http://schemas.microsoft.com/office/drawing/2014/main" xmlns="" id="{788D50D1-CF32-4318-9DE6-BC2609A5ECC3}"/>
              </a:ext>
            </a:extLst>
          </p:cNvPr>
          <p:cNvSpPr/>
          <p:nvPr/>
        </p:nvSpPr>
        <p:spPr>
          <a:xfrm>
            <a:off x="2135560" y="116632"/>
            <a:ext cx="8145488" cy="1296144"/>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1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 xmlns:p14="http://schemas.microsoft.com/office/powerpoint/2010/main" val="363783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855E39-7EF1-4CBE-B063-0EE09ADF7B2D}"/>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 Box 4">
            <a:extLst>
              <a:ext uri="{FF2B5EF4-FFF2-40B4-BE49-F238E27FC236}">
                <a16:creationId xmlns:a16="http://schemas.microsoft.com/office/drawing/2014/main" xmlns="" id="{AEB1C4C9-217B-4517-981B-1092F721E5A4}"/>
              </a:ext>
            </a:extLst>
          </p:cNvPr>
          <p:cNvSpPr txBox="1">
            <a:spLocks noChangeArrowheads="1"/>
          </p:cNvSpPr>
          <p:nvPr/>
        </p:nvSpPr>
        <p:spPr bwMode="auto">
          <a:xfrm>
            <a:off x="2135560" y="1373281"/>
            <a:ext cx="7920880" cy="443198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a:ln>
                  <a:noFill/>
                </a:ln>
                <a:solidFill>
                  <a:srgbClr val="FF0000"/>
                </a:solidFill>
                <a:effectLst/>
                <a:uLnTx/>
                <a:uFillTx/>
                <a:latin typeface="Times New Roman" pitchFamily="18" charset="0"/>
                <a:ea typeface="+mn-ea"/>
                <a:cs typeface="+mn-cs"/>
              </a:rPr>
              <a:t>2.</a:t>
            </a:r>
            <a:r>
              <a:rPr kumimoji="0" lang="en-US" sz="3600"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Nghe</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lời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Cáo</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dụ</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thiệt</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hơn</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Gà</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rằng</a:t>
            </a:r>
            <a:r>
              <a:rPr kumimoji="0" lang="en-US" sz="3600" i="0" u="none" strike="noStrike" kern="1200" cap="none" spc="0" normalizeH="0" baseline="0" noProof="0" dirty="0">
                <a:ln>
                  <a:noFill/>
                </a:ln>
                <a:effectLst/>
                <a:uLnTx/>
                <a:uFillTx/>
                <a:latin typeface="Times New Roman" pitchFamily="18" charset="0"/>
                <a:ea typeface="+mn-ea"/>
                <a:cs typeface="+mn-cs"/>
              </a:rPr>
              <a:t>: “Xin </a:t>
            </a:r>
            <a:r>
              <a:rPr kumimoji="0" lang="en-US" sz="3600" i="0" u="none" strike="noStrike" kern="1200" cap="none" spc="0" normalizeH="0" baseline="0" noProof="0" dirty="0" err="1">
                <a:ln>
                  <a:noFill/>
                </a:ln>
                <a:effectLst/>
                <a:uLnTx/>
                <a:uFillTx/>
                <a:latin typeface="Times New Roman" pitchFamily="18" charset="0"/>
                <a:ea typeface="+mn-ea"/>
                <a:cs typeface="+mn-cs"/>
              </a:rPr>
              <a:t>được</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ghi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ơn</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trong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lòng</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Hòa</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bình</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gà</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cáo</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sống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chung</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Mừng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này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còn</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có</a:t>
            </a:r>
            <a:r>
              <a:rPr kumimoji="0" lang="en-US" sz="3600" i="0" u="none" strike="noStrike" kern="1200" cap="none" spc="0" normalizeH="0" baseline="0" noProof="0" dirty="0">
                <a:ln>
                  <a:noFill/>
                </a:ln>
                <a:effectLst/>
                <a:uLnTx/>
                <a:uFillTx/>
                <a:latin typeface="Times New Roman" pitchFamily="18" charset="0"/>
                <a:ea typeface="+mn-ea"/>
                <a:cs typeface="+mn-cs"/>
              </a:rPr>
              <a:t> tin </a:t>
            </a:r>
            <a:r>
              <a:rPr kumimoji="0" lang="en-US" sz="3600" i="0" u="none" strike="noStrike" kern="1200" cap="none" spc="0" normalizeH="0" baseline="0" noProof="0" dirty="0" err="1">
                <a:ln>
                  <a:noFill/>
                </a:ln>
                <a:effectLst/>
                <a:uLnTx/>
                <a:uFillTx/>
                <a:latin typeface="Times New Roman" pitchFamily="18" charset="0"/>
                <a:ea typeface="+mn-ea"/>
                <a:cs typeface="+mn-cs"/>
              </a:rPr>
              <a:t>mừng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nào</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hơn</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Kìa</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tôi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thấy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cặp</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chó</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săn</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Từ</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xa</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chạy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lại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chắc</a:t>
            </a:r>
            <a:r>
              <a:rPr kumimoji="0" lang="en-US" sz="3600" i="0" u="none" strike="noStrike" kern="1200" cap="none" spc="0" normalizeH="0" baseline="0" noProof="0" dirty="0">
                <a:ln>
                  <a:noFill/>
                </a:ln>
                <a:effectLst/>
                <a:uLnTx/>
                <a:uFillTx/>
                <a:latin typeface="Times New Roman" pitchFamily="18" charset="0"/>
                <a:ea typeface="+mn-ea"/>
                <a:cs typeface="+mn-cs"/>
              </a:rPr>
              <a:t> loan tin </a:t>
            </a:r>
            <a:r>
              <a:rPr kumimoji="0" lang="en-US" sz="3600" i="0" u="none" strike="noStrike" kern="1200" cap="none" spc="0" normalizeH="0" baseline="0" noProof="0" dirty="0" err="1">
                <a:ln>
                  <a:noFill/>
                </a:ln>
                <a:effectLst/>
                <a:uLnTx/>
                <a:uFillTx/>
                <a:latin typeface="Times New Roman" pitchFamily="18" charset="0"/>
                <a:ea typeface="+mn-ea"/>
                <a:cs typeface="+mn-cs"/>
              </a:rPr>
              <a:t>này</a:t>
            </a:r>
            <a:r>
              <a:rPr kumimoji="0" lang="en-US" sz="3600" i="0" u="none" strike="noStrike" kern="1200" cap="none" spc="0" normalizeH="0" baseline="0" noProof="0" dirty="0">
                <a:ln>
                  <a:noFill/>
                </a:ln>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a:ln>
                  <a:noFill/>
                </a:ln>
                <a:effectLst/>
                <a:uLnTx/>
                <a:uFillTx/>
                <a:latin typeface="Times New Roman" pitchFamily="18" charset="0"/>
                <a:ea typeface="+mn-ea"/>
                <a:cs typeface="+mn-cs"/>
              </a:rPr>
              <a:t> </a:t>
            </a:r>
          </a:p>
        </p:txBody>
      </p:sp>
      <p:sp>
        <p:nvSpPr>
          <p:cNvPr id="5" name="TextBox 4">
            <a:extLst>
              <a:ext uri="{FF2B5EF4-FFF2-40B4-BE49-F238E27FC236}">
                <a16:creationId xmlns:a16="http://schemas.microsoft.com/office/drawing/2014/main" xmlns="" id="{538F09E7-B98A-4E6F-8F72-892A28CB506B}"/>
              </a:ext>
            </a:extLst>
          </p:cNvPr>
          <p:cNvSpPr txBox="1"/>
          <p:nvPr/>
        </p:nvSpPr>
        <p:spPr>
          <a:xfrm>
            <a:off x="3352800" y="245815"/>
            <a:ext cx="533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GÀ TRỐNG VÀ CÁO</a:t>
            </a:r>
          </a:p>
        </p:txBody>
      </p:sp>
      <p:pic>
        <p:nvPicPr>
          <p:cNvPr id="8" name="Picture 5" descr="c1">
            <a:extLst>
              <a:ext uri="{FF2B5EF4-FFF2-40B4-BE49-F238E27FC236}">
                <a16:creationId xmlns:a16="http://schemas.microsoft.com/office/drawing/2014/main" xmlns="" id="{0DFCBCF5-C3C9-49F2-9581-9F6269BEC70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6341" y="224464"/>
            <a:ext cx="3257371" cy="1854195"/>
          </a:xfrm>
          <a:prstGeom prst="rect">
            <a:avLst/>
          </a:prstGeom>
          <a:ln>
            <a:noFill/>
          </a:ln>
          <a:effectLst>
            <a:softEdge rad="112500"/>
          </a:effectLst>
        </p:spPr>
      </p:pic>
      <p:pic>
        <p:nvPicPr>
          <p:cNvPr id="9" name="Picture 6" descr="c2">
            <a:extLst>
              <a:ext uri="{FF2B5EF4-FFF2-40B4-BE49-F238E27FC236}">
                <a16:creationId xmlns:a16="http://schemas.microsoft.com/office/drawing/2014/main" xmlns="" id="{89CE6B87-046F-4EF2-9CD4-96B63B144E3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832304" y="5038967"/>
            <a:ext cx="2962076" cy="157321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9807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13855"/>
            <a:ext cx="4228573" cy="2407033"/>
          </a:xfrm>
          <a:prstGeom prst="rect">
            <a:avLst/>
          </a:prstGeom>
          <a:ln>
            <a:noFill/>
          </a:ln>
          <a:effectLst>
            <a:softEdge rad="112500"/>
          </a:effectLst>
        </p:spPr>
      </p:pic>
      <p:pic>
        <p:nvPicPr>
          <p:cNvPr id="8" name="Picture 6" descr="c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16280" y="4903531"/>
            <a:ext cx="3392960" cy="180206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xmlns="" id="{32D72158-2EB4-41C1-877D-4C849DA53247}"/>
              </a:ext>
            </a:extLst>
          </p:cNvPr>
          <p:cNvSpPr/>
          <p:nvPr/>
        </p:nvSpPr>
        <p:spPr>
          <a:xfrm>
            <a:off x="1055440" y="1412776"/>
            <a:ext cx="6740628" cy="646331"/>
          </a:xfrm>
          <a:prstGeom prst="rect">
            <a:avLst/>
          </a:prstGeom>
        </p:spPr>
        <p:txBody>
          <a:bodyPr wrap="none">
            <a:spAutoFit/>
          </a:bodyPr>
          <a:lstStyle/>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endParaRPr lang="en-US" sz="3600" b="1" i="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76C8F795-C6F3-4C83-83EE-CC4CF9FB8C55}"/>
              </a:ext>
            </a:extLst>
          </p:cNvPr>
          <p:cNvSpPr/>
          <p:nvPr/>
        </p:nvSpPr>
        <p:spPr>
          <a:xfrm>
            <a:off x="228600" y="4338970"/>
            <a:ext cx="9908825" cy="1754326"/>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Gà</a:t>
            </a:r>
            <a:r>
              <a:rPr lang="en-US" sz="3600" b="1" dirty="0">
                <a:solidFill>
                  <a:srgbClr val="0000CC"/>
                </a:solidFill>
                <a:latin typeface="Times New Roman" panose="02020603050405020304" pitchFamily="18" charset="0"/>
                <a:cs typeface="Times New Roman" pitchFamily="18" charset="0"/>
              </a:rPr>
              <a:t> tung tin </a:t>
            </a:r>
            <a:r>
              <a:rPr lang="en-US" sz="3600" b="1" dirty="0" err="1">
                <a:solidFill>
                  <a:srgbClr val="0000CC"/>
                </a:solidFill>
                <a:latin typeface="Times New Roman" panose="02020603050405020304" pitchFamily="18" charset="0"/>
                <a:cs typeface="Times New Roman" pitchFamily="18" charset="0"/>
              </a:rPr>
              <a:t>có</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cặp</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chó</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săn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đang</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chạy</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đến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vì</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rõ</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mưu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itchFamily="18" charset="0"/>
                <a:cs typeface="Times New Roman" pitchFamily="18" charset="0"/>
              </a:rPr>
              <a:t>.</a:t>
            </a:r>
          </a:p>
        </p:txBody>
      </p:sp>
      <p:sp>
        <p:nvSpPr>
          <p:cNvPr id="4" name="Rectangle 3">
            <a:extLst>
              <a:ext uri="{FF2B5EF4-FFF2-40B4-BE49-F238E27FC236}">
                <a16:creationId xmlns:a16="http://schemas.microsoft.com/office/drawing/2014/main" xmlns="" id="{420725ED-EBEA-4DBA-971F-820C0CE81774}"/>
              </a:ext>
            </a:extLst>
          </p:cNvPr>
          <p:cNvSpPr/>
          <p:nvPr/>
        </p:nvSpPr>
        <p:spPr>
          <a:xfrm>
            <a:off x="1143000" y="2012647"/>
            <a:ext cx="10515600" cy="1200329"/>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Gà</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không</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nghe</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lời</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Cáo</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vì</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biết</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sau</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lời</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dụ</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dỗ</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ngon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ngọt</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của</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Cáo</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là</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mục</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đích</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xấu</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xa</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muốn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ăn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thịt</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mình</a:t>
            </a:r>
            <a:r>
              <a:rPr lang="en-US" sz="3600" b="1" dirty="0">
                <a:solidFill>
                  <a:srgbClr val="0000CC"/>
                </a:solidFill>
                <a:latin typeface="Times New Roman" panose="02020603050405020304" pitchFamily="18" charset="0"/>
                <a:cs typeface="Times New Roman" pitchFamily="18" charset="0"/>
              </a:rPr>
              <a:t>.</a:t>
            </a:r>
          </a:p>
        </p:txBody>
      </p:sp>
      <p:sp>
        <p:nvSpPr>
          <p:cNvPr id="5" name="Rectangle 4">
            <a:extLst>
              <a:ext uri="{FF2B5EF4-FFF2-40B4-BE49-F238E27FC236}">
                <a16:creationId xmlns:a16="http://schemas.microsoft.com/office/drawing/2014/main" xmlns="" id="{A84E3335-B7CC-47CF-91BE-5BC652150076}"/>
              </a:ext>
            </a:extLst>
          </p:cNvPr>
          <p:cNvSpPr/>
          <p:nvPr/>
        </p:nvSpPr>
        <p:spPr>
          <a:xfrm>
            <a:off x="208314" y="3718773"/>
            <a:ext cx="11072262" cy="646331"/>
          </a:xfrm>
          <a:prstGeom prst="rect">
            <a:avLst/>
          </a:prstGeom>
        </p:spPr>
        <p:txBody>
          <a:bodyPr wrap="none">
            <a:spAutoFit/>
          </a:bodyPr>
          <a:lstStyle/>
          <a:p>
            <a:pPr algn="just">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tung tin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cặp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11" name="Rectangle: Rounded Corners 10">
            <a:extLst>
              <a:ext uri="{FF2B5EF4-FFF2-40B4-BE49-F238E27FC236}">
                <a16:creationId xmlns:a16="http://schemas.microsoft.com/office/drawing/2014/main" xmlns="" id="{8970DD7B-176A-4685-9B24-26E16B125AD7}"/>
              </a:ext>
            </a:extLst>
          </p:cNvPr>
          <p:cNvSpPr/>
          <p:nvPr/>
        </p:nvSpPr>
        <p:spPr>
          <a:xfrm>
            <a:off x="3927176" y="44624"/>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2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 xmlns:p14="http://schemas.microsoft.com/office/powerpoint/2010/main" val="37876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6261" y="1031599"/>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285409" y="4154934"/>
            <a:ext cx="4769099" cy="253296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0CD97169-AC96-4AF5-9D85-93583724C7B8}"/>
              </a:ext>
            </a:extLst>
          </p:cNvPr>
          <p:cNvSpPr/>
          <p:nvPr/>
        </p:nvSpPr>
        <p:spPr>
          <a:xfrm>
            <a:off x="2567608" y="4797152"/>
            <a:ext cx="6168752" cy="646331"/>
          </a:xfrm>
          <a:prstGeom prst="rect">
            <a:avLst/>
          </a:prstGeom>
        </p:spPr>
        <p:txBody>
          <a:bodyPr wrap="square">
            <a:spAutoFit/>
          </a:bodyPr>
          <a:lstStyle/>
          <a:p>
            <a:pPr>
              <a:buFont typeface="Arial" panose="020B0604020202020204" pitchFamily="34" charset="0"/>
              <a:buNone/>
            </a:pPr>
            <a:r>
              <a:rPr lang="en-US" sz="3600" b="1" dirty="0">
                <a:solidFill>
                  <a:srgbClr val="FF0000"/>
                </a:solidFill>
                <a:latin typeface="Times New Roman" pitchFamily="18" charset="0"/>
                <a:cs typeface="Times New Roman" pitchFamily="18" charset="0"/>
              </a:rPr>
              <a:t>- </a:t>
            </a:r>
            <a:r>
              <a:rPr lang="en-US" sz="3600" b="1" u="sng" dirty="0">
                <a:solidFill>
                  <a:srgbClr val="FF0000"/>
                </a:solidFill>
                <a:latin typeface="Times New Roman" pitchFamily="18" charset="0"/>
                <a:cs typeface="Times New Roman" pitchFamily="18" charset="0"/>
              </a:rPr>
              <a:t>Ý 2 </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Gà</a:t>
            </a:r>
            <a:r>
              <a:rPr lang="en-US" sz="3600" b="1" dirty="0">
                <a:solidFill>
                  <a:srgbClr val="FF0000"/>
                </a:solidFill>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xmlns="" id="{C1AED8BE-7078-4FFE-9DB3-83DF257AB64F}"/>
              </a:ext>
            </a:extLst>
          </p:cNvPr>
          <p:cNvSpPr/>
          <p:nvPr/>
        </p:nvSpPr>
        <p:spPr>
          <a:xfrm>
            <a:off x="3021751" y="4221088"/>
            <a:ext cx="5522521" cy="646331"/>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2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3" name="Rectangle 2">
            <a:extLst>
              <a:ext uri="{FF2B5EF4-FFF2-40B4-BE49-F238E27FC236}">
                <a16:creationId xmlns:a16="http://schemas.microsoft.com/office/drawing/2014/main" xmlns="" id="{BF3A2192-8A32-48AA-A974-FA0F788AEBBD}"/>
              </a:ext>
            </a:extLst>
          </p:cNvPr>
          <p:cNvSpPr/>
          <p:nvPr/>
        </p:nvSpPr>
        <p:spPr>
          <a:xfrm>
            <a:off x="2853799" y="2062589"/>
            <a:ext cx="5402441" cy="646331"/>
          </a:xfrm>
          <a:prstGeom prst="rect">
            <a:avLst/>
          </a:prstGeom>
        </p:spPr>
        <p:txBody>
          <a:bodyPr wrap="non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thiệt</a:t>
            </a:r>
            <a:r>
              <a:rPr lang="en-US" sz="3600" b="1" dirty="0">
                <a:latin typeface="Times New Roman" pitchFamily="18" charset="0"/>
                <a:cs typeface="Times New Roman" pitchFamily="18" charset="0"/>
              </a:rPr>
              <a:t> h</a:t>
            </a:r>
            <a:r>
              <a:rPr lang="vi-VN" sz="3600" b="1" dirty="0">
                <a:latin typeface="Times New Roman" pitchFamily="18" charset="0"/>
                <a:cs typeface="Times New Roman" pitchFamily="18" charset="0"/>
              </a:rPr>
              <a:t>ơ</a:t>
            </a:r>
            <a:r>
              <a:rPr lang="en-US" sz="3600" b="1" dirty="0">
                <a:latin typeface="Times New Roman" pitchFamily="18" charset="0"/>
                <a:cs typeface="Times New Roman" pitchFamily="18" charset="0"/>
              </a:rPr>
              <a:t>n” </a:t>
            </a:r>
            <a:r>
              <a:rPr lang="en-US" sz="3600" b="1" dirty="0" err="1">
                <a:latin typeface="Times New Roman" pitchFamily="18" charset="0"/>
                <a:cs typeface="Times New Roman" pitchFamily="18" charset="0"/>
              </a:rPr>
              <a:t>nghĩa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 </a:t>
            </a:r>
          </a:p>
        </p:txBody>
      </p:sp>
      <p:sp>
        <p:nvSpPr>
          <p:cNvPr id="5" name="Rectangle 4">
            <a:extLst>
              <a:ext uri="{FF2B5EF4-FFF2-40B4-BE49-F238E27FC236}">
                <a16:creationId xmlns:a16="http://schemas.microsoft.com/office/drawing/2014/main" xmlns="" id="{2A8E19E9-1072-425C-9045-0CB271EBA68E}"/>
              </a:ext>
            </a:extLst>
          </p:cNvPr>
          <p:cNvSpPr/>
          <p:nvPr/>
        </p:nvSpPr>
        <p:spPr>
          <a:xfrm>
            <a:off x="2613992" y="2660719"/>
            <a:ext cx="7010400" cy="1200329"/>
          </a:xfrm>
          <a:prstGeom prst="rect">
            <a:avLst/>
          </a:prstGeom>
        </p:spPr>
        <p:txBody>
          <a:bodyPr wrap="square">
            <a:spAutoFit/>
          </a:bodyPr>
          <a:lstStyle/>
          <a:p>
            <a:pPr>
              <a:buFont typeface="Arial" panose="020B0604020202020204" pitchFamily="34" charset="0"/>
              <a:buNone/>
            </a:pP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a:solidFill>
                  <a:schemeClr val="accent6">
                    <a:lumMod val="75000"/>
                  </a:schemeClr>
                </a:solidFill>
                <a:latin typeface="Times New Roman" pitchFamily="18" charset="0"/>
                <a:cs typeface="Times New Roman" pitchFamily="18" charset="0"/>
              </a:rPr>
              <a:t>“</a:t>
            </a:r>
            <a:r>
              <a:rPr lang="en-US" sz="3600" b="1" dirty="0" err="1">
                <a:solidFill>
                  <a:schemeClr val="accent6">
                    <a:lumMod val="75000"/>
                  </a:schemeClr>
                </a:solidFill>
                <a:latin typeface="Times New Roman" pitchFamily="18" charset="0"/>
                <a:cs typeface="Times New Roman" pitchFamily="18" charset="0"/>
              </a:rPr>
              <a:t>thiệt</a:t>
            </a:r>
            <a:r>
              <a:rPr lang="en-US" sz="3600" b="1" dirty="0">
                <a:solidFill>
                  <a:schemeClr val="accent6">
                    <a:lumMod val="75000"/>
                  </a:schemeClr>
                </a:solidFill>
                <a:latin typeface="Times New Roman" pitchFamily="18" charset="0"/>
                <a:cs typeface="Times New Roman" pitchFamily="18" charset="0"/>
              </a:rPr>
              <a:t> h</a:t>
            </a:r>
            <a:r>
              <a:rPr lang="vi-VN" sz="3600" b="1" dirty="0">
                <a:solidFill>
                  <a:schemeClr val="accent6">
                    <a:lumMod val="75000"/>
                  </a:schemeClr>
                </a:solidFill>
                <a:latin typeface="Times New Roman" pitchFamily="18" charset="0"/>
                <a:cs typeface="Times New Roman" pitchFamily="18" charset="0"/>
              </a:rPr>
              <a:t>ơ</a:t>
            </a:r>
            <a:r>
              <a:rPr lang="en-US" sz="3600" b="1" dirty="0">
                <a:solidFill>
                  <a:schemeClr val="accent6">
                    <a:lumMod val="75000"/>
                  </a:schemeClr>
                </a:solidFill>
                <a:latin typeface="Times New Roman" pitchFamily="18" charset="0"/>
                <a:cs typeface="Times New Roman" pitchFamily="18" charset="0"/>
              </a:rPr>
              <a:t>n” </a:t>
            </a:r>
            <a:r>
              <a:rPr lang="en-US" sz="3600" b="1" dirty="0" err="1">
                <a:solidFill>
                  <a:schemeClr val="accent6">
                    <a:lumMod val="75000"/>
                  </a:schemeClr>
                </a:solidFill>
                <a:latin typeface="Times New Roman" pitchFamily="18" charset="0"/>
                <a:cs typeface="Times New Roman" pitchFamily="18" charset="0"/>
              </a:rPr>
              <a:t>là</a:t>
            </a:r>
            <a:r>
              <a:rPr lang="en-US" sz="3600" b="1" dirty="0">
                <a:solidFill>
                  <a:schemeClr val="accent6">
                    <a:lumMod val="75000"/>
                  </a:schemeClr>
                </a:solidFill>
                <a:latin typeface="Times New Roman" pitchFamily="18" charset="0"/>
                <a:cs typeface="Times New Roman" pitchFamily="18" charset="0"/>
              </a:rPr>
              <a:t> so </a:t>
            </a:r>
            <a:r>
              <a:rPr lang="en-US" sz="3600" b="1" dirty="0" err="1">
                <a:solidFill>
                  <a:schemeClr val="accent6">
                    <a:lumMod val="75000"/>
                  </a:schemeClr>
                </a:solidFill>
                <a:latin typeface="Times New Roman" pitchFamily="18" charset="0"/>
                <a:cs typeface="Times New Roman" pitchFamily="18" charset="0"/>
              </a:rPr>
              <a:t>đo</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tính</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toán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xem</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lợi</a:t>
            </a:r>
            <a:r>
              <a:rPr lang="en-US" sz="3600" b="1" dirty="0">
                <a:solidFill>
                  <a:schemeClr val="accent6">
                    <a:lumMod val="75000"/>
                  </a:schemeClr>
                </a:solidFill>
                <a:latin typeface="Times New Roman" pitchFamily="18" charset="0"/>
                <a:cs typeface="Times New Roman" pitchFamily="18" charset="0"/>
              </a:rPr>
              <a:t> hay </a:t>
            </a:r>
            <a:r>
              <a:rPr lang="en-US" sz="3600" b="1" dirty="0" err="1">
                <a:solidFill>
                  <a:schemeClr val="accent6">
                    <a:lumMod val="75000"/>
                  </a:schemeClr>
                </a:solidFill>
                <a:latin typeface="Times New Roman" pitchFamily="18" charset="0"/>
                <a:cs typeface="Times New Roman" pitchFamily="18" charset="0"/>
              </a:rPr>
              <a:t>hại</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tốt</a:t>
            </a:r>
            <a:r>
              <a:rPr lang="en-US" sz="3600" b="1" dirty="0">
                <a:solidFill>
                  <a:schemeClr val="accent6">
                    <a:lumMod val="75000"/>
                  </a:schemeClr>
                </a:solidFill>
                <a:latin typeface="Times New Roman" pitchFamily="18" charset="0"/>
                <a:cs typeface="Times New Roman" pitchFamily="18" charset="0"/>
              </a:rPr>
              <a:t> hay </a:t>
            </a:r>
            <a:r>
              <a:rPr lang="en-US" sz="3600" b="1" dirty="0" err="1">
                <a:solidFill>
                  <a:schemeClr val="accent6">
                    <a:lumMod val="75000"/>
                  </a:schemeClr>
                </a:solidFill>
                <a:latin typeface="Times New Roman" pitchFamily="18" charset="0"/>
                <a:cs typeface="Times New Roman" pitchFamily="18" charset="0"/>
              </a:rPr>
              <a:t>xấu</a:t>
            </a:r>
            <a:r>
              <a:rPr lang="en-US" sz="3600" b="1" dirty="0">
                <a:solidFill>
                  <a:schemeClr val="accent6">
                    <a:lumMod val="75000"/>
                  </a:schemeClr>
                </a:solidFill>
                <a:latin typeface="Times New Roman" pitchFamily="18" charset="0"/>
                <a:cs typeface="Times New Roman" pitchFamily="18" charset="0"/>
              </a:rPr>
              <a:t>.</a:t>
            </a:r>
          </a:p>
        </p:txBody>
      </p:sp>
      <p:sp>
        <p:nvSpPr>
          <p:cNvPr id="11" name="Rectangle: Rounded Corners 10">
            <a:extLst>
              <a:ext uri="{FF2B5EF4-FFF2-40B4-BE49-F238E27FC236}">
                <a16:creationId xmlns:a16="http://schemas.microsoft.com/office/drawing/2014/main" xmlns="" id="{5C4E9299-A94B-4565-9D58-E58E2985D930}"/>
              </a:ext>
            </a:extLst>
          </p:cNvPr>
          <p:cNvSpPr/>
          <p:nvPr/>
        </p:nvSpPr>
        <p:spPr>
          <a:xfrm>
            <a:off x="2126976" y="116632"/>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2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 xmlns:p14="http://schemas.microsoft.com/office/powerpoint/2010/main" val="34680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524000" y="188640"/>
            <a:ext cx="9067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cs typeface="Times New Roman" panose="02020603050405020304" pitchFamily="18" charset="0"/>
              </a:rPr>
              <a:t>Thứ</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cs typeface="Times New Roman" panose="02020603050405020304" pitchFamily="18" charset="0"/>
              </a:rPr>
              <a:t>tư</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cs typeface="Times New Roman" panose="02020603050405020304" pitchFamily="18" charset="0"/>
              </a:rPr>
              <a:t>ngày</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 </a:t>
            </a:r>
            <a:r>
              <a:rPr lang="en-US" altLang="en-US" sz="3600" b="1" dirty="0" smtClean="0">
                <a:solidFill>
                  <a:srgbClr val="0303DF"/>
                </a:solidFill>
                <a:latin typeface="Times New Roman" panose="02020603050405020304" pitchFamily="18" charset="0"/>
                <a:cs typeface="Times New Roman" panose="02020603050405020304" pitchFamily="18" charset="0"/>
              </a:rPr>
              <a:t>20</a:t>
            </a:r>
            <a:r>
              <a:rPr kumimoji="0" lang="en-US" altLang="en-US" sz="3600" b="1" i="0" u="none" strike="noStrike" kern="1200" cap="none" spc="0" normalizeH="0" baseline="0" noProof="0" dirty="0" smtClean="0">
                <a:ln>
                  <a:noFill/>
                </a:ln>
                <a:solidFill>
                  <a:srgbClr val="0303DF"/>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tháng 10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cs typeface="Times New Roman" panose="02020603050405020304" pitchFamily="18" charset="0"/>
              </a:rPr>
              <a:t>năm</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 2021</a:t>
            </a:r>
          </a:p>
        </p:txBody>
      </p:sp>
      <p:sp>
        <p:nvSpPr>
          <p:cNvPr id="2" name="TextBox 1"/>
          <p:cNvSpPr txBox="1"/>
          <p:nvPr/>
        </p:nvSpPr>
        <p:spPr>
          <a:xfrm>
            <a:off x="3719736" y="1828800"/>
            <a:ext cx="4419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Gà</a:t>
            </a:r>
            <a:r>
              <a:rPr kumimoji="0" lang="en-US" sz="4000" b="1" i="0" u="none" strike="noStrike" kern="1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Trống</a:t>
            </a:r>
            <a:r>
              <a:rPr kumimoji="0" lang="en-US" sz="4000" b="1" i="0" u="none" strike="noStrike" kern="1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4000" b="1" i="0" u="none" strike="noStrike" kern="1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Cáo</a:t>
            </a:r>
            <a:endParaRPr kumimoji="0" lang="en-US" sz="4000" b="1" i="0" u="none" strike="noStrike" kern="1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6705600" y="2590800"/>
            <a:ext cx="2864887" cy="64633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La </a:t>
            </a:r>
            <a:r>
              <a:rPr kumimoji="0" lang="en-US" sz="3600" b="1" i="0" u="none" strike="noStrike" kern="1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Phông</a:t>
            </a:r>
            <a:r>
              <a:rPr kumimoji="0" lang="en-US" sz="3600" b="1" i="0" u="none" strike="noStrike" kern="1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-ten</a:t>
            </a:r>
          </a:p>
        </p:txBody>
      </p:sp>
      <p:sp>
        <p:nvSpPr>
          <p:cNvPr id="24582" name="TextBox 1"/>
          <p:cNvSpPr txBox="1">
            <a:spLocks noChangeArrowheads="1"/>
          </p:cNvSpPr>
          <p:nvPr/>
        </p:nvSpPr>
        <p:spPr bwMode="auto">
          <a:xfrm>
            <a:off x="4943872" y="3212976"/>
            <a:ext cx="2517106" cy="500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6" tIns="34288" rIns="68576" bIns="3428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(Trang 50)</a:t>
            </a:r>
          </a:p>
        </p:txBody>
      </p:sp>
      <p:pic>
        <p:nvPicPr>
          <p:cNvPr id="9" name="Picture 6" descr="c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40016" y="4309738"/>
            <a:ext cx="5652864" cy="2391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xmlns="" id="{3C11D3CA-3BE1-4223-AFAC-47049934CA9E}"/>
              </a:ext>
            </a:extLst>
          </p:cNvPr>
          <p:cNvCxnSpPr/>
          <p:nvPr/>
        </p:nvCxnSpPr>
        <p:spPr>
          <a:xfrm>
            <a:off x="4799856" y="980728"/>
            <a:ext cx="2160240" cy="0"/>
          </a:xfrm>
          <a:prstGeom prst="line">
            <a:avLst/>
          </a:prstGeom>
          <a:ln w="12700">
            <a:solidFill>
              <a:srgbClr val="0303D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1544B8E0-3EAA-4E3B-8A0F-AD98FEE296C8}"/>
              </a:ext>
            </a:extLst>
          </p:cNvPr>
          <p:cNvSpPr txBox="1"/>
          <p:nvPr/>
        </p:nvSpPr>
        <p:spPr>
          <a:xfrm>
            <a:off x="5052392" y="1126485"/>
            <a:ext cx="197971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Tập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11" name="Picture 5" descr="c1">
            <a:extLst>
              <a:ext uri="{FF2B5EF4-FFF2-40B4-BE49-F238E27FC236}">
                <a16:creationId xmlns:a16="http://schemas.microsoft.com/office/drawing/2014/main" xmlns="" id="{5D1963B2-5D2A-43E6-AD67-028E08FE449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5100" y="692696"/>
            <a:ext cx="3636644" cy="2475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49674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855E39-7EF1-4CBE-B063-0EE09ADF7B2D}"/>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 Box 4">
            <a:extLst>
              <a:ext uri="{FF2B5EF4-FFF2-40B4-BE49-F238E27FC236}">
                <a16:creationId xmlns:a16="http://schemas.microsoft.com/office/drawing/2014/main" xmlns="" id="{AEB1C4C9-217B-4517-981B-1092F721E5A4}"/>
              </a:ext>
            </a:extLst>
          </p:cNvPr>
          <p:cNvSpPr txBox="1">
            <a:spLocks noChangeArrowheads="1"/>
          </p:cNvSpPr>
          <p:nvPr/>
        </p:nvSpPr>
        <p:spPr bwMode="auto">
          <a:xfrm>
            <a:off x="2063552" y="1772523"/>
            <a:ext cx="7848872" cy="2539157"/>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a:ln>
                  <a:noFill/>
                </a:ln>
                <a:solidFill>
                  <a:srgbClr val="FF0000"/>
                </a:solidFill>
                <a:effectLst/>
                <a:uLnTx/>
                <a:uFillTx/>
                <a:latin typeface="Times New Roman" pitchFamily="18" charset="0"/>
                <a:ea typeface="+mn-ea"/>
                <a:cs typeface="+mn-cs"/>
              </a:rPr>
              <a:t>3.</a:t>
            </a:r>
            <a:r>
              <a:rPr kumimoji="0" lang="en-US" sz="3600"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Cáo</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nghe</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hồn</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lạc</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phách</a:t>
            </a:r>
            <a:r>
              <a:rPr kumimoji="0" lang="en-US" sz="3600" i="0" u="none" strike="noStrike" kern="1200" cap="none" spc="0" normalizeH="0" baseline="0" noProof="0" dirty="0">
                <a:ln>
                  <a:noFill/>
                </a:ln>
                <a:effectLst/>
                <a:uLnTx/>
                <a:uFillTx/>
                <a:latin typeface="Times New Roman" pitchFamily="18" charset="0"/>
                <a:ea typeface="+mn-ea"/>
                <a:cs typeface="+mn-cs"/>
              </a:rPr>
              <a:t> bay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Quắp</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đuôi</a:t>
            </a:r>
            <a:r>
              <a:rPr kumimoji="0" lang="en-US" sz="3600" i="0" u="none" strike="noStrike" kern="1200" cap="none" spc="0" normalizeH="0" baseline="0" noProof="0" dirty="0">
                <a:ln>
                  <a:noFill/>
                </a:ln>
                <a:effectLst/>
                <a:uLnTx/>
                <a:uFillTx/>
                <a:latin typeface="Times New Roman" pitchFamily="18" charset="0"/>
                <a:ea typeface="+mn-ea"/>
                <a:cs typeface="+mn-cs"/>
              </a:rPr>
              <a:t>, co </a:t>
            </a:r>
            <a:r>
              <a:rPr kumimoji="0" lang="en-US" sz="3600" i="0" u="none" strike="noStrike" kern="1200" cap="none" spc="0" normalizeH="0" baseline="0" noProof="0" dirty="0" err="1">
                <a:ln>
                  <a:noFill/>
                </a:ln>
                <a:effectLst/>
                <a:uLnTx/>
                <a:uFillTx/>
                <a:latin typeface="Times New Roman" pitchFamily="18" charset="0"/>
                <a:ea typeface="+mn-ea"/>
                <a:cs typeface="+mn-cs"/>
              </a:rPr>
              <a:t>cẳng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chạy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ngay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tức</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thì</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Gà</a:t>
            </a:r>
            <a:r>
              <a:rPr kumimoji="0" lang="en-US" sz="3600" i="0" u="none" strike="noStrike" kern="1200" cap="none" spc="0" normalizeH="0" baseline="0" noProof="0" dirty="0">
                <a:ln>
                  <a:noFill/>
                </a:ln>
                <a:effectLst/>
                <a:uLnTx/>
                <a:uFillTx/>
                <a:latin typeface="Times New Roman" pitchFamily="18" charset="0"/>
                <a:ea typeface="+mn-ea"/>
                <a:cs typeface="+mn-cs"/>
              </a:rPr>
              <a:t> ta </a:t>
            </a:r>
            <a:r>
              <a:rPr kumimoji="0" lang="en-US" sz="3600" i="0" u="none" strike="noStrike" kern="1200" cap="none" spc="0" normalizeH="0" baseline="0" noProof="0" dirty="0" err="1">
                <a:ln>
                  <a:noFill/>
                </a:ln>
                <a:effectLst/>
                <a:uLnTx/>
                <a:uFillTx/>
                <a:latin typeface="Times New Roman" pitchFamily="18" charset="0"/>
                <a:ea typeface="+mn-ea"/>
                <a:cs typeface="+mn-cs"/>
              </a:rPr>
              <a:t>khoái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chí</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cười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phì</a:t>
            </a:r>
            <a:r>
              <a:rPr kumimoji="0" lang="en-US" sz="3600" i="0" u="none" strike="noStrike" kern="1200" cap="none" spc="0" normalizeH="0" baseline="0" noProof="0" dirty="0">
                <a:ln>
                  <a:noFill/>
                </a:ln>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a:ln>
                  <a:noFill/>
                </a:ln>
                <a:effectLst/>
                <a:uLnTx/>
                <a:uFillTx/>
                <a:latin typeface="Times New Roman" pitchFamily="18" charset="0"/>
                <a:ea typeface="+mn-ea"/>
                <a:cs typeface="+mn-cs"/>
              </a:rPr>
              <a:t>“</a:t>
            </a:r>
            <a:r>
              <a:rPr kumimoji="0" lang="en-US" sz="3600" i="0" u="none" strike="noStrike" kern="1200" cap="none" spc="0" normalizeH="0" baseline="0" noProof="0" dirty="0" err="1">
                <a:ln>
                  <a:noFill/>
                </a:ln>
                <a:effectLst/>
                <a:uLnTx/>
                <a:uFillTx/>
                <a:latin typeface="Times New Roman" pitchFamily="18" charset="0"/>
                <a:ea typeface="+mn-ea"/>
                <a:cs typeface="+mn-cs"/>
              </a:rPr>
              <a:t>Rõ</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phường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gian</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dối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làm</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gì</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được</a:t>
            </a:r>
            <a:r>
              <a:rPr kumimoji="0" lang="en-US" sz="3600" i="0" u="none" strike="noStrike" kern="1200" cap="none" spc="0" normalizeH="0" baseline="0" noProof="0" dirty="0">
                <a:ln>
                  <a:noFill/>
                </a:ln>
                <a:effectLst/>
                <a:uLnTx/>
                <a:uFillTx/>
                <a:latin typeface="Times New Roman" pitchFamily="18" charset="0"/>
                <a:ea typeface="+mn-ea"/>
                <a:cs typeface="+mn-cs"/>
              </a:rPr>
              <a:t> ai.”</a:t>
            </a:r>
          </a:p>
        </p:txBody>
      </p:sp>
      <p:sp>
        <p:nvSpPr>
          <p:cNvPr id="5" name="TextBox 4">
            <a:extLst>
              <a:ext uri="{FF2B5EF4-FFF2-40B4-BE49-F238E27FC236}">
                <a16:creationId xmlns:a16="http://schemas.microsoft.com/office/drawing/2014/main" xmlns="" id="{538F09E7-B98A-4E6F-8F72-892A28CB506B}"/>
              </a:ext>
            </a:extLst>
          </p:cNvPr>
          <p:cNvSpPr txBox="1"/>
          <p:nvPr/>
        </p:nvSpPr>
        <p:spPr>
          <a:xfrm>
            <a:off x="3352800" y="245815"/>
            <a:ext cx="533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GÀ TRỐNG VÀ CÁO</a:t>
            </a:r>
          </a:p>
        </p:txBody>
      </p:sp>
      <p:pic>
        <p:nvPicPr>
          <p:cNvPr id="8" name="Picture 5" descr="c1">
            <a:extLst>
              <a:ext uri="{FF2B5EF4-FFF2-40B4-BE49-F238E27FC236}">
                <a16:creationId xmlns:a16="http://schemas.microsoft.com/office/drawing/2014/main" xmlns="" id="{A5DC650F-9283-43D1-A884-D16562CD737E}"/>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611" y="132916"/>
            <a:ext cx="3307189" cy="1882553"/>
          </a:xfrm>
          <a:prstGeom prst="rect">
            <a:avLst/>
          </a:prstGeom>
          <a:ln>
            <a:noFill/>
          </a:ln>
          <a:effectLst>
            <a:softEdge rad="112500"/>
          </a:effectLst>
        </p:spPr>
      </p:pic>
      <p:pic>
        <p:nvPicPr>
          <p:cNvPr id="9" name="Picture 6" descr="c2">
            <a:extLst>
              <a:ext uri="{FF2B5EF4-FFF2-40B4-BE49-F238E27FC236}">
                <a16:creationId xmlns:a16="http://schemas.microsoft.com/office/drawing/2014/main" xmlns="" id="{5A1DB713-87D1-4BB3-847C-8C260756C91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92144" y="4191805"/>
            <a:ext cx="4740450" cy="251774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631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852892" y="5029200"/>
            <a:ext cx="3156348" cy="16764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xmlns="" id="{32D72158-2EB4-41C1-877D-4C849DA53247}"/>
              </a:ext>
            </a:extLst>
          </p:cNvPr>
          <p:cNvSpPr/>
          <p:nvPr/>
        </p:nvSpPr>
        <p:spPr>
          <a:xfrm>
            <a:off x="407368" y="2325469"/>
            <a:ext cx="10467609" cy="646331"/>
          </a:xfrm>
          <a:prstGeom prst="rect">
            <a:avLst/>
          </a:prstGeom>
        </p:spPr>
        <p:txBody>
          <a:bodyPr wrap="none">
            <a:spAutoFit/>
          </a:bodyPr>
          <a:lstStyle/>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endParaRPr lang="en-US" sz="3600" b="1" i="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76C8F795-C6F3-4C83-83EE-CC4CF9FB8C55}"/>
              </a:ext>
            </a:extLst>
          </p:cNvPr>
          <p:cNvSpPr/>
          <p:nvPr/>
        </p:nvSpPr>
        <p:spPr>
          <a:xfrm>
            <a:off x="457200" y="5108991"/>
            <a:ext cx="9908825" cy="1200329"/>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Gà</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khoái</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chí</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cười</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phì</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vì</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Cáo</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đã</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lộ</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rõ</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bản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chất</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gian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dối</a:t>
            </a:r>
            <a:r>
              <a:rPr lang="en-US" sz="3600" b="1" dirty="0">
                <a:solidFill>
                  <a:srgbClr val="0000CC"/>
                </a:solidFill>
                <a:latin typeface="Times New Roman" panose="02020603050405020304" pitchFamily="18" charset="0"/>
                <a:cs typeface="Times New Roman" pitchFamily="18" charset="0"/>
              </a:rPr>
              <a:t>.</a:t>
            </a:r>
          </a:p>
        </p:txBody>
      </p:sp>
      <p:sp>
        <p:nvSpPr>
          <p:cNvPr id="4" name="Rectangle 3">
            <a:extLst>
              <a:ext uri="{FF2B5EF4-FFF2-40B4-BE49-F238E27FC236}">
                <a16:creationId xmlns:a16="http://schemas.microsoft.com/office/drawing/2014/main" xmlns="" id="{420725ED-EBEA-4DBA-971F-820C0CE81774}"/>
              </a:ext>
            </a:extLst>
          </p:cNvPr>
          <p:cNvSpPr/>
          <p:nvPr/>
        </p:nvSpPr>
        <p:spPr>
          <a:xfrm>
            <a:off x="457200" y="2971800"/>
            <a:ext cx="11201400" cy="1200329"/>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Cáo</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khiếp</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sợ</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hồn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lạc</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phách</a:t>
            </a:r>
            <a:r>
              <a:rPr lang="en-US" sz="3600" b="1" dirty="0">
                <a:solidFill>
                  <a:srgbClr val="0000CC"/>
                </a:solidFill>
                <a:latin typeface="Times New Roman" panose="02020603050405020304" pitchFamily="18" charset="0"/>
                <a:cs typeface="Times New Roman" pitchFamily="18" charset="0"/>
              </a:rPr>
              <a:t> bay, </a:t>
            </a:r>
            <a:r>
              <a:rPr lang="en-US" sz="3600" b="1" dirty="0" err="1">
                <a:solidFill>
                  <a:srgbClr val="0000CC"/>
                </a:solidFill>
                <a:latin typeface="Times New Roman" panose="02020603050405020304" pitchFamily="18" charset="0"/>
                <a:cs typeface="Times New Roman" pitchFamily="18" charset="0"/>
              </a:rPr>
              <a:t>quắp</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đuôi</a:t>
            </a:r>
            <a:r>
              <a:rPr lang="en-US" sz="3600" b="1" dirty="0">
                <a:solidFill>
                  <a:srgbClr val="0000CC"/>
                </a:solidFill>
                <a:latin typeface="Times New Roman" panose="02020603050405020304" pitchFamily="18" charset="0"/>
                <a:cs typeface="Times New Roman" pitchFamily="18" charset="0"/>
              </a:rPr>
              <a:t>, co </a:t>
            </a:r>
            <a:r>
              <a:rPr lang="en-US" sz="3600" b="1" dirty="0" err="1">
                <a:solidFill>
                  <a:srgbClr val="0000CC"/>
                </a:solidFill>
                <a:latin typeface="Times New Roman" panose="02020603050405020304" pitchFamily="18" charset="0"/>
                <a:cs typeface="Times New Roman" pitchFamily="18" charset="0"/>
              </a:rPr>
              <a:t>cẳng</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bỏ</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chạy</a:t>
            </a:r>
            <a:r>
              <a:rPr lang="en-US" sz="3600" b="1" dirty="0">
                <a:solidFill>
                  <a:srgbClr val="0000CC"/>
                </a:solidFill>
                <a:latin typeface="Times New Roman" panose="02020603050405020304" pitchFamily="18" charset="0"/>
                <a:cs typeface="Times New Roman" pitchFamily="18" charset="0"/>
              </a:rPr>
              <a:t>.</a:t>
            </a:r>
          </a:p>
        </p:txBody>
      </p:sp>
      <p:sp>
        <p:nvSpPr>
          <p:cNvPr id="5" name="Rectangle 4">
            <a:extLst>
              <a:ext uri="{FF2B5EF4-FFF2-40B4-BE49-F238E27FC236}">
                <a16:creationId xmlns:a16="http://schemas.microsoft.com/office/drawing/2014/main" xmlns="" id="{A84E3335-B7CC-47CF-91BE-5BC652150076}"/>
              </a:ext>
            </a:extLst>
          </p:cNvPr>
          <p:cNvSpPr/>
          <p:nvPr/>
        </p:nvSpPr>
        <p:spPr>
          <a:xfrm>
            <a:off x="418789" y="4510861"/>
            <a:ext cx="8845563" cy="646331"/>
          </a:xfrm>
          <a:prstGeom prst="rect">
            <a:avLst/>
          </a:prstGeom>
        </p:spPr>
        <p:txBody>
          <a:bodyPr wrap="none">
            <a:spAutoFit/>
          </a:bodyPr>
          <a:lstStyle/>
          <a:p>
            <a:pPr algn="just">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ra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p>
        </p:txBody>
      </p:sp>
      <p:sp>
        <p:nvSpPr>
          <p:cNvPr id="11" name="Rectangle: Rounded Corners 10">
            <a:extLst>
              <a:ext uri="{FF2B5EF4-FFF2-40B4-BE49-F238E27FC236}">
                <a16:creationId xmlns:a16="http://schemas.microsoft.com/office/drawing/2014/main" xmlns="" id="{9C4B98AD-3F83-4CF6-8F09-6AC6783D3A5A}"/>
              </a:ext>
            </a:extLst>
          </p:cNvPr>
          <p:cNvSpPr/>
          <p:nvPr/>
        </p:nvSpPr>
        <p:spPr>
          <a:xfrm>
            <a:off x="3999184" y="116632"/>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3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 xmlns:p14="http://schemas.microsoft.com/office/powerpoint/2010/main" val="17712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908" y="91556"/>
            <a:ext cx="4420716" cy="2516407"/>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924800" y="4495800"/>
            <a:ext cx="4160640" cy="22098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10" name="Title 1">
            <a:extLst>
              <a:ext uri="{FF2B5EF4-FFF2-40B4-BE49-F238E27FC236}">
                <a16:creationId xmlns:a16="http://schemas.microsoft.com/office/drawing/2014/main" xmlns="" id="{6609FF47-03AB-4BA0-82E6-C37257113980}"/>
              </a:ext>
            </a:extLst>
          </p:cNvPr>
          <p:cNvSpPr txBox="1">
            <a:spLocks/>
          </p:cNvSpPr>
          <p:nvPr/>
        </p:nvSpPr>
        <p:spPr>
          <a:xfrm>
            <a:off x="2279576" y="1524000"/>
            <a:ext cx="7272808"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dirty="0">
                <a:latin typeface="Times New Roman" pitchFamily="18" charset="0"/>
                <a:cs typeface="Times New Roman" pitchFamily="18" charset="0"/>
              </a:rPr>
              <a:t>* Theo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khéo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léo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endParaRPr lang="en-US" sz="3600" b="1" u="sng"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76C8F795-C6F3-4C83-83EE-CC4CF9FB8C55}"/>
              </a:ext>
            </a:extLst>
          </p:cNvPr>
          <p:cNvSpPr/>
          <p:nvPr/>
        </p:nvSpPr>
        <p:spPr>
          <a:xfrm>
            <a:off x="2258767" y="2667000"/>
            <a:ext cx="7509641" cy="4031873"/>
          </a:xfrm>
          <a:prstGeom prst="rect">
            <a:avLst/>
          </a:prstGeom>
        </p:spPr>
        <p:txBody>
          <a:bodyPr wrap="square">
            <a:spAutoFit/>
          </a:bodyPr>
          <a:lstStyle/>
          <a:p>
            <a:pPr algn="just">
              <a:spcBef>
                <a:spcPts val="1200"/>
              </a:spcBef>
              <a:spcAft>
                <a:spcPts val="1200"/>
              </a:spcAft>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lập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bóc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mưu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bộ</a:t>
            </a:r>
            <a:r>
              <a:rPr lang="en-US" sz="3600" b="1" dirty="0">
                <a:solidFill>
                  <a:srgbClr val="0000CC"/>
                </a:solidFill>
                <a:latin typeface="Times New Roman" panose="02020603050405020304" pitchFamily="18" charset="0"/>
                <a:cs typeface="Times New Roman" panose="02020603050405020304" pitchFamily="18" charset="0"/>
              </a:rPr>
              <a:t> tin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a:t>
            </a:r>
          </a:p>
          <a:p>
            <a:pPr algn="just">
              <a:spcBef>
                <a:spcPts val="1200"/>
              </a:spcBef>
              <a:spcAft>
                <a:spcPts val="1200"/>
              </a:spcAft>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tin </a:t>
            </a:r>
            <a:r>
              <a:rPr lang="en-US" sz="3600" b="1" dirty="0" err="1">
                <a:solidFill>
                  <a:srgbClr val="0000CC"/>
                </a:solidFill>
                <a:latin typeface="Times New Roman" panose="02020603050405020304" pitchFamily="18" charset="0"/>
                <a:cs typeface="Times New Roman" panose="02020603050405020304" pitchFamily="18" charset="0"/>
              </a:rPr>
              <a:t>ngược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có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cặp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săn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đang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chạy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tới</a:t>
            </a:r>
            <a:r>
              <a:rPr lang="en-US" sz="3600" b="1" i="1" dirty="0">
                <a:solidFill>
                  <a:srgbClr val="0000CC"/>
                </a:solidFill>
                <a:latin typeface="Times New Roman" panose="02020603050405020304" pitchFamily="18" charset="0"/>
                <a:cs typeface="Times New Roman" panose="02020603050405020304" pitchFamily="18" charset="0"/>
              </a:rPr>
              <a:t> loan tin”</a:t>
            </a:r>
          </a:p>
          <a:p>
            <a:pPr algn="just">
              <a:spcBef>
                <a:spcPts val="1200"/>
              </a:spcBef>
              <a:spcAft>
                <a:spcPts val="1200"/>
              </a:spcAft>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Hiểu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rõ</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Gậy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lưng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a:t>
            </a:r>
            <a:endParaRPr lang="en-US" sz="3600" i="1" dirty="0">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32AF7994-08A6-4121-9767-8DEF8C131CC1}"/>
              </a:ext>
            </a:extLst>
          </p:cNvPr>
          <p:cNvSpPr/>
          <p:nvPr/>
        </p:nvSpPr>
        <p:spPr>
          <a:xfrm>
            <a:off x="2135560" y="116632"/>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3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 xmlns:p14="http://schemas.microsoft.com/office/powerpoint/2010/main" val="145183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9415" y="1305132"/>
            <a:ext cx="6008131" cy="3420012"/>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03426" y="3574758"/>
            <a:ext cx="5544616" cy="294485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0CD97169-AC96-4AF5-9D85-93583724C7B8}"/>
              </a:ext>
            </a:extLst>
          </p:cNvPr>
          <p:cNvSpPr/>
          <p:nvPr/>
        </p:nvSpPr>
        <p:spPr>
          <a:xfrm>
            <a:off x="3815680" y="3140968"/>
            <a:ext cx="7176864" cy="646331"/>
          </a:xfrm>
          <a:prstGeom prst="rect">
            <a:avLst/>
          </a:prstGeom>
        </p:spPr>
        <p:txBody>
          <a:bodyPr wrap="square">
            <a:spAutoFit/>
          </a:bodyPr>
          <a:lstStyle/>
          <a:p>
            <a:pPr>
              <a:buFont typeface="Arial" panose="020B0604020202020204" pitchFamily="34" charset="0"/>
              <a:buNone/>
            </a:pPr>
            <a:r>
              <a:rPr lang="en-US" sz="3600" b="1" dirty="0">
                <a:solidFill>
                  <a:srgbClr val="FF0000"/>
                </a:solidFill>
                <a:latin typeface="Times New Roman" pitchFamily="18" charset="0"/>
                <a:cs typeface="Times New Roman" pitchFamily="18" charset="0"/>
              </a:rPr>
              <a:t>- </a:t>
            </a:r>
            <a:r>
              <a:rPr lang="en-US" sz="3600" b="1" u="sng" dirty="0">
                <a:solidFill>
                  <a:srgbClr val="FF0000"/>
                </a:solidFill>
                <a:latin typeface="Times New Roman" pitchFamily="18" charset="0"/>
                <a:cs typeface="Times New Roman" pitchFamily="18" charset="0"/>
              </a:rPr>
              <a:t>Ý 3</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Cáo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rõ</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xảo</a:t>
            </a:r>
            <a:r>
              <a:rPr lang="en-US" sz="3600" b="1" dirty="0">
                <a:solidFill>
                  <a:srgbClr val="FF0000"/>
                </a:solidFill>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xmlns="" id="{C1AED8BE-7078-4FFE-9DB3-83DF257AB64F}"/>
              </a:ext>
            </a:extLst>
          </p:cNvPr>
          <p:cNvSpPr/>
          <p:nvPr/>
        </p:nvSpPr>
        <p:spPr>
          <a:xfrm>
            <a:off x="3599656" y="2492896"/>
            <a:ext cx="7608912" cy="646331"/>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chính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3.</a:t>
            </a:r>
          </a:p>
        </p:txBody>
      </p:sp>
      <p:sp>
        <p:nvSpPr>
          <p:cNvPr id="10" name="Rectangle: Rounded Corners 9">
            <a:extLst>
              <a:ext uri="{FF2B5EF4-FFF2-40B4-BE49-F238E27FC236}">
                <a16:creationId xmlns:a16="http://schemas.microsoft.com/office/drawing/2014/main" xmlns="" id="{9B798CFC-27EC-465B-B31D-C2A1B2116443}"/>
              </a:ext>
            </a:extLst>
          </p:cNvPr>
          <p:cNvSpPr/>
          <p:nvPr/>
        </p:nvSpPr>
        <p:spPr>
          <a:xfrm>
            <a:off x="2135560" y="116632"/>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3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 xmlns:p14="http://schemas.microsoft.com/office/powerpoint/2010/main" val="17483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6688" y="-47121"/>
            <a:ext cx="6408712" cy="3648035"/>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87888" y="3076131"/>
            <a:ext cx="6993360" cy="371431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xmlns="" id="{32D72158-2EB4-41C1-877D-4C849DA53247}"/>
              </a:ext>
            </a:extLst>
          </p:cNvPr>
          <p:cNvSpPr/>
          <p:nvPr/>
        </p:nvSpPr>
        <p:spPr>
          <a:xfrm>
            <a:off x="402604" y="2060848"/>
            <a:ext cx="11554766" cy="2862322"/>
          </a:xfrm>
          <a:prstGeom prst="rect">
            <a:avLst/>
          </a:prstGeom>
        </p:spPr>
        <p:txBody>
          <a:bodyPr wrap="none">
            <a:spAutoFit/>
          </a:bodyPr>
          <a:lstStyle/>
          <a:p>
            <a:pPr algn="just"/>
            <a:r>
              <a:rPr lang="en-US" sz="3600" b="1" dirty="0">
                <a:latin typeface="Times New Roman" pitchFamily="18" charset="0"/>
                <a:cs typeface="Times New Roman" pitchFamily="18" charset="0"/>
              </a:rPr>
              <a:t>* Theo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nhằm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a:p>
            <a:pPr algn="just"/>
            <a:r>
              <a:rPr lang="en-US" sz="3600" b="1" dirty="0">
                <a:latin typeface="Times New Roman" pitchFamily="18" charset="0"/>
                <a:cs typeface="Times New Roman" pitchFamily="18" charset="0"/>
              </a:rPr>
              <a:t>	a. </a:t>
            </a: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ngoan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mưu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b. </a:t>
            </a: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vía</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c. </a:t>
            </a:r>
            <a:r>
              <a:rPr lang="en-US" sz="3600" b="1" dirty="0" err="1">
                <a:latin typeface="Times New Roman" pitchFamily="18" charset="0"/>
                <a:cs typeface="Times New Roman" pitchFamily="18" charset="0"/>
              </a:rPr>
              <a:t>Khuyên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ta </a:t>
            </a:r>
            <a:r>
              <a:rPr lang="en-US" sz="3600" b="1" dirty="0" err="1">
                <a:latin typeface="Times New Roman" pitchFamily="18" charset="0"/>
                <a:cs typeface="Times New Roman" pitchFamily="18" charset="0"/>
              </a:rPr>
              <a:t>đừng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vội</a:t>
            </a: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ngọt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ngào</a:t>
            </a:r>
            <a:r>
              <a:rPr lang="en-US" sz="3600" b="1" dirty="0">
                <a:latin typeface="Times New Roman" pitchFamily="18" charset="0"/>
                <a:cs typeface="Times New Roman" pitchFamily="18" charset="0"/>
              </a:rPr>
              <a:t>.</a:t>
            </a:r>
          </a:p>
          <a:p>
            <a:pPr algn="just"/>
            <a:endParaRPr lang="en-US" sz="3600" b="1" dirty="0">
              <a:latin typeface="Times New Roman" pitchFamily="18" charset="0"/>
              <a:cs typeface="Times New Roman" pitchFamily="18" charset="0"/>
            </a:endParaRPr>
          </a:p>
        </p:txBody>
      </p:sp>
      <p:sp>
        <p:nvSpPr>
          <p:cNvPr id="4" name="Oval 3">
            <a:extLst>
              <a:ext uri="{FF2B5EF4-FFF2-40B4-BE49-F238E27FC236}">
                <a16:creationId xmlns:a16="http://schemas.microsoft.com/office/drawing/2014/main" xmlns="" id="{3ECA821D-8392-402A-8D0E-07AD6B4296EF}"/>
              </a:ext>
            </a:extLst>
          </p:cNvPr>
          <p:cNvSpPr/>
          <p:nvPr/>
        </p:nvSpPr>
        <p:spPr>
          <a:xfrm>
            <a:off x="1271464" y="3838892"/>
            <a:ext cx="504056" cy="5262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 xmlns:p14="http://schemas.microsoft.com/office/powerpoint/2010/main" val="318101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6688" y="-47121"/>
            <a:ext cx="6408712" cy="3648035"/>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87888" y="3076131"/>
            <a:ext cx="6993360" cy="371431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a16="http://schemas.microsoft.com/office/drawing/2014/main" xmlns="" id="{32D72158-2EB4-41C1-877D-4C849DA53247}"/>
              </a:ext>
            </a:extLst>
          </p:cNvPr>
          <p:cNvSpPr/>
          <p:nvPr/>
        </p:nvSpPr>
        <p:spPr>
          <a:xfrm>
            <a:off x="1780751" y="1796623"/>
            <a:ext cx="8403262" cy="1200329"/>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thơ</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muốn</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khuyên</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chúng</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ta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điều</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gì</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3" name="TextBox 2">
            <a:extLst>
              <a:ext uri="{FF2B5EF4-FFF2-40B4-BE49-F238E27FC236}">
                <a16:creationId xmlns:a16="http://schemas.microsoft.com/office/drawing/2014/main" xmlns="" id="{C2EB4488-1DBD-4B8F-B748-5399B987AD72}"/>
              </a:ext>
            </a:extLst>
          </p:cNvPr>
          <p:cNvSpPr txBox="1"/>
          <p:nvPr/>
        </p:nvSpPr>
        <p:spPr>
          <a:xfrm>
            <a:off x="1127448" y="2492896"/>
            <a:ext cx="10585176" cy="1754326"/>
          </a:xfrm>
          <a:prstGeom prst="rect">
            <a:avLst/>
          </a:prstGeom>
          <a:noFill/>
        </p:spPr>
        <p:txBody>
          <a:bodyPr wrap="square" rtlCol="0">
            <a:spAutoFit/>
          </a:bodyPr>
          <a:lstStyle/>
          <a:p>
            <a:r>
              <a:rPr lang="en-US" sz="3600" b="1" u="sng" dirty="0">
                <a:solidFill>
                  <a:srgbClr val="FF0000"/>
                </a:solidFill>
                <a:latin typeface="Times New Roman" panose="02020603050405020304" pitchFamily="18" charset="0"/>
                <a:cs typeface="Times New Roman" panose="02020603050405020304" pitchFamily="18" charset="0"/>
              </a:rPr>
              <a:t>Ý </a:t>
            </a:r>
            <a:r>
              <a:rPr lang="en-US" sz="3600" b="1" u="sng" dirty="0" err="1">
                <a:solidFill>
                  <a:srgbClr val="FF0000"/>
                </a:solidFill>
                <a:latin typeface="Times New Roman" panose="02020603050405020304" pitchFamily="18" charset="0"/>
                <a:cs typeface="Times New Roman" panose="02020603050405020304" pitchFamily="18" charset="0"/>
              </a:rPr>
              <a:t>nghĩa</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Khuyên con người hãy cảnh giác, thông minh như Gà Trống, chớ tin những lời lẽ ngọt ngào của kẻ xấu như Cáo.</a:t>
            </a:r>
            <a:r>
              <a:rPr lang="en-US" sz="36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 xmlns:p14="http://schemas.microsoft.com/office/powerpoint/2010/main" val="379980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524000" y="188640"/>
            <a:ext cx="9067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cs typeface="Times New Roman" panose="02020603050405020304" pitchFamily="18" charset="0"/>
              </a:rPr>
              <a:t>Thứ</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cs typeface="Times New Roman" panose="02020603050405020304" pitchFamily="18" charset="0"/>
              </a:rPr>
              <a:t>tư</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cs typeface="Times New Roman" panose="02020603050405020304" pitchFamily="18" charset="0"/>
              </a:rPr>
              <a:t>ngày</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 </a:t>
            </a:r>
            <a:r>
              <a:rPr lang="en-US" altLang="en-US" sz="3600" b="1" dirty="0" smtClean="0">
                <a:solidFill>
                  <a:srgbClr val="0303DF"/>
                </a:solidFill>
                <a:latin typeface="Times New Roman" panose="02020603050405020304" pitchFamily="18" charset="0"/>
                <a:cs typeface="Times New Roman" panose="02020603050405020304" pitchFamily="18" charset="0"/>
              </a:rPr>
              <a:t>20</a:t>
            </a:r>
            <a:r>
              <a:rPr kumimoji="0" lang="en-US" altLang="en-US" sz="3600" b="1" i="0" u="none" strike="noStrike" kern="1200" cap="none" spc="0" normalizeH="0" baseline="0" noProof="0" dirty="0" smtClean="0">
                <a:ln>
                  <a:noFill/>
                </a:ln>
                <a:solidFill>
                  <a:srgbClr val="0303DF"/>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tháng 10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cs typeface="Times New Roman" panose="02020603050405020304" pitchFamily="18" charset="0"/>
              </a:rPr>
              <a:t>năm</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cs typeface="Times New Roman" panose="02020603050405020304" pitchFamily="18" charset="0"/>
              </a:rPr>
              <a:t> 2021</a:t>
            </a:r>
          </a:p>
        </p:txBody>
      </p:sp>
      <p:sp>
        <p:nvSpPr>
          <p:cNvPr id="2" name="TextBox 1"/>
          <p:cNvSpPr txBox="1"/>
          <p:nvPr/>
        </p:nvSpPr>
        <p:spPr>
          <a:xfrm>
            <a:off x="3719736" y="1828800"/>
            <a:ext cx="4419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Gà</a:t>
            </a:r>
            <a:r>
              <a:rPr kumimoji="0" lang="en-US" sz="4000" b="1" i="0" u="none" strike="noStrike" kern="1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Trống</a:t>
            </a:r>
            <a:r>
              <a:rPr kumimoji="0" lang="en-US" sz="4000" b="1" i="0" u="none" strike="noStrike" kern="1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4000" b="1" i="0" u="none" strike="noStrike" kern="1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Cáo</a:t>
            </a:r>
            <a:endParaRPr kumimoji="0" lang="en-US" sz="4000" b="1" i="0" u="none" strike="noStrike" kern="1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1343472" y="2766645"/>
            <a:ext cx="9840415"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0" cap="none" spc="0" normalizeH="0" baseline="0" noProof="0" dirty="0" err="1" smtClean="0">
                <a:ln>
                  <a:noFill/>
                </a:ln>
                <a:effectLst/>
                <a:uLnTx/>
                <a:uFillTx/>
                <a:latin typeface="Times New Roman" panose="02020603050405020304" pitchFamily="18" charset="0"/>
                <a:cs typeface="Times New Roman" panose="02020603050405020304" pitchFamily="18" charset="0"/>
              </a:rPr>
              <a:t>Nội</a:t>
            </a:r>
            <a:r>
              <a:rPr kumimoji="0" lang="en-US" sz="3600" b="1" i="0" u="sng" strike="noStrike" kern="10" cap="none" spc="0" normalizeH="0" noProof="0" dirty="0" smtClean="0">
                <a:ln>
                  <a:noFill/>
                </a:ln>
                <a:effectLst/>
                <a:uLnTx/>
                <a:uFillTx/>
                <a:latin typeface="Times New Roman" panose="02020603050405020304" pitchFamily="18" charset="0"/>
                <a:cs typeface="Times New Roman" panose="02020603050405020304" pitchFamily="18" charset="0"/>
              </a:rPr>
              <a:t> dung</a:t>
            </a:r>
            <a:r>
              <a:rPr kumimoji="0" lang="en-US" sz="3600" b="1" i="0" u="sng" strike="noStrike" kern="1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kern="10" dirty="0">
                <a:latin typeface="Times New Roman" panose="02020603050405020304" pitchFamily="18" charset="0"/>
                <a:cs typeface="Times New Roman" panose="02020603050405020304" pitchFamily="18" charset="0"/>
              </a:rPr>
              <a:t>	</a:t>
            </a:r>
            <a:r>
              <a:rPr kumimoji="0" lang="vi-VN" sz="3600" i="0" u="none" strike="noStrike" kern="10" cap="none" spc="0" normalizeH="0" baseline="0" noProof="0" dirty="0" smtClean="0">
                <a:ln>
                  <a:noFill/>
                </a:ln>
                <a:effectLst/>
                <a:uLnTx/>
                <a:uFillTx/>
                <a:latin typeface="Times New Roman" panose="02020603050405020304" pitchFamily="18" charset="0"/>
                <a:cs typeface="Times New Roman" panose="02020603050405020304" pitchFamily="18" charset="0"/>
              </a:rPr>
              <a:t>Khuyên </a:t>
            </a:r>
            <a:r>
              <a:rPr kumimoji="0" lang="vi-VN" sz="3600" i="0" u="none" strike="noStrike" kern="10" cap="none" spc="0" normalizeH="0" baseline="0" noProof="0" dirty="0">
                <a:ln>
                  <a:noFill/>
                </a:ln>
                <a:effectLst/>
                <a:uLnTx/>
                <a:uFillTx/>
                <a:latin typeface="Times New Roman" panose="02020603050405020304" pitchFamily="18" charset="0"/>
                <a:cs typeface="Times New Roman" panose="02020603050405020304" pitchFamily="18" charset="0"/>
              </a:rPr>
              <a:t>con người hãy cảnh giác, thông minh như Gà Trống, chớ tin những lời lẽ ngọt ngào của kẻ xấu như Cáo. </a:t>
            </a:r>
            <a:endParaRPr kumimoji="0" lang="en-US" sz="3600" i="0" u="none" strike="noStrike" kern="1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9" name="Picture 6" descr="c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68208" y="4991110"/>
            <a:ext cx="3996680" cy="169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xmlns="" id="{3C11D3CA-3BE1-4223-AFAC-47049934CA9E}"/>
              </a:ext>
            </a:extLst>
          </p:cNvPr>
          <p:cNvCxnSpPr/>
          <p:nvPr/>
        </p:nvCxnSpPr>
        <p:spPr>
          <a:xfrm>
            <a:off x="4799856" y="980728"/>
            <a:ext cx="2160240" cy="0"/>
          </a:xfrm>
          <a:prstGeom prst="line">
            <a:avLst/>
          </a:prstGeom>
          <a:ln w="12700">
            <a:solidFill>
              <a:srgbClr val="0303D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1544B8E0-3EAA-4E3B-8A0F-AD98FEE296C8}"/>
              </a:ext>
            </a:extLst>
          </p:cNvPr>
          <p:cNvSpPr txBox="1"/>
          <p:nvPr/>
        </p:nvSpPr>
        <p:spPr>
          <a:xfrm>
            <a:off x="5052392" y="1126485"/>
            <a:ext cx="19797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Tập</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đọc</a:t>
            </a:r>
            <a:endPar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pic>
        <p:nvPicPr>
          <p:cNvPr id="11" name="Picture 5" descr="c1">
            <a:extLst>
              <a:ext uri="{FF2B5EF4-FFF2-40B4-BE49-F238E27FC236}">
                <a16:creationId xmlns:a16="http://schemas.microsoft.com/office/drawing/2014/main" xmlns="" id="{5D1963B2-5D2A-43E6-AD67-028E08FE449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9336" y="155998"/>
            <a:ext cx="2105788" cy="1639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88917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559" y="-1"/>
            <a:ext cx="5316361" cy="3026235"/>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56041" y="3828181"/>
            <a:ext cx="5704584" cy="302981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7779D61B-5C65-4C40-8B3A-3C971BFF45C6}"/>
              </a:ext>
            </a:extLst>
          </p:cNvPr>
          <p:cNvSpPr/>
          <p:nvPr/>
        </p:nvSpPr>
        <p:spPr>
          <a:xfrm>
            <a:off x="1847528" y="1628800"/>
            <a:ext cx="8784976" cy="3240360"/>
          </a:xfrm>
          <a:prstGeom prst="ellipse">
            <a:avLst/>
          </a:prstGeom>
          <a:solidFill>
            <a:schemeClr val="accent2">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đọc</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err="1">
                <a:solidFill>
                  <a:srgbClr val="FF0000"/>
                </a:solidFill>
                <a:latin typeface="Times New Roman" panose="02020603050405020304" pitchFamily="18" charset="0"/>
                <a:cs typeface="Times New Roman" panose="02020603050405020304" pitchFamily="18" charset="0"/>
              </a:rPr>
              <a:t>diễn</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cảm</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358837653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6C8F795-C6F3-4C83-83EE-CC4CF9FB8C55}"/>
              </a:ext>
            </a:extLst>
          </p:cNvPr>
          <p:cNvSpPr/>
          <p:nvPr/>
        </p:nvSpPr>
        <p:spPr>
          <a:xfrm>
            <a:off x="695400" y="1640989"/>
            <a:ext cx="10820400" cy="4524315"/>
          </a:xfrm>
          <a:prstGeom prst="rect">
            <a:avLst/>
          </a:prstGeom>
        </p:spPr>
        <p:txBody>
          <a:bodyPr wrap="square">
            <a:spAutoFit/>
          </a:bodyPr>
          <a:lstStyle/>
          <a:p>
            <a:pPr lvl="0"/>
            <a:r>
              <a:rPr lang="en-US" sz="3600" b="1" dirty="0" err="1">
                <a:solidFill>
                  <a:srgbClr val="0000CC"/>
                </a:solidFill>
                <a:latin typeface="Times New Roman" pitchFamily="18" charset="0"/>
                <a:cs typeface="Times New Roman" pitchFamily="18" charset="0"/>
              </a:rPr>
              <a:t>Cả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đọc</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giọng vui, dí dỏm, thể hiện được tâm trạng và tính cách các nhân vật.</a:t>
            </a:r>
            <a:endParaRPr lang="en-US" sz="3600" b="1" dirty="0">
              <a:solidFill>
                <a:srgbClr val="0000CC"/>
              </a:solidFill>
              <a:latin typeface="Times New Roman" pitchFamily="18" charset="0"/>
              <a:cs typeface="Times New Roman" pitchFamily="18" charset="0"/>
            </a:endParaRPr>
          </a:p>
          <a:p>
            <a:pPr marL="571500" lvl="0" indent="-571500">
              <a:buFontTx/>
              <a:buChar char="-"/>
            </a:pP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1 : </a:t>
            </a:r>
            <a:r>
              <a:rPr lang="en-US" sz="3600" b="1" dirty="0" err="1">
                <a:solidFill>
                  <a:srgbClr val="0000CC"/>
                </a:solidFill>
                <a:latin typeface="Times New Roman" pitchFamily="18" charset="0"/>
                <a:cs typeface="Times New Roman" pitchFamily="18" charset="0"/>
              </a:rPr>
              <a:t>Giọng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nhẹ</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nhàng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Cáo</a:t>
            </a:r>
            <a:r>
              <a:rPr lang="en-US" sz="3600" b="1" dirty="0">
                <a:solidFill>
                  <a:srgbClr val="0000CC"/>
                </a:solidFill>
                <a:latin typeface="Times New Roman" pitchFamily="18" charset="0"/>
                <a:cs typeface="Times New Roman" pitchFamily="18" charset="0"/>
              </a:rPr>
              <a:t>.</a:t>
            </a:r>
          </a:p>
          <a:p>
            <a:pPr marL="571500" lvl="0" indent="-571500">
              <a:buFontTx/>
              <a:buChar char="-"/>
            </a:pP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2 : </a:t>
            </a:r>
            <a:r>
              <a:rPr lang="en-US" sz="3600" b="1" dirty="0" err="1">
                <a:solidFill>
                  <a:srgbClr val="0000CC"/>
                </a:solidFill>
                <a:latin typeface="Times New Roman" pitchFamily="18" charset="0"/>
                <a:cs typeface="Times New Roman" pitchFamily="18" charset="0"/>
              </a:rPr>
              <a:t>Đọc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giọng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ngọt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hù</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doạ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Trống</a:t>
            </a:r>
            <a:r>
              <a:rPr lang="en-US" sz="3600" b="1" dirty="0">
                <a:solidFill>
                  <a:srgbClr val="0000CC"/>
                </a:solidFill>
                <a:latin typeface="Times New Roman" pitchFamily="18" charset="0"/>
                <a:cs typeface="Times New Roman" pitchFamily="18" charset="0"/>
              </a:rPr>
              <a:t>.</a:t>
            </a:r>
          </a:p>
          <a:p>
            <a:pPr marL="571500" lvl="0" indent="-571500">
              <a:buFontTx/>
              <a:buChar char="-"/>
            </a:pP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3 : </a:t>
            </a:r>
            <a:r>
              <a:rPr lang="en-US" sz="3600" b="1" dirty="0" err="1">
                <a:solidFill>
                  <a:srgbClr val="0000CC"/>
                </a:solidFill>
                <a:latin typeface="Times New Roman" pitchFamily="18" charset="0"/>
                <a:cs typeface="Times New Roman" pitchFamily="18" charset="0"/>
              </a:rPr>
              <a:t>Giọng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hốt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hãi</a:t>
            </a:r>
            <a:r>
              <a:rPr lang="en-US" sz="3600" b="1" dirty="0">
                <a:solidFill>
                  <a:srgbClr val="0000CC"/>
                </a:solidFill>
                <a:latin typeface="Times New Roman" pitchFamily="18" charset="0"/>
                <a:cs typeface="Times New Roman" pitchFamily="18" charset="0"/>
              </a:rPr>
              <a:t> (2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giọng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đắc</a:t>
            </a:r>
            <a:r>
              <a:rPr lang="en-US" sz="3600" b="1" dirty="0">
                <a:solidFill>
                  <a:srgbClr val="0000CC"/>
                </a:solidFill>
                <a:latin typeface="Times New Roman" pitchFamily="18" charset="0"/>
                <a:cs typeface="Times New Roman" pitchFamily="18" charset="0"/>
              </a:rPr>
              <a:t> ý (2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sau</a:t>
            </a:r>
            <a:r>
              <a:rPr lang="en-US" sz="3600" b="1" dirty="0">
                <a:solidFill>
                  <a:srgbClr val="0000CC"/>
                </a:solidFill>
                <a:latin typeface="Times New Roman" pitchFamily="18" charset="0"/>
                <a:cs typeface="Times New Roman" pitchFamily="18" charset="0"/>
              </a:rPr>
              <a:t>).</a:t>
            </a:r>
          </a:p>
          <a:p>
            <a:pPr lvl="0"/>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5" name="Picture 5" descr="c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3855"/>
            <a:ext cx="3071663" cy="1763199"/>
          </a:xfrm>
          <a:prstGeom prst="rect">
            <a:avLst/>
          </a:prstGeom>
          <a:ln>
            <a:noFill/>
          </a:ln>
          <a:effectLst>
            <a:softEdge rad="112500"/>
          </a:effectLst>
        </p:spPr>
      </p:pic>
      <p:pic>
        <p:nvPicPr>
          <p:cNvPr id="6" name="Picture 6" descr="c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616280" y="4903530"/>
            <a:ext cx="3392960" cy="180207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81CB2844-AC7D-49E0-A463-F930E3D290C1}"/>
              </a:ext>
            </a:extLst>
          </p:cNvPr>
          <p:cNvSpPr/>
          <p:nvPr/>
        </p:nvSpPr>
        <p:spPr>
          <a:xfrm>
            <a:off x="4151784" y="116632"/>
            <a:ext cx="4392488"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accent2">
                    <a:lumMod val="75000"/>
                  </a:schemeClr>
                </a:solidFill>
                <a:latin typeface="Times New Roman" panose="02020603050405020304" pitchFamily="18" charset="0"/>
                <a:cs typeface="Times New Roman" panose="02020603050405020304" pitchFamily="18" charset="0"/>
              </a:rPr>
              <a:t>Giọng</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đọc</a:t>
            </a:r>
            <a:endParaRPr lang="en-US" sz="4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50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6C8F795-C6F3-4C83-83EE-CC4CF9FB8C55}"/>
              </a:ext>
            </a:extLst>
          </p:cNvPr>
          <p:cNvSpPr/>
          <p:nvPr/>
        </p:nvSpPr>
        <p:spPr>
          <a:xfrm>
            <a:off x="1055440" y="3068960"/>
            <a:ext cx="10153128" cy="1200329"/>
          </a:xfrm>
          <a:prstGeom prst="rect">
            <a:avLst/>
          </a:prstGeom>
        </p:spPr>
        <p:txBody>
          <a:bodyPr wrap="square">
            <a:spAutoFit/>
          </a:bodyPr>
          <a:lstStyle/>
          <a:p>
            <a:pPr algn="just">
              <a:buNone/>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cuộc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chúng</a:t>
            </a:r>
            <a:r>
              <a:rPr lang="en-US" sz="3600" b="1" dirty="0">
                <a:solidFill>
                  <a:srgbClr val="0000CC"/>
                </a:solidFill>
                <a:latin typeface="Times New Roman" pitchFamily="18" charset="0"/>
                <a:cs typeface="Times New Roman" pitchFamily="18" charset="0"/>
              </a:rPr>
              <a:t> ta </a:t>
            </a:r>
            <a:r>
              <a:rPr lang="en-US" sz="3600" b="1" dirty="0" err="1">
                <a:solidFill>
                  <a:srgbClr val="0000CC"/>
                </a:solidFill>
                <a:latin typeface="Times New Roman" pitchFamily="18" charset="0"/>
                <a:cs typeface="Times New Roman" pitchFamily="18" charset="0"/>
              </a:rPr>
              <a:t>phải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nguy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hiểm</a:t>
            </a:r>
            <a:r>
              <a:rPr lang="en-US" sz="3600" b="1" dirty="0">
                <a:solidFill>
                  <a:srgbClr val="0000CC"/>
                </a:solidFill>
                <a:latin typeface="Times New Roman" pitchFamily="18" charset="0"/>
                <a:cs typeface="Times New Roman" pitchFamily="18" charset="0"/>
              </a:rPr>
              <a:t>.</a:t>
            </a:r>
          </a:p>
        </p:txBody>
      </p:sp>
      <p:sp>
        <p:nvSpPr>
          <p:cNvPr id="4" name="Rectangle 3">
            <a:extLst>
              <a:ext uri="{FF2B5EF4-FFF2-40B4-BE49-F238E27FC236}">
                <a16:creationId xmlns:a16="http://schemas.microsoft.com/office/drawing/2014/main" xmlns="" id="{76C8F795-C6F3-4C83-83EE-CC4CF9FB8C55}"/>
              </a:ext>
            </a:extLst>
          </p:cNvPr>
          <p:cNvSpPr/>
          <p:nvPr/>
        </p:nvSpPr>
        <p:spPr>
          <a:xfrm>
            <a:off x="1199456" y="2209800"/>
            <a:ext cx="10820400" cy="646331"/>
          </a:xfrm>
          <a:prstGeom prst="rect">
            <a:avLst/>
          </a:prstGeom>
        </p:spPr>
        <p:txBody>
          <a:bodyPr wrap="square">
            <a:spAutoFit/>
          </a:bodyPr>
          <a:lstStyle/>
          <a:p>
            <a:pPr>
              <a:buNone/>
            </a:pPr>
            <a:r>
              <a:rPr lang="en-US" sz="3600" b="1" dirty="0">
                <a:solidFill>
                  <a:srgbClr val="FF0000"/>
                </a:solidFill>
                <a:latin typeface="Times New Roman" pitchFamily="18" charset="0"/>
                <a:cs typeface="Times New Roman" pitchFamily="18" charset="0"/>
              </a:rPr>
              <a:t>* Qua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hệ</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thân</a:t>
            </a:r>
            <a:r>
              <a:rPr lang="en-US" sz="3600" b="1" dirty="0">
                <a:solidFill>
                  <a:srgbClr val="FF0000"/>
                </a:solidFill>
                <a:latin typeface="Times New Roman" pitchFamily="18" charset="0"/>
                <a:cs typeface="Times New Roman" pitchFamily="18" charset="0"/>
              </a:rPr>
              <a:t> ?</a:t>
            </a:r>
          </a:p>
        </p:txBody>
      </p:sp>
      <p:pic>
        <p:nvPicPr>
          <p:cNvPr id="5" name="Picture 5" descr="c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13856"/>
            <a:ext cx="4079775" cy="2341876"/>
          </a:xfrm>
          <a:prstGeom prst="rect">
            <a:avLst/>
          </a:prstGeom>
          <a:ln>
            <a:noFill/>
          </a:ln>
          <a:effectLst>
            <a:softEdge rad="112500"/>
          </a:effectLst>
        </p:spPr>
      </p:pic>
      <p:pic>
        <p:nvPicPr>
          <p:cNvPr id="6" name="Picture 6" descr="c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04112" y="4100387"/>
            <a:ext cx="4905128" cy="260521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95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7171" name="Text Box 5" descr="White marble"/>
          <p:cNvSpPr txBox="1">
            <a:spLocks noChangeArrowheads="1"/>
          </p:cNvSpPr>
          <p:nvPr/>
        </p:nvSpPr>
        <p:spPr bwMode="auto">
          <a:xfrm>
            <a:off x="-304800" y="5715000"/>
            <a:ext cx="6324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JEAN DE LA FONTAIN</a:t>
            </a:r>
          </a:p>
          <a:p>
            <a:pPr algn="ctr" eaLnBrk="1" hangingPunct="1">
              <a:spcBef>
                <a:spcPts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(1621 – 1695)</a:t>
            </a:r>
          </a:p>
        </p:txBody>
      </p:sp>
      <p:pic>
        <p:nvPicPr>
          <p:cNvPr id="6" name="Picture 5">
            <a:extLst>
              <a:ext uri="{FF2B5EF4-FFF2-40B4-BE49-F238E27FC236}">
                <a16:creationId xmlns:a16="http://schemas.microsoft.com/office/drawing/2014/main" xmlns="" id="{B2C56594-11CC-446C-A2C7-D1A3AA2CE93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85800" y="339213"/>
            <a:ext cx="4258597" cy="5358973"/>
          </a:xfrm>
          <a:prstGeom prst="rect">
            <a:avLst/>
          </a:prstGeom>
          <a:ln>
            <a:noFill/>
          </a:ln>
          <a:effectLst>
            <a:outerShdw blurRad="292100" dist="139700" dir="2700000" algn="tl" rotWithShape="0">
              <a:srgbClr val="333333">
                <a:alpha val="65000"/>
              </a:srgbClr>
            </a:outerShdw>
          </a:effectLst>
        </p:spPr>
      </p:pic>
      <p:graphicFrame>
        <p:nvGraphicFramePr>
          <p:cNvPr id="7" name="Diagram 6">
            <a:extLst>
              <a:ext uri="{FF2B5EF4-FFF2-40B4-BE49-F238E27FC236}">
                <a16:creationId xmlns:a16="http://schemas.microsoft.com/office/drawing/2014/main" xmlns="" id="{6901DD38-5E6E-422F-9743-7278B82E90D8}"/>
              </a:ext>
            </a:extLst>
          </p:cNvPr>
          <p:cNvGraphicFramePr/>
          <p:nvPr>
            <p:extLst>
              <p:ext uri="{D42A27DB-BD31-4B8C-83A1-F6EECF244321}">
                <p14:modId xmlns="" xmlns:p14="http://schemas.microsoft.com/office/powerpoint/2010/main" val="3432008379"/>
              </p:ext>
            </p:extLst>
          </p:nvPr>
        </p:nvGraphicFramePr>
        <p:xfrm>
          <a:off x="5143704" y="620688"/>
          <a:ext cx="6883400" cy="4614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 xmlns:p14="http://schemas.microsoft.com/office/powerpoint/2010/main" val="9870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75048" y="4649293"/>
            <a:ext cx="5916952" cy="2208707"/>
          </a:xfrm>
          <a:prstGeom prst="rect">
            <a:avLst/>
          </a:prstGeom>
          <a:noFill/>
          <a:extLst>
            <a:ext uri="{909E8E84-426E-40DD-AFC4-6F175D3DCCD1}">
              <a14:hiddenFill xmlns=""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94767" y="4588813"/>
            <a:ext cx="5253943" cy="1271211"/>
          </a:xfrm>
          <a:prstGeom prst="rect">
            <a:avLst/>
          </a:prstGeom>
          <a:noFill/>
          <a:extLst>
            <a:ext uri="{909E8E84-426E-40DD-AFC4-6F175D3DCCD1}">
              <a14:hiddenFill xmlns=""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99784" y="4026742"/>
            <a:ext cx="4881714" cy="993661"/>
          </a:xfrm>
          <a:prstGeom prst="rect">
            <a:avLst/>
          </a:prstGeom>
          <a:noFill/>
          <a:extLst>
            <a:ext uri="{909E8E84-426E-40DD-AFC4-6F175D3DCCD1}">
              <a14:hiddenFill xmlns=""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270104" y="3255608"/>
            <a:ext cx="4702696" cy="1700099"/>
          </a:xfrm>
          <a:prstGeom prst="rect">
            <a:avLst/>
          </a:prstGeom>
          <a:noFill/>
          <a:extLst>
            <a:ext uri="{909E8E84-426E-40DD-AFC4-6F175D3DCCD1}">
              <a14:hiddenFill xmlns=""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21179077">
            <a:off x="2145715" y="2886445"/>
            <a:ext cx="4618375" cy="2669402"/>
          </a:xfrm>
          <a:prstGeom prst="rect">
            <a:avLst/>
          </a:prstGeom>
          <a:noFill/>
          <a:extLst>
            <a:ext uri="{909E8E84-426E-40DD-AFC4-6F175D3DCCD1}">
              <a14:hiddenFill xmlns=""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270104" y="1554185"/>
            <a:ext cx="5845201" cy="1749774"/>
          </a:xfrm>
          <a:prstGeom prst="rect">
            <a:avLst/>
          </a:prstGeom>
          <a:noFill/>
          <a:extLst>
            <a:ext uri="{909E8E84-426E-40DD-AFC4-6F175D3DCCD1}">
              <a14:hiddenFill xmlns=""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680354" y="1405733"/>
            <a:ext cx="5687974" cy="928687"/>
          </a:xfrm>
          <a:prstGeom prst="rect">
            <a:avLst/>
          </a:prstGeom>
          <a:noFill/>
          <a:extLst>
            <a:ext uri="{909E8E84-426E-40DD-AFC4-6F175D3DCCD1}">
              <a14:hiddenFill xmlns=""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659333" y="859224"/>
            <a:ext cx="4460874" cy="1029941"/>
          </a:xfrm>
          <a:prstGeom prst="rect">
            <a:avLst/>
          </a:prstGeom>
          <a:noFill/>
          <a:extLst>
            <a:ext uri="{909E8E84-426E-40DD-AFC4-6F175D3DCCD1}">
              <a14:hiddenFill xmlns=""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6632345" y="-4489"/>
            <a:ext cx="4820110" cy="1890713"/>
          </a:xfrm>
          <a:prstGeom prst="rect">
            <a:avLst/>
          </a:prstGeom>
          <a:noFill/>
          <a:extLst>
            <a:ext uri="{909E8E84-426E-40DD-AFC4-6F175D3DCCD1}">
              <a14:hiddenFill xmlns=""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rot="458137">
            <a:off x="2683045" y="844137"/>
            <a:ext cx="4475161" cy="2810693"/>
          </a:xfrm>
          <a:prstGeom prst="rect">
            <a:avLst/>
          </a:prstGeom>
          <a:noFill/>
          <a:extLst>
            <a:ext uri="{909E8E84-426E-40DD-AFC4-6F175D3DCCD1}">
              <a14:hiddenFill xmlns=""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228600" y="1287464"/>
            <a:ext cx="4040188" cy="4275136"/>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5" descr="c1">
            <a:extLst>
              <a:ext uri="{FF2B5EF4-FFF2-40B4-BE49-F238E27FC236}">
                <a16:creationId xmlns:a16="http://schemas.microsoft.com/office/drawing/2014/main" xmlns="" id="{1A6D6ADA-35C1-4774-969A-F445566C9C98}"/>
              </a:ext>
            </a:extLst>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645788" y="-61705"/>
            <a:ext cx="2264029" cy="1299600"/>
          </a:xfrm>
          <a:prstGeom prst="rect">
            <a:avLst/>
          </a:prstGeom>
          <a:ln>
            <a:noFill/>
          </a:ln>
          <a:effectLst>
            <a:softEdge rad="112500"/>
          </a:effectLst>
        </p:spPr>
      </p:pic>
      <p:pic>
        <p:nvPicPr>
          <p:cNvPr id="14" name="Picture 6" descr="c2">
            <a:extLst>
              <a:ext uri="{FF2B5EF4-FFF2-40B4-BE49-F238E27FC236}">
                <a16:creationId xmlns:a16="http://schemas.microsoft.com/office/drawing/2014/main" xmlns="" id="{F2FA7B52-0106-4929-A57E-403A6B7C99B4}"/>
              </a:ext>
            </a:extLst>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752393" y="5060659"/>
            <a:ext cx="2889103" cy="153446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7865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782052" y="1743670"/>
            <a:ext cx="3199915" cy="1015663"/>
          </a:xfrm>
          <a:prstGeom prst="rect">
            <a:avLst/>
          </a:prstGeom>
          <a:noFill/>
        </p:spPr>
        <p:txBody>
          <a:bodyPr wrap="none">
            <a:spAutoFit/>
          </a:bodyPr>
          <a:lstStyle/>
          <a:p>
            <a:pPr algn="ctr" eaLnBrk="1" fontAlgn="auto" hangingPunct="1">
              <a:spcBef>
                <a:spcPts val="0"/>
              </a:spcBef>
              <a:spcAft>
                <a:spcPts val="0"/>
              </a:spcAft>
              <a:defRPr/>
            </a:pPr>
            <a:r>
              <a:rPr lang="en-US" sz="60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DẶN DÒ</a:t>
            </a:r>
          </a:p>
        </p:txBody>
      </p:sp>
      <p:sp>
        <p:nvSpPr>
          <p:cNvPr id="63491" name="TextBox 2"/>
          <p:cNvSpPr txBox="1">
            <a:spLocks noChangeArrowheads="1"/>
          </p:cNvSpPr>
          <p:nvPr/>
        </p:nvSpPr>
        <p:spPr bwMode="auto">
          <a:xfrm>
            <a:off x="2567608" y="2852738"/>
            <a:ext cx="7557294"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4000" b="1" dirty="0" err="1">
                <a:solidFill>
                  <a:srgbClr val="0303DF"/>
                </a:solidFill>
                <a:latin typeface="Times New Roman" panose="02020603050405020304" pitchFamily="18" charset="0"/>
                <a:cs typeface="Times New Roman" panose="02020603050405020304" pitchFamily="18" charset="0"/>
              </a:rPr>
              <a:t>Học</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thuộc</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lòng</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bài</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thơ</a:t>
            </a:r>
            <a:r>
              <a:rPr lang="en-US" altLang="en-US" sz="4000" b="1" dirty="0">
                <a:solidFill>
                  <a:srgbClr val="0303DF"/>
                </a:solidFill>
                <a:latin typeface="Times New Roman" panose="02020603050405020304" pitchFamily="18" charset="0"/>
                <a:cs typeface="Times New Roman" panose="02020603050405020304" pitchFamily="18" charset="0"/>
              </a:rPr>
              <a:t>.</a:t>
            </a:r>
          </a:p>
          <a:p>
            <a:pPr eaLnBrk="1" hangingPunct="1">
              <a:spcBef>
                <a:spcPct val="0"/>
              </a:spcBef>
            </a:pPr>
            <a:r>
              <a:rPr lang="en-US" altLang="en-US" sz="4000" b="1" dirty="0" err="1">
                <a:solidFill>
                  <a:srgbClr val="0303DF"/>
                </a:solidFill>
                <a:latin typeface="Times New Roman" panose="02020603050405020304" pitchFamily="18" charset="0"/>
                <a:cs typeface="Times New Roman" panose="02020603050405020304" pitchFamily="18" charset="0"/>
              </a:rPr>
              <a:t>Chuẩn</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bị</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bài</a:t>
            </a:r>
            <a:r>
              <a:rPr lang="en-US" altLang="en-US" sz="4000" b="1" dirty="0">
                <a:solidFill>
                  <a:srgbClr val="0303DF"/>
                </a:solidFill>
                <a:latin typeface="Times New Roman" panose="02020603050405020304" pitchFamily="18" charset="0"/>
                <a:cs typeface="Times New Roman" panose="02020603050405020304" pitchFamily="18" charset="0"/>
              </a:rPr>
              <a:t> : </a:t>
            </a:r>
            <a:r>
              <a:rPr lang="en-US" altLang="en-US" sz="4000" b="1" dirty="0" err="1">
                <a:solidFill>
                  <a:srgbClr val="0303DF"/>
                </a:solidFill>
                <a:latin typeface="Times New Roman" panose="02020603050405020304" pitchFamily="18" charset="0"/>
                <a:cs typeface="Times New Roman" panose="02020603050405020304" pitchFamily="18" charset="0"/>
              </a:rPr>
              <a:t>Nỗi</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dằn</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vặt</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của</a:t>
            </a:r>
            <a:r>
              <a:rPr lang="en-US" altLang="en-US" sz="4000" b="1" dirty="0">
                <a:solidFill>
                  <a:srgbClr val="0303DF"/>
                </a:solidFill>
                <a:latin typeface="Times New Roman" panose="02020603050405020304" pitchFamily="18" charset="0"/>
                <a:cs typeface="Times New Roman" panose="02020603050405020304" pitchFamily="18" charset="0"/>
              </a:rPr>
              <a:t> An-</a:t>
            </a:r>
            <a:r>
              <a:rPr lang="en-US" altLang="en-US" sz="4000" b="1" dirty="0" err="1">
                <a:solidFill>
                  <a:srgbClr val="0303DF"/>
                </a:solidFill>
                <a:latin typeface="Times New Roman" panose="02020603050405020304" pitchFamily="18" charset="0"/>
                <a:cs typeface="Times New Roman" panose="02020603050405020304" pitchFamily="18" charset="0"/>
              </a:rPr>
              <a:t>đrây</a:t>
            </a:r>
            <a:r>
              <a:rPr lang="en-US" altLang="en-US" sz="4000" b="1" dirty="0">
                <a:solidFill>
                  <a:srgbClr val="0303DF"/>
                </a:solidFill>
                <a:latin typeface="Times New Roman" panose="02020603050405020304" pitchFamily="18" charset="0"/>
                <a:cs typeface="Times New Roman" panose="02020603050405020304" pitchFamily="18" charset="0"/>
              </a:rPr>
              <a:t>-ca/ 55.</a:t>
            </a:r>
          </a:p>
        </p:txBody>
      </p:sp>
    </p:spTree>
    <p:extLst>
      <p:ext uri="{BB962C8B-B14F-4D97-AF65-F5344CB8AC3E}">
        <p14:creationId xmlns="" xmlns:p14="http://schemas.microsoft.com/office/powerpoint/2010/main" val="137622030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855E39-7EF1-4CBE-B063-0EE09ADF7B2D}"/>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 Box 4">
            <a:extLst>
              <a:ext uri="{FF2B5EF4-FFF2-40B4-BE49-F238E27FC236}">
                <a16:creationId xmlns:a16="http://schemas.microsoft.com/office/drawing/2014/main" xmlns="" id="{AEB1C4C9-217B-4517-981B-1092F721E5A4}"/>
              </a:ext>
            </a:extLst>
          </p:cNvPr>
          <p:cNvSpPr txBox="1">
            <a:spLocks noChangeArrowheads="1"/>
          </p:cNvSpPr>
          <p:nvPr/>
        </p:nvSpPr>
        <p:spPr bwMode="auto">
          <a:xfrm>
            <a:off x="6019800" y="1045715"/>
            <a:ext cx="5638800" cy="4478149"/>
          </a:xfrm>
          <a:prstGeom prst="rect">
            <a:avLst/>
          </a:prstGeom>
          <a:noFill/>
          <a:ln w="9525">
            <a:noFill/>
            <a:miter lim="800000"/>
            <a:headEnd/>
            <a:tailEnd/>
          </a:ln>
          <a:effectLst/>
        </p:spPr>
        <p:txBody>
          <a:bodyPr wrap="square">
            <a:spAutoFit/>
          </a:bodyPr>
          <a:lstStyle/>
          <a:p>
            <a:pPr algn="ctr">
              <a:spcBef>
                <a:spcPts val="600"/>
              </a:spcBef>
            </a:pPr>
            <a:r>
              <a:rPr lang="en-US" sz="2400" dirty="0">
                <a:latin typeface="Times New Roman" pitchFamily="18" charset="0"/>
              </a:rPr>
              <a:t>Nghe </a:t>
            </a:r>
            <a:r>
              <a:rPr lang="en-US" sz="2400" dirty="0" err="1">
                <a:latin typeface="Times New Roman" pitchFamily="18" charset="0"/>
              </a:rPr>
              <a:t>lời</a:t>
            </a:r>
            <a:r>
              <a:rPr lang="en-US" sz="2400" dirty="0">
                <a:latin typeface="Times New Roman" pitchFamily="18" charset="0"/>
              </a:rPr>
              <a:t> </a:t>
            </a:r>
            <a:r>
              <a:rPr lang="en-US" sz="2400" dirty="0" err="1">
                <a:latin typeface="Times New Roman" pitchFamily="18" charset="0"/>
              </a:rPr>
              <a:t>Cáo</a:t>
            </a:r>
            <a:r>
              <a:rPr lang="en-US" sz="2400" dirty="0">
                <a:latin typeface="Times New Roman" pitchFamily="18" charset="0"/>
              </a:rPr>
              <a:t> </a:t>
            </a:r>
            <a:r>
              <a:rPr lang="en-US" sz="2400" dirty="0" err="1">
                <a:latin typeface="Times New Roman" pitchFamily="18" charset="0"/>
              </a:rPr>
              <a:t>dụ</a:t>
            </a:r>
            <a:r>
              <a:rPr lang="en-US" sz="2400" dirty="0">
                <a:latin typeface="Times New Roman" pitchFamily="18" charset="0"/>
              </a:rPr>
              <a:t> </a:t>
            </a:r>
            <a:r>
              <a:rPr lang="en-US" sz="2400" dirty="0" err="1">
                <a:latin typeface="Times New Roman" pitchFamily="18" charset="0"/>
              </a:rPr>
              <a:t>thiệt</a:t>
            </a:r>
            <a:r>
              <a:rPr lang="en-US" sz="2400" dirty="0">
                <a:latin typeface="Times New Roman" pitchFamily="18" charset="0"/>
              </a:rPr>
              <a:t> </a:t>
            </a:r>
            <a:r>
              <a:rPr lang="en-US" sz="2400" dirty="0" err="1">
                <a:latin typeface="Times New Roman" pitchFamily="18" charset="0"/>
              </a:rPr>
              <a:t>hơn</a:t>
            </a:r>
            <a:endParaRPr lang="en-US" sz="2400" dirty="0">
              <a:latin typeface="Times New Roman" pitchFamily="18" charset="0"/>
            </a:endParaRPr>
          </a:p>
          <a:p>
            <a:pPr algn="ctr">
              <a:spcBef>
                <a:spcPts val="600"/>
              </a:spcBef>
            </a:pPr>
            <a:r>
              <a:rPr lang="en-US" sz="2400" dirty="0" err="1">
                <a:latin typeface="Times New Roman" pitchFamily="18" charset="0"/>
              </a:rPr>
              <a:t>Gà</a:t>
            </a:r>
            <a:r>
              <a:rPr lang="en-US" sz="2400" dirty="0">
                <a:latin typeface="Times New Roman" pitchFamily="18" charset="0"/>
              </a:rPr>
              <a:t> </a:t>
            </a:r>
            <a:r>
              <a:rPr lang="en-US" sz="2400" dirty="0" err="1">
                <a:latin typeface="Times New Roman" pitchFamily="18" charset="0"/>
              </a:rPr>
              <a:t>rằng</a:t>
            </a:r>
            <a:r>
              <a:rPr lang="en-US" sz="2400" dirty="0">
                <a:latin typeface="Times New Roman" pitchFamily="18" charset="0"/>
              </a:rPr>
              <a:t> : “Xin </a:t>
            </a:r>
            <a:r>
              <a:rPr lang="en-US" sz="2400" dirty="0" err="1">
                <a:latin typeface="Times New Roman" pitchFamily="18" charset="0"/>
              </a:rPr>
              <a:t>được</a:t>
            </a:r>
            <a:r>
              <a:rPr lang="en-US" sz="2400" dirty="0">
                <a:latin typeface="Times New Roman" pitchFamily="18" charset="0"/>
              </a:rPr>
              <a:t> </a:t>
            </a:r>
            <a:r>
              <a:rPr lang="en-US" sz="2400" dirty="0" err="1">
                <a:latin typeface="Times New Roman" pitchFamily="18" charset="0"/>
              </a:rPr>
              <a:t>ghi</a:t>
            </a:r>
            <a:r>
              <a:rPr lang="en-US" sz="2400" dirty="0">
                <a:latin typeface="Times New Roman" pitchFamily="18" charset="0"/>
              </a:rPr>
              <a:t> </a:t>
            </a:r>
            <a:r>
              <a:rPr lang="en-US" sz="2400" dirty="0" err="1">
                <a:latin typeface="Times New Roman" pitchFamily="18" charset="0"/>
              </a:rPr>
              <a:t>ơn</a:t>
            </a:r>
            <a:r>
              <a:rPr lang="en-US" sz="2400" dirty="0">
                <a:latin typeface="Times New Roman" pitchFamily="18" charset="0"/>
              </a:rPr>
              <a:t> </a:t>
            </a:r>
            <a:r>
              <a:rPr lang="en-US" sz="2400" dirty="0" err="1">
                <a:latin typeface="Times New Roman" pitchFamily="18" charset="0"/>
              </a:rPr>
              <a:t>trong</a:t>
            </a:r>
            <a:r>
              <a:rPr lang="en-US" sz="2400" dirty="0">
                <a:latin typeface="Times New Roman" pitchFamily="18" charset="0"/>
              </a:rPr>
              <a:t> </a:t>
            </a:r>
            <a:r>
              <a:rPr lang="en-US" sz="2400" dirty="0" err="1">
                <a:latin typeface="Times New Roman" pitchFamily="18" charset="0"/>
              </a:rPr>
              <a:t>lòng</a:t>
            </a:r>
            <a:endParaRPr lang="en-US" sz="2400" dirty="0">
              <a:latin typeface="Times New Roman" pitchFamily="18" charset="0"/>
            </a:endParaRPr>
          </a:p>
          <a:p>
            <a:pPr algn="ctr">
              <a:spcBef>
                <a:spcPts val="600"/>
              </a:spcBef>
            </a:pPr>
            <a:r>
              <a:rPr lang="en-US" sz="2400" dirty="0" err="1">
                <a:latin typeface="Times New Roman" pitchFamily="18" charset="0"/>
              </a:rPr>
              <a:t>Hòa</a:t>
            </a:r>
            <a:r>
              <a:rPr lang="en-US" sz="2400" dirty="0">
                <a:latin typeface="Times New Roman" pitchFamily="18" charset="0"/>
              </a:rPr>
              <a:t> </a:t>
            </a:r>
            <a:r>
              <a:rPr lang="en-US" sz="2400" dirty="0" err="1">
                <a:latin typeface="Times New Roman" pitchFamily="18" charset="0"/>
              </a:rPr>
              <a:t>bình</a:t>
            </a:r>
            <a:r>
              <a:rPr lang="en-US" sz="2400" dirty="0">
                <a:latin typeface="Times New Roman" pitchFamily="18" charset="0"/>
              </a:rPr>
              <a:t> </a:t>
            </a:r>
            <a:r>
              <a:rPr lang="en-US" sz="2400" dirty="0" err="1">
                <a:latin typeface="Times New Roman" pitchFamily="18" charset="0"/>
              </a:rPr>
              <a:t>gà</a:t>
            </a:r>
            <a:r>
              <a:rPr lang="en-US" sz="2400" dirty="0">
                <a:latin typeface="Times New Roman" pitchFamily="18" charset="0"/>
              </a:rPr>
              <a:t> </a:t>
            </a:r>
            <a:r>
              <a:rPr lang="en-US" sz="2400" dirty="0" err="1">
                <a:latin typeface="Times New Roman" pitchFamily="18" charset="0"/>
              </a:rPr>
              <a:t>cáo</a:t>
            </a:r>
            <a:r>
              <a:rPr lang="en-US" sz="2400" dirty="0">
                <a:latin typeface="Times New Roman" pitchFamily="18" charset="0"/>
              </a:rPr>
              <a:t> </a:t>
            </a:r>
            <a:r>
              <a:rPr lang="en-US" sz="2400" dirty="0" err="1">
                <a:latin typeface="Times New Roman" pitchFamily="18" charset="0"/>
              </a:rPr>
              <a:t>sống</a:t>
            </a:r>
            <a:r>
              <a:rPr lang="en-US" sz="2400" dirty="0">
                <a:latin typeface="Times New Roman" pitchFamily="18" charset="0"/>
              </a:rPr>
              <a:t> </a:t>
            </a:r>
            <a:r>
              <a:rPr lang="en-US" sz="2400" dirty="0" err="1">
                <a:latin typeface="Times New Roman" pitchFamily="18" charset="0"/>
              </a:rPr>
              <a:t>chung</a:t>
            </a:r>
            <a:endParaRPr lang="en-US" sz="2400" dirty="0">
              <a:latin typeface="Times New Roman" pitchFamily="18" charset="0"/>
            </a:endParaRPr>
          </a:p>
          <a:p>
            <a:pPr algn="ctr">
              <a:spcBef>
                <a:spcPts val="600"/>
              </a:spcBef>
            </a:pPr>
            <a:r>
              <a:rPr lang="en-US" sz="2400" dirty="0" err="1">
                <a:latin typeface="Times New Roman" pitchFamily="18" charset="0"/>
              </a:rPr>
              <a:t>Mừng</a:t>
            </a:r>
            <a:r>
              <a:rPr lang="en-US" sz="2400" dirty="0">
                <a:latin typeface="Times New Roman" pitchFamily="18" charset="0"/>
              </a:rPr>
              <a:t> </a:t>
            </a:r>
            <a:r>
              <a:rPr lang="en-US" sz="2400" dirty="0" err="1">
                <a:latin typeface="Times New Roman" pitchFamily="18" charset="0"/>
              </a:rPr>
              <a:t>này</a:t>
            </a:r>
            <a:r>
              <a:rPr lang="en-US" sz="2400" dirty="0">
                <a:latin typeface="Times New Roman" pitchFamily="18" charset="0"/>
              </a:rPr>
              <a:t> </a:t>
            </a:r>
            <a:r>
              <a:rPr lang="en-US" sz="2400" dirty="0" err="1">
                <a:latin typeface="Times New Roman" pitchFamily="18" charset="0"/>
              </a:rPr>
              <a:t>còn</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tin </a:t>
            </a:r>
            <a:r>
              <a:rPr lang="en-US" sz="2400" dirty="0" err="1">
                <a:latin typeface="Times New Roman" pitchFamily="18" charset="0"/>
              </a:rPr>
              <a:t>mừng</a:t>
            </a:r>
            <a:r>
              <a:rPr lang="en-US" sz="2400" dirty="0">
                <a:latin typeface="Times New Roman" pitchFamily="18" charset="0"/>
              </a:rPr>
              <a:t> </a:t>
            </a:r>
            <a:r>
              <a:rPr lang="en-US" sz="2400" dirty="0" err="1">
                <a:latin typeface="Times New Roman" pitchFamily="18" charset="0"/>
              </a:rPr>
              <a:t>nào</a:t>
            </a:r>
            <a:r>
              <a:rPr lang="en-US" sz="2400" dirty="0">
                <a:latin typeface="Times New Roman" pitchFamily="18" charset="0"/>
              </a:rPr>
              <a:t> </a:t>
            </a:r>
            <a:r>
              <a:rPr lang="en-US" sz="2400" dirty="0" err="1">
                <a:latin typeface="Times New Roman" pitchFamily="18" charset="0"/>
              </a:rPr>
              <a:t>hơn</a:t>
            </a:r>
            <a:endParaRPr lang="en-US" sz="2400" dirty="0">
              <a:latin typeface="Times New Roman" pitchFamily="18" charset="0"/>
            </a:endParaRPr>
          </a:p>
          <a:p>
            <a:pPr algn="ctr">
              <a:spcBef>
                <a:spcPts val="600"/>
              </a:spcBef>
            </a:pPr>
            <a:r>
              <a:rPr lang="en-US" sz="2400" dirty="0" err="1">
                <a:latin typeface="Times New Roman" pitchFamily="18" charset="0"/>
              </a:rPr>
              <a:t>Kìa</a:t>
            </a:r>
            <a:r>
              <a:rPr lang="en-US" sz="2400" dirty="0">
                <a:latin typeface="Times New Roman" pitchFamily="18" charset="0"/>
              </a:rPr>
              <a:t>, </a:t>
            </a:r>
            <a:r>
              <a:rPr lang="en-US" sz="2400" dirty="0" err="1">
                <a:latin typeface="Times New Roman" pitchFamily="18" charset="0"/>
              </a:rPr>
              <a:t>tôi</a:t>
            </a:r>
            <a:r>
              <a:rPr lang="en-US" sz="2400" dirty="0">
                <a:latin typeface="Times New Roman" pitchFamily="18" charset="0"/>
              </a:rPr>
              <a:t> </a:t>
            </a:r>
            <a:r>
              <a:rPr lang="en-US" sz="2400" dirty="0" err="1">
                <a:latin typeface="Times New Roman" pitchFamily="18" charset="0"/>
              </a:rPr>
              <a:t>thấy</a:t>
            </a:r>
            <a:r>
              <a:rPr lang="en-US" sz="2400" dirty="0">
                <a:latin typeface="Times New Roman" pitchFamily="18" charset="0"/>
              </a:rPr>
              <a:t> </a:t>
            </a:r>
            <a:r>
              <a:rPr lang="en-US" sz="2400" dirty="0" err="1">
                <a:latin typeface="Times New Roman" pitchFamily="18" charset="0"/>
              </a:rPr>
              <a:t>cặp</a:t>
            </a:r>
            <a:r>
              <a:rPr lang="en-US" sz="2400" dirty="0">
                <a:latin typeface="Times New Roman" pitchFamily="18" charset="0"/>
              </a:rPr>
              <a:t> </a:t>
            </a:r>
            <a:r>
              <a:rPr lang="en-US" sz="2400" dirty="0" err="1">
                <a:latin typeface="Times New Roman" pitchFamily="18" charset="0"/>
              </a:rPr>
              <a:t>chó</a:t>
            </a:r>
            <a:r>
              <a:rPr lang="en-US" sz="2400" dirty="0">
                <a:latin typeface="Times New Roman" pitchFamily="18" charset="0"/>
              </a:rPr>
              <a:t> </a:t>
            </a:r>
            <a:r>
              <a:rPr lang="en-US" sz="2400" dirty="0" err="1">
                <a:latin typeface="Times New Roman" pitchFamily="18" charset="0"/>
              </a:rPr>
              <a:t>săn</a:t>
            </a:r>
            <a:endParaRPr lang="en-US" sz="2400" dirty="0">
              <a:latin typeface="Times New Roman" pitchFamily="18" charset="0"/>
            </a:endParaRPr>
          </a:p>
          <a:p>
            <a:pPr algn="ctr">
              <a:spcBef>
                <a:spcPts val="600"/>
              </a:spcBef>
            </a:pPr>
            <a:r>
              <a:rPr lang="en-US" sz="2400" dirty="0" err="1">
                <a:latin typeface="Times New Roman" pitchFamily="18" charset="0"/>
              </a:rPr>
              <a:t>Từ</a:t>
            </a:r>
            <a:r>
              <a:rPr lang="en-US" sz="2400" dirty="0">
                <a:latin typeface="Times New Roman" pitchFamily="18" charset="0"/>
              </a:rPr>
              <a:t> </a:t>
            </a:r>
            <a:r>
              <a:rPr lang="en-US" sz="2400" dirty="0" err="1">
                <a:latin typeface="Times New Roman" pitchFamily="18" charset="0"/>
              </a:rPr>
              <a:t>xa</a:t>
            </a:r>
            <a:r>
              <a:rPr lang="en-US" sz="2400" dirty="0">
                <a:latin typeface="Times New Roman" pitchFamily="18" charset="0"/>
              </a:rPr>
              <a:t> </a:t>
            </a:r>
            <a:r>
              <a:rPr lang="en-US" sz="2400" dirty="0" err="1">
                <a:latin typeface="Times New Roman" pitchFamily="18" charset="0"/>
              </a:rPr>
              <a:t>chạy</a:t>
            </a:r>
            <a:r>
              <a:rPr lang="en-US" sz="2400" dirty="0">
                <a:latin typeface="Times New Roman" pitchFamily="18" charset="0"/>
              </a:rPr>
              <a:t> </a:t>
            </a:r>
            <a:r>
              <a:rPr lang="en-US" sz="2400" dirty="0" err="1">
                <a:latin typeface="Times New Roman" pitchFamily="18" charset="0"/>
              </a:rPr>
              <a:t>lại</a:t>
            </a:r>
            <a:r>
              <a:rPr lang="en-US" sz="2400" dirty="0">
                <a:latin typeface="Times New Roman" pitchFamily="18" charset="0"/>
              </a:rPr>
              <a:t>, </a:t>
            </a:r>
            <a:r>
              <a:rPr lang="en-US" sz="2400" dirty="0" err="1">
                <a:latin typeface="Times New Roman" pitchFamily="18" charset="0"/>
              </a:rPr>
              <a:t>chắc</a:t>
            </a:r>
            <a:r>
              <a:rPr lang="en-US" sz="2400" dirty="0">
                <a:latin typeface="Times New Roman" pitchFamily="18" charset="0"/>
              </a:rPr>
              <a:t> loan tin </a:t>
            </a:r>
            <a:r>
              <a:rPr lang="en-US" sz="2400" dirty="0" err="1">
                <a:latin typeface="Times New Roman" pitchFamily="18" charset="0"/>
              </a:rPr>
              <a:t>này</a:t>
            </a:r>
            <a:r>
              <a:rPr lang="en-US" sz="2400" dirty="0">
                <a:latin typeface="Times New Roman" pitchFamily="18" charset="0"/>
              </a:rPr>
              <a:t>.”</a:t>
            </a:r>
          </a:p>
          <a:p>
            <a:pPr algn="ctr">
              <a:spcBef>
                <a:spcPts val="600"/>
              </a:spcBef>
            </a:pPr>
            <a:r>
              <a:rPr lang="en-US" sz="2400" dirty="0" err="1">
                <a:latin typeface="Times New Roman" pitchFamily="18" charset="0"/>
              </a:rPr>
              <a:t>Cáo</a:t>
            </a:r>
            <a:r>
              <a:rPr lang="en-US" sz="2400" dirty="0">
                <a:latin typeface="Times New Roman" pitchFamily="18" charset="0"/>
              </a:rPr>
              <a:t> </a:t>
            </a:r>
            <a:r>
              <a:rPr lang="en-US" sz="2400" dirty="0" err="1">
                <a:latin typeface="Times New Roman" pitchFamily="18" charset="0"/>
              </a:rPr>
              <a:t>nghe</a:t>
            </a:r>
            <a:r>
              <a:rPr lang="en-US" sz="2400" dirty="0">
                <a:latin typeface="Times New Roman" pitchFamily="18" charset="0"/>
              </a:rPr>
              <a:t>, </a:t>
            </a:r>
            <a:r>
              <a:rPr lang="en-US" sz="2400" dirty="0" err="1">
                <a:latin typeface="Times New Roman" pitchFamily="18" charset="0"/>
              </a:rPr>
              <a:t>hồn</a:t>
            </a:r>
            <a:r>
              <a:rPr lang="en-US" sz="2400" dirty="0">
                <a:latin typeface="Times New Roman" pitchFamily="18" charset="0"/>
              </a:rPr>
              <a:t> </a:t>
            </a:r>
            <a:r>
              <a:rPr lang="en-US" sz="2400" dirty="0" err="1">
                <a:latin typeface="Times New Roman" pitchFamily="18" charset="0"/>
              </a:rPr>
              <a:t>lạc</a:t>
            </a:r>
            <a:r>
              <a:rPr lang="en-US" sz="2400" dirty="0">
                <a:latin typeface="Times New Roman" pitchFamily="18" charset="0"/>
              </a:rPr>
              <a:t> </a:t>
            </a:r>
            <a:r>
              <a:rPr lang="en-US" sz="2400" dirty="0" err="1">
                <a:latin typeface="Times New Roman" pitchFamily="18" charset="0"/>
              </a:rPr>
              <a:t>phách</a:t>
            </a:r>
            <a:r>
              <a:rPr lang="en-US" sz="2400" dirty="0">
                <a:latin typeface="Times New Roman" pitchFamily="18" charset="0"/>
              </a:rPr>
              <a:t> bay </a:t>
            </a:r>
          </a:p>
          <a:p>
            <a:pPr algn="ctr">
              <a:spcBef>
                <a:spcPts val="600"/>
              </a:spcBef>
            </a:pPr>
            <a:r>
              <a:rPr lang="en-US" sz="2400" dirty="0" err="1">
                <a:latin typeface="Times New Roman" pitchFamily="18" charset="0"/>
              </a:rPr>
              <a:t>Quắp</a:t>
            </a:r>
            <a:r>
              <a:rPr lang="en-US" sz="2400" dirty="0">
                <a:latin typeface="Times New Roman" pitchFamily="18" charset="0"/>
              </a:rPr>
              <a:t> </a:t>
            </a:r>
            <a:r>
              <a:rPr lang="en-US" sz="2400" dirty="0" err="1">
                <a:latin typeface="Times New Roman" pitchFamily="18" charset="0"/>
              </a:rPr>
              <a:t>đuôi</a:t>
            </a:r>
            <a:r>
              <a:rPr lang="en-US" sz="2400" dirty="0">
                <a:latin typeface="Times New Roman" pitchFamily="18" charset="0"/>
              </a:rPr>
              <a:t>, co </a:t>
            </a:r>
            <a:r>
              <a:rPr lang="en-US" sz="2400" dirty="0" err="1">
                <a:latin typeface="Times New Roman" pitchFamily="18" charset="0"/>
              </a:rPr>
              <a:t>cẳng</a:t>
            </a:r>
            <a:r>
              <a:rPr lang="en-US" sz="2400" dirty="0">
                <a:latin typeface="Times New Roman" pitchFamily="18" charset="0"/>
              </a:rPr>
              <a:t> </a:t>
            </a:r>
            <a:r>
              <a:rPr lang="en-US" sz="2400" dirty="0" err="1">
                <a:latin typeface="Times New Roman" pitchFamily="18" charset="0"/>
              </a:rPr>
              <a:t>chạy</a:t>
            </a:r>
            <a:r>
              <a:rPr lang="en-US" sz="2400" dirty="0">
                <a:latin typeface="Times New Roman" pitchFamily="18" charset="0"/>
              </a:rPr>
              <a:t> </a:t>
            </a:r>
            <a:r>
              <a:rPr lang="en-US" sz="2400" dirty="0" err="1">
                <a:latin typeface="Times New Roman" pitchFamily="18" charset="0"/>
              </a:rPr>
              <a:t>ngay</a:t>
            </a:r>
            <a:r>
              <a:rPr lang="en-US" sz="2400" dirty="0">
                <a:latin typeface="Times New Roman" pitchFamily="18" charset="0"/>
              </a:rPr>
              <a:t> </a:t>
            </a:r>
            <a:r>
              <a:rPr lang="en-US" sz="2400" dirty="0" err="1">
                <a:latin typeface="Times New Roman" pitchFamily="18" charset="0"/>
              </a:rPr>
              <a:t>tức</a:t>
            </a:r>
            <a:r>
              <a:rPr lang="en-US" sz="2400" dirty="0">
                <a:latin typeface="Times New Roman" pitchFamily="18" charset="0"/>
              </a:rPr>
              <a:t> </a:t>
            </a:r>
            <a:r>
              <a:rPr lang="en-US" sz="2400" dirty="0" err="1">
                <a:latin typeface="Times New Roman" pitchFamily="18" charset="0"/>
              </a:rPr>
              <a:t>thì</a:t>
            </a:r>
            <a:r>
              <a:rPr lang="en-US" sz="2400" dirty="0">
                <a:latin typeface="Times New Roman" pitchFamily="18" charset="0"/>
              </a:rPr>
              <a:t>.</a:t>
            </a:r>
          </a:p>
          <a:p>
            <a:pPr algn="ctr">
              <a:spcBef>
                <a:spcPts val="600"/>
              </a:spcBef>
            </a:pPr>
            <a:r>
              <a:rPr lang="en-US" sz="2400" dirty="0" err="1">
                <a:latin typeface="Times New Roman" pitchFamily="18" charset="0"/>
              </a:rPr>
              <a:t>Gà</a:t>
            </a:r>
            <a:r>
              <a:rPr lang="en-US" sz="2400" dirty="0">
                <a:latin typeface="Times New Roman" pitchFamily="18" charset="0"/>
              </a:rPr>
              <a:t> ta </a:t>
            </a:r>
            <a:r>
              <a:rPr lang="en-US" sz="2400" dirty="0" err="1">
                <a:latin typeface="Times New Roman" pitchFamily="18" charset="0"/>
              </a:rPr>
              <a:t>khoái</a:t>
            </a:r>
            <a:r>
              <a:rPr lang="en-US" sz="2400" dirty="0">
                <a:latin typeface="Times New Roman" pitchFamily="18" charset="0"/>
              </a:rPr>
              <a:t> </a:t>
            </a:r>
            <a:r>
              <a:rPr lang="en-US" sz="2400" dirty="0" err="1">
                <a:latin typeface="Times New Roman" pitchFamily="18" charset="0"/>
              </a:rPr>
              <a:t>chí</a:t>
            </a:r>
            <a:r>
              <a:rPr lang="en-US" sz="2400" dirty="0">
                <a:latin typeface="Times New Roman" pitchFamily="18" charset="0"/>
              </a:rPr>
              <a:t> </a:t>
            </a:r>
            <a:r>
              <a:rPr lang="en-US" sz="2400" dirty="0" err="1">
                <a:latin typeface="Times New Roman" pitchFamily="18" charset="0"/>
              </a:rPr>
              <a:t>cười</a:t>
            </a:r>
            <a:r>
              <a:rPr lang="en-US" sz="2400" dirty="0">
                <a:latin typeface="Times New Roman" pitchFamily="18" charset="0"/>
              </a:rPr>
              <a:t> </a:t>
            </a:r>
            <a:r>
              <a:rPr lang="en-US" sz="2400" dirty="0" err="1">
                <a:latin typeface="Times New Roman" pitchFamily="18" charset="0"/>
              </a:rPr>
              <a:t>phì</a:t>
            </a:r>
            <a:r>
              <a:rPr lang="en-US" sz="2400" dirty="0">
                <a:latin typeface="Times New Roman" pitchFamily="18" charset="0"/>
              </a:rPr>
              <a:t> :</a:t>
            </a:r>
          </a:p>
          <a:p>
            <a:pPr algn="ctr">
              <a:spcBef>
                <a:spcPts val="600"/>
              </a:spcBef>
            </a:pPr>
            <a:r>
              <a:rPr lang="en-US" sz="2400" dirty="0">
                <a:latin typeface="Times New Roman" pitchFamily="18" charset="0"/>
              </a:rPr>
              <a:t>“</a:t>
            </a:r>
            <a:r>
              <a:rPr lang="en-US" sz="2400" dirty="0" err="1">
                <a:latin typeface="Times New Roman" pitchFamily="18" charset="0"/>
              </a:rPr>
              <a:t>Rõ</a:t>
            </a:r>
            <a:r>
              <a:rPr lang="en-US" sz="2400" dirty="0">
                <a:latin typeface="Times New Roman" pitchFamily="18" charset="0"/>
              </a:rPr>
              <a:t> </a:t>
            </a:r>
            <a:r>
              <a:rPr lang="en-US" sz="2400" dirty="0" err="1">
                <a:latin typeface="Times New Roman" pitchFamily="18" charset="0"/>
              </a:rPr>
              <a:t>phường</a:t>
            </a:r>
            <a:r>
              <a:rPr lang="en-US" sz="2400" dirty="0">
                <a:latin typeface="Times New Roman" pitchFamily="18" charset="0"/>
              </a:rPr>
              <a:t> </a:t>
            </a:r>
            <a:r>
              <a:rPr lang="en-US" sz="2400" dirty="0" err="1">
                <a:latin typeface="Times New Roman" pitchFamily="18" charset="0"/>
              </a:rPr>
              <a:t>gian</a:t>
            </a:r>
            <a:r>
              <a:rPr lang="en-US" sz="2400" dirty="0">
                <a:latin typeface="Times New Roman" pitchFamily="18" charset="0"/>
              </a:rPr>
              <a:t> </a:t>
            </a:r>
            <a:r>
              <a:rPr lang="en-US" sz="2400" dirty="0" err="1">
                <a:latin typeface="Times New Roman" pitchFamily="18" charset="0"/>
              </a:rPr>
              <a:t>dối</a:t>
            </a:r>
            <a:r>
              <a:rPr lang="en-US" sz="2400" dirty="0">
                <a:latin typeface="Times New Roman" pitchFamily="18" charset="0"/>
              </a:rPr>
              <a:t>, </a:t>
            </a:r>
            <a:r>
              <a:rPr lang="en-US" sz="2400" dirty="0" err="1">
                <a:latin typeface="Times New Roman" pitchFamily="18" charset="0"/>
              </a:rPr>
              <a:t>làm</a:t>
            </a:r>
            <a:r>
              <a:rPr lang="en-US" sz="2400" dirty="0">
                <a:latin typeface="Times New Roman" pitchFamily="18" charset="0"/>
              </a:rPr>
              <a:t> </a:t>
            </a:r>
            <a:r>
              <a:rPr lang="en-US" sz="2400" dirty="0" err="1">
                <a:latin typeface="Times New Roman" pitchFamily="18" charset="0"/>
              </a:rPr>
              <a:t>gì</a:t>
            </a:r>
            <a:r>
              <a:rPr lang="en-US" sz="2400" dirty="0">
                <a:latin typeface="Times New Roman" pitchFamily="18" charset="0"/>
              </a:rPr>
              <a:t> </a:t>
            </a:r>
            <a:r>
              <a:rPr lang="en-US" sz="2400" dirty="0" err="1">
                <a:latin typeface="Times New Roman" pitchFamily="18" charset="0"/>
              </a:rPr>
              <a:t>được</a:t>
            </a:r>
            <a:r>
              <a:rPr lang="en-US" sz="2400" dirty="0">
                <a:latin typeface="Times New Roman" pitchFamily="18" charset="0"/>
              </a:rPr>
              <a:t> ai.”</a:t>
            </a:r>
          </a:p>
        </p:txBody>
      </p:sp>
      <p:sp>
        <p:nvSpPr>
          <p:cNvPr id="5" name="TextBox 4">
            <a:extLst>
              <a:ext uri="{FF2B5EF4-FFF2-40B4-BE49-F238E27FC236}">
                <a16:creationId xmlns:a16="http://schemas.microsoft.com/office/drawing/2014/main" xmlns="" id="{538F09E7-B98A-4E6F-8F72-892A28CB506B}"/>
              </a:ext>
            </a:extLst>
          </p:cNvPr>
          <p:cNvSpPr txBox="1"/>
          <p:nvPr/>
        </p:nvSpPr>
        <p:spPr>
          <a:xfrm>
            <a:off x="3352800" y="245815"/>
            <a:ext cx="5334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GÀ TRỐNG VÀ CÁO</a:t>
            </a:r>
          </a:p>
        </p:txBody>
      </p:sp>
      <p:sp>
        <p:nvSpPr>
          <p:cNvPr id="6" name="Text Box 4">
            <a:extLst>
              <a:ext uri="{FF2B5EF4-FFF2-40B4-BE49-F238E27FC236}">
                <a16:creationId xmlns:a16="http://schemas.microsoft.com/office/drawing/2014/main" xmlns="" id="{B5133523-0E80-4CD6-BA4A-7714F7750CA1}"/>
              </a:ext>
            </a:extLst>
          </p:cNvPr>
          <p:cNvSpPr txBox="1">
            <a:spLocks noChangeArrowheads="1"/>
          </p:cNvSpPr>
          <p:nvPr/>
        </p:nvSpPr>
        <p:spPr bwMode="auto">
          <a:xfrm>
            <a:off x="207818" y="1072709"/>
            <a:ext cx="5638800" cy="4478149"/>
          </a:xfrm>
          <a:prstGeom prst="rect">
            <a:avLst/>
          </a:prstGeom>
          <a:noFill/>
          <a:ln w="9525">
            <a:noFill/>
            <a:miter lim="800000"/>
            <a:headEnd/>
            <a:tailEnd/>
          </a:ln>
          <a:effectLst/>
        </p:spPr>
        <p:txBody>
          <a:bodyPr wrap="square">
            <a:spAutoFit/>
          </a:bodyPr>
          <a:lstStyle/>
          <a:p>
            <a:pPr algn="ctr">
              <a:spcBef>
                <a:spcPts val="600"/>
              </a:spcBef>
            </a:pPr>
            <a:r>
              <a:rPr lang="en-US" sz="2400" dirty="0" err="1">
                <a:latin typeface="Times New Roman" pitchFamily="18" charset="0"/>
              </a:rPr>
              <a:t>Nhác</a:t>
            </a:r>
            <a:r>
              <a:rPr lang="en-US" sz="2400" dirty="0">
                <a:latin typeface="Times New Roman" pitchFamily="18" charset="0"/>
              </a:rPr>
              <a:t> </a:t>
            </a:r>
            <a:r>
              <a:rPr lang="en-US" sz="2400" dirty="0" err="1">
                <a:latin typeface="Times New Roman" pitchFamily="18" charset="0"/>
              </a:rPr>
              <a:t>trông</a:t>
            </a:r>
            <a:r>
              <a:rPr lang="en-US" sz="2400" dirty="0">
                <a:latin typeface="Times New Roman" pitchFamily="18" charset="0"/>
              </a:rPr>
              <a:t> </a:t>
            </a:r>
            <a:r>
              <a:rPr lang="en-US" sz="2400" dirty="0" err="1">
                <a:latin typeface="Times New Roman" pitchFamily="18" charset="0"/>
              </a:rPr>
              <a:t>vắt</a:t>
            </a:r>
            <a:r>
              <a:rPr lang="en-US" sz="2400" dirty="0">
                <a:latin typeface="Times New Roman" pitchFamily="18" charset="0"/>
              </a:rPr>
              <a:t> </a:t>
            </a:r>
            <a:r>
              <a:rPr lang="en-US" sz="2400" dirty="0" err="1">
                <a:latin typeface="Times New Roman" pitchFamily="18" charset="0"/>
              </a:rPr>
              <a:t>vẻo</a:t>
            </a:r>
            <a:r>
              <a:rPr lang="en-US" sz="2400" dirty="0">
                <a:latin typeface="Times New Roman" pitchFamily="18" charset="0"/>
              </a:rPr>
              <a:t> </a:t>
            </a:r>
            <a:r>
              <a:rPr lang="en-US" sz="2400" dirty="0" err="1">
                <a:latin typeface="Times New Roman" pitchFamily="18" charset="0"/>
              </a:rPr>
              <a:t>trên</a:t>
            </a:r>
            <a:r>
              <a:rPr lang="en-US" sz="2400" dirty="0">
                <a:latin typeface="Times New Roman" pitchFamily="18" charset="0"/>
              </a:rPr>
              <a:t> </a:t>
            </a:r>
            <a:r>
              <a:rPr lang="en-US" sz="2400" dirty="0" err="1">
                <a:latin typeface="Times New Roman" pitchFamily="18" charset="0"/>
              </a:rPr>
              <a:t>cành</a:t>
            </a:r>
            <a:r>
              <a:rPr lang="en-US" sz="2400" dirty="0">
                <a:latin typeface="Times New Roman" pitchFamily="18" charset="0"/>
              </a:rPr>
              <a:t> </a:t>
            </a:r>
          </a:p>
          <a:p>
            <a:pPr algn="ctr">
              <a:spcBef>
                <a:spcPts val="600"/>
              </a:spcBef>
            </a:pPr>
            <a:r>
              <a:rPr lang="en-US" sz="2400" dirty="0" err="1">
                <a:latin typeface="Times New Roman" pitchFamily="18" charset="0"/>
              </a:rPr>
              <a:t>Anh</a:t>
            </a:r>
            <a:r>
              <a:rPr lang="en-US" sz="2400" dirty="0">
                <a:latin typeface="Times New Roman" pitchFamily="18" charset="0"/>
              </a:rPr>
              <a:t> </a:t>
            </a:r>
            <a:r>
              <a:rPr lang="en-US" sz="2400" dirty="0" err="1">
                <a:latin typeface="Times New Roman" pitchFamily="18" charset="0"/>
              </a:rPr>
              <a:t>chàng</a:t>
            </a:r>
            <a:r>
              <a:rPr lang="en-US" sz="2400" dirty="0">
                <a:latin typeface="Times New Roman" pitchFamily="18" charset="0"/>
              </a:rPr>
              <a:t> </a:t>
            </a:r>
            <a:r>
              <a:rPr lang="en-US" sz="2400" dirty="0" err="1">
                <a:latin typeface="Times New Roman" pitchFamily="18" charset="0"/>
              </a:rPr>
              <a:t>Gà</a:t>
            </a:r>
            <a:r>
              <a:rPr lang="en-US" sz="2400" dirty="0">
                <a:latin typeface="Times New Roman" pitchFamily="18" charset="0"/>
              </a:rPr>
              <a:t> </a:t>
            </a:r>
            <a:r>
              <a:rPr lang="en-US" sz="2400" dirty="0" err="1">
                <a:latin typeface="Times New Roman" pitchFamily="18" charset="0"/>
              </a:rPr>
              <a:t>Trống</a:t>
            </a:r>
            <a:r>
              <a:rPr lang="en-US" sz="2400" dirty="0">
                <a:latin typeface="Times New Roman" pitchFamily="18" charset="0"/>
              </a:rPr>
              <a:t> </a:t>
            </a:r>
            <a:r>
              <a:rPr lang="en-US" sz="2400" dirty="0" err="1">
                <a:latin typeface="Times New Roman" pitchFamily="18" charset="0"/>
              </a:rPr>
              <a:t>tinh</a:t>
            </a:r>
            <a:r>
              <a:rPr lang="en-US" sz="2400" dirty="0">
                <a:latin typeface="Times New Roman" pitchFamily="18" charset="0"/>
              </a:rPr>
              <a:t> </a:t>
            </a:r>
            <a:r>
              <a:rPr lang="en-US" sz="2400" dirty="0" err="1">
                <a:latin typeface="Times New Roman" pitchFamily="18" charset="0"/>
              </a:rPr>
              <a:t>nhanh</a:t>
            </a:r>
            <a:r>
              <a:rPr lang="en-US" sz="2400" dirty="0">
                <a:latin typeface="Times New Roman" pitchFamily="18" charset="0"/>
              </a:rPr>
              <a:t> </a:t>
            </a:r>
            <a:r>
              <a:rPr lang="en-US" sz="2400" dirty="0" err="1">
                <a:latin typeface="Times New Roman" pitchFamily="18" charset="0"/>
              </a:rPr>
              <a:t>lõi</a:t>
            </a:r>
            <a:r>
              <a:rPr lang="en-US" sz="2400" dirty="0">
                <a:latin typeface="Times New Roman" pitchFamily="18" charset="0"/>
              </a:rPr>
              <a:t> </a:t>
            </a:r>
            <a:r>
              <a:rPr lang="en-US" sz="2400" dirty="0" err="1">
                <a:latin typeface="Times New Roman" pitchFamily="18" charset="0"/>
              </a:rPr>
              <a:t>đời</a:t>
            </a:r>
            <a:r>
              <a:rPr lang="en-US" sz="2400" dirty="0">
                <a:latin typeface="Times New Roman" pitchFamily="18" charset="0"/>
              </a:rPr>
              <a:t>,</a:t>
            </a:r>
          </a:p>
          <a:p>
            <a:pPr algn="ctr">
              <a:spcBef>
                <a:spcPts val="600"/>
              </a:spcBef>
            </a:pPr>
            <a:r>
              <a:rPr lang="en-US" sz="2400" dirty="0" err="1">
                <a:latin typeface="Times New Roman" pitchFamily="18" charset="0"/>
              </a:rPr>
              <a:t>Cáo</a:t>
            </a:r>
            <a:r>
              <a:rPr lang="en-US" sz="2400" dirty="0">
                <a:latin typeface="Times New Roman" pitchFamily="18" charset="0"/>
              </a:rPr>
              <a:t> kia </a:t>
            </a:r>
            <a:r>
              <a:rPr lang="en-US" sz="2400" dirty="0" err="1">
                <a:latin typeface="Times New Roman" pitchFamily="18" charset="0"/>
              </a:rPr>
              <a:t>đon</a:t>
            </a:r>
            <a:r>
              <a:rPr lang="en-US" sz="2400" dirty="0">
                <a:latin typeface="Times New Roman" pitchFamily="18" charset="0"/>
              </a:rPr>
              <a:t> </a:t>
            </a:r>
            <a:r>
              <a:rPr lang="en-US" sz="2400" dirty="0" err="1">
                <a:latin typeface="Times New Roman" pitchFamily="18" charset="0"/>
              </a:rPr>
              <a:t>đả</a:t>
            </a:r>
            <a:r>
              <a:rPr lang="en-US" sz="2400" dirty="0">
                <a:latin typeface="Times New Roman" pitchFamily="18" charset="0"/>
              </a:rPr>
              <a:t> </a:t>
            </a:r>
            <a:r>
              <a:rPr lang="en-US" sz="2400" dirty="0" err="1">
                <a:latin typeface="Times New Roman" pitchFamily="18" charset="0"/>
              </a:rPr>
              <a:t>ngỏ</a:t>
            </a:r>
            <a:r>
              <a:rPr lang="en-US" sz="2400" dirty="0">
                <a:latin typeface="Times New Roman" pitchFamily="18" charset="0"/>
              </a:rPr>
              <a:t> </a:t>
            </a:r>
            <a:r>
              <a:rPr lang="en-US" sz="2400" dirty="0" err="1">
                <a:latin typeface="Times New Roman" pitchFamily="18" charset="0"/>
              </a:rPr>
              <a:t>lời</a:t>
            </a:r>
            <a:r>
              <a:rPr lang="en-US" sz="2400" dirty="0">
                <a:latin typeface="Times New Roman" pitchFamily="18" charset="0"/>
              </a:rPr>
              <a:t> :</a:t>
            </a:r>
          </a:p>
          <a:p>
            <a:pPr algn="ctr">
              <a:spcBef>
                <a:spcPts val="600"/>
              </a:spcBef>
            </a:pPr>
            <a:r>
              <a:rPr lang="en-US" sz="2400" dirty="0">
                <a:latin typeface="Times New Roman" pitchFamily="18" charset="0"/>
              </a:rPr>
              <a:t>“</a:t>
            </a:r>
            <a:r>
              <a:rPr lang="en-US" sz="2400" dirty="0" err="1">
                <a:latin typeface="Times New Roman" pitchFamily="18" charset="0"/>
              </a:rPr>
              <a:t>Kìa</a:t>
            </a:r>
            <a:r>
              <a:rPr lang="en-US" sz="2400" dirty="0">
                <a:latin typeface="Times New Roman" pitchFamily="18" charset="0"/>
              </a:rPr>
              <a:t> </a:t>
            </a:r>
            <a:r>
              <a:rPr lang="en-US" sz="2400" dirty="0" err="1">
                <a:latin typeface="Times New Roman" pitchFamily="18" charset="0"/>
              </a:rPr>
              <a:t>anh</a:t>
            </a:r>
            <a:r>
              <a:rPr lang="en-US" sz="2400" dirty="0">
                <a:latin typeface="Times New Roman" pitchFamily="18" charset="0"/>
              </a:rPr>
              <a:t> </a:t>
            </a:r>
            <a:r>
              <a:rPr lang="en-US" sz="2400" dirty="0" err="1">
                <a:latin typeface="Times New Roman" pitchFamily="18" charset="0"/>
              </a:rPr>
              <a:t>bạn</a:t>
            </a:r>
            <a:r>
              <a:rPr lang="en-US" sz="2400" dirty="0">
                <a:latin typeface="Times New Roman" pitchFamily="18" charset="0"/>
              </a:rPr>
              <a:t> </a:t>
            </a:r>
            <a:r>
              <a:rPr lang="en-US" sz="2400" dirty="0" err="1">
                <a:latin typeface="Times New Roman" pitchFamily="18" charset="0"/>
              </a:rPr>
              <a:t>quý</a:t>
            </a:r>
            <a:r>
              <a:rPr lang="en-US" sz="2400" dirty="0">
                <a:latin typeface="Times New Roman" pitchFamily="18" charset="0"/>
              </a:rPr>
              <a:t>, </a:t>
            </a:r>
            <a:r>
              <a:rPr lang="en-US" sz="2400" dirty="0" err="1">
                <a:latin typeface="Times New Roman" pitchFamily="18" charset="0"/>
              </a:rPr>
              <a:t>xin</a:t>
            </a:r>
            <a:r>
              <a:rPr lang="en-US" sz="2400" dirty="0">
                <a:latin typeface="Times New Roman" pitchFamily="18" charset="0"/>
              </a:rPr>
              <a:t> </a:t>
            </a:r>
            <a:r>
              <a:rPr lang="en-US" sz="2400" dirty="0" err="1">
                <a:latin typeface="Times New Roman" pitchFamily="18" charset="0"/>
              </a:rPr>
              <a:t>mời</a:t>
            </a:r>
            <a:r>
              <a:rPr lang="en-US" sz="2400" dirty="0">
                <a:latin typeface="Times New Roman" pitchFamily="18" charset="0"/>
              </a:rPr>
              <a:t> </a:t>
            </a:r>
            <a:r>
              <a:rPr lang="en-US" sz="2400" dirty="0" err="1">
                <a:latin typeface="Times New Roman" pitchFamily="18" charset="0"/>
              </a:rPr>
              <a:t>xuống</a:t>
            </a:r>
            <a:r>
              <a:rPr lang="en-US" sz="2400" dirty="0">
                <a:latin typeface="Times New Roman" pitchFamily="18" charset="0"/>
              </a:rPr>
              <a:t> </a:t>
            </a:r>
            <a:r>
              <a:rPr lang="en-US" sz="2400" dirty="0" err="1">
                <a:latin typeface="Times New Roman" pitchFamily="18" charset="0"/>
              </a:rPr>
              <a:t>đây</a:t>
            </a:r>
            <a:endParaRPr lang="en-US" sz="2400" dirty="0">
              <a:latin typeface="Times New Roman" pitchFamily="18" charset="0"/>
            </a:endParaRPr>
          </a:p>
          <a:p>
            <a:pPr algn="ctr">
              <a:spcBef>
                <a:spcPts val="600"/>
              </a:spcBef>
            </a:pPr>
            <a:r>
              <a:rPr lang="en-US" sz="2400" dirty="0" err="1">
                <a:latin typeface="Times New Roman" pitchFamily="18" charset="0"/>
              </a:rPr>
              <a:t>Để</a:t>
            </a:r>
            <a:r>
              <a:rPr lang="en-US" sz="2400" dirty="0">
                <a:latin typeface="Times New Roman" pitchFamily="18" charset="0"/>
              </a:rPr>
              <a:t> </a:t>
            </a:r>
            <a:r>
              <a:rPr lang="en-US" sz="2400" dirty="0" err="1">
                <a:latin typeface="Times New Roman" pitchFamily="18" charset="0"/>
              </a:rPr>
              <a:t>nghe</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rõ</a:t>
            </a:r>
            <a:r>
              <a:rPr lang="en-US" sz="2400" dirty="0">
                <a:latin typeface="Times New Roman" pitchFamily="18" charset="0"/>
              </a:rPr>
              <a:t> tin </a:t>
            </a:r>
            <a:r>
              <a:rPr lang="en-US" sz="2400" dirty="0" err="1">
                <a:latin typeface="Times New Roman" pitchFamily="18" charset="0"/>
              </a:rPr>
              <a:t>này</a:t>
            </a:r>
            <a:endParaRPr lang="en-US" sz="2400" dirty="0">
              <a:latin typeface="Times New Roman" pitchFamily="18" charset="0"/>
            </a:endParaRPr>
          </a:p>
          <a:p>
            <a:pPr algn="ctr">
              <a:spcBef>
                <a:spcPts val="600"/>
              </a:spcBef>
            </a:pPr>
            <a:r>
              <a:rPr lang="en-US" sz="2400" dirty="0" err="1">
                <a:latin typeface="Times New Roman" pitchFamily="18" charset="0"/>
              </a:rPr>
              <a:t>Muôn</a:t>
            </a:r>
            <a:r>
              <a:rPr lang="en-US" sz="2400" dirty="0">
                <a:latin typeface="Times New Roman" pitchFamily="18" charset="0"/>
              </a:rPr>
              <a:t> </a:t>
            </a:r>
            <a:r>
              <a:rPr lang="en-US" sz="2400" dirty="0" err="1">
                <a:latin typeface="Times New Roman" pitchFamily="18" charset="0"/>
              </a:rPr>
              <a:t>loài</a:t>
            </a:r>
            <a:r>
              <a:rPr lang="en-US" sz="2400" dirty="0">
                <a:latin typeface="Times New Roman" pitchFamily="18" charset="0"/>
              </a:rPr>
              <a:t> </a:t>
            </a:r>
            <a:r>
              <a:rPr lang="en-US" sz="2400" dirty="0" err="1">
                <a:latin typeface="Times New Roman" pitchFamily="18" charset="0"/>
              </a:rPr>
              <a:t>mạnh</a:t>
            </a:r>
            <a:r>
              <a:rPr lang="en-US" sz="2400" dirty="0">
                <a:latin typeface="Times New Roman" pitchFamily="18" charset="0"/>
              </a:rPr>
              <a:t> </a:t>
            </a:r>
            <a:r>
              <a:rPr lang="en-US" sz="2400" dirty="0" err="1">
                <a:latin typeface="Times New Roman" pitchFamily="18" charset="0"/>
              </a:rPr>
              <a:t>yếu</a:t>
            </a:r>
            <a:r>
              <a:rPr lang="en-US" sz="2400" dirty="0">
                <a:latin typeface="Times New Roman" pitchFamily="18" charset="0"/>
              </a:rPr>
              <a:t> </a:t>
            </a:r>
            <a:r>
              <a:rPr lang="en-US" sz="2400" dirty="0" err="1">
                <a:latin typeface="Times New Roman" pitchFamily="18" charset="0"/>
              </a:rPr>
              <a:t>từ</a:t>
            </a:r>
            <a:r>
              <a:rPr lang="en-US" sz="2400" dirty="0">
                <a:latin typeface="Times New Roman" pitchFamily="18" charset="0"/>
              </a:rPr>
              <a:t> </a:t>
            </a:r>
            <a:r>
              <a:rPr lang="en-US" sz="2400" dirty="0" err="1">
                <a:latin typeface="Times New Roman" pitchFamily="18" charset="0"/>
              </a:rPr>
              <a:t>rày</a:t>
            </a:r>
            <a:r>
              <a:rPr lang="en-US" sz="2400" dirty="0">
                <a:latin typeface="Times New Roman" pitchFamily="18" charset="0"/>
              </a:rPr>
              <a:t> </a:t>
            </a:r>
            <a:r>
              <a:rPr lang="en-US" sz="2400" dirty="0" err="1">
                <a:latin typeface="Times New Roman" pitchFamily="18" charset="0"/>
              </a:rPr>
              <a:t>kết</a:t>
            </a:r>
            <a:r>
              <a:rPr lang="en-US" sz="2400" dirty="0">
                <a:latin typeface="Times New Roman" pitchFamily="18" charset="0"/>
              </a:rPr>
              <a:t> </a:t>
            </a:r>
            <a:r>
              <a:rPr lang="en-US" sz="2400" dirty="0" err="1">
                <a:latin typeface="Times New Roman" pitchFamily="18" charset="0"/>
              </a:rPr>
              <a:t>thân</a:t>
            </a:r>
            <a:endParaRPr lang="en-US" sz="2400" dirty="0">
              <a:latin typeface="Times New Roman" pitchFamily="18" charset="0"/>
            </a:endParaRPr>
          </a:p>
          <a:p>
            <a:pPr algn="ctr">
              <a:spcBef>
                <a:spcPts val="600"/>
              </a:spcBef>
            </a:pPr>
            <a:r>
              <a:rPr lang="en-US" sz="2400" dirty="0" err="1">
                <a:latin typeface="Times New Roman" pitchFamily="18" charset="0"/>
              </a:rPr>
              <a:t>Lòng</a:t>
            </a:r>
            <a:r>
              <a:rPr lang="en-US" sz="2400" dirty="0">
                <a:latin typeface="Times New Roman" pitchFamily="18" charset="0"/>
              </a:rPr>
              <a:t> </a:t>
            </a:r>
            <a:r>
              <a:rPr lang="en-US" sz="2400" dirty="0" err="1">
                <a:latin typeface="Times New Roman" pitchFamily="18" charset="0"/>
              </a:rPr>
              <a:t>tôi</a:t>
            </a:r>
            <a:r>
              <a:rPr lang="en-US" sz="2400" dirty="0">
                <a:latin typeface="Times New Roman" pitchFamily="18" charset="0"/>
              </a:rPr>
              <a:t> sung </a:t>
            </a:r>
            <a:r>
              <a:rPr lang="en-US" sz="2400" dirty="0" err="1">
                <a:latin typeface="Times New Roman" pitchFamily="18" charset="0"/>
              </a:rPr>
              <a:t>sướng</a:t>
            </a:r>
            <a:r>
              <a:rPr lang="en-US" sz="2400" dirty="0">
                <a:latin typeface="Times New Roman" pitchFamily="18" charset="0"/>
              </a:rPr>
              <a:t> </a:t>
            </a:r>
            <a:r>
              <a:rPr lang="en-US" sz="2400" dirty="0" err="1">
                <a:latin typeface="Times New Roman" pitchFamily="18" charset="0"/>
              </a:rPr>
              <a:t>muôn</a:t>
            </a:r>
            <a:r>
              <a:rPr lang="en-US" sz="2400" dirty="0">
                <a:latin typeface="Times New Roman" pitchFamily="18" charset="0"/>
              </a:rPr>
              <a:t> </a:t>
            </a:r>
            <a:r>
              <a:rPr lang="en-US" sz="2400" dirty="0" err="1">
                <a:latin typeface="Times New Roman" pitchFamily="18" charset="0"/>
              </a:rPr>
              <a:t>phần</a:t>
            </a:r>
            <a:r>
              <a:rPr lang="en-US" sz="2400" dirty="0">
                <a:latin typeface="Times New Roman" pitchFamily="18" charset="0"/>
              </a:rPr>
              <a:t> </a:t>
            </a:r>
          </a:p>
          <a:p>
            <a:pPr algn="ctr">
              <a:spcBef>
                <a:spcPts val="600"/>
              </a:spcBef>
            </a:pPr>
            <a:r>
              <a:rPr lang="en-US" sz="2400" dirty="0" err="1">
                <a:latin typeface="Times New Roman" pitchFamily="18" charset="0"/>
              </a:rPr>
              <a:t>Báo</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bạn</a:t>
            </a:r>
            <a:r>
              <a:rPr lang="en-US" sz="2400" dirty="0">
                <a:latin typeface="Times New Roman" pitchFamily="18" charset="0"/>
              </a:rPr>
              <a:t> </a:t>
            </a:r>
            <a:r>
              <a:rPr lang="en-US" sz="2400" dirty="0" err="1">
                <a:latin typeface="Times New Roman" pitchFamily="18" charset="0"/>
              </a:rPr>
              <a:t>hữu</a:t>
            </a:r>
            <a:r>
              <a:rPr lang="en-US" sz="2400" dirty="0">
                <a:latin typeface="Times New Roman" pitchFamily="18" charset="0"/>
              </a:rPr>
              <a:t> </a:t>
            </a:r>
            <a:r>
              <a:rPr lang="en-US" sz="2400" dirty="0" err="1">
                <a:latin typeface="Times New Roman" pitchFamily="18" charset="0"/>
              </a:rPr>
              <a:t>xa</a:t>
            </a:r>
            <a:r>
              <a:rPr lang="en-US" sz="2400" dirty="0">
                <a:latin typeface="Times New Roman" pitchFamily="18" charset="0"/>
              </a:rPr>
              <a:t> </a:t>
            </a:r>
            <a:r>
              <a:rPr lang="en-US" sz="2400" dirty="0" err="1">
                <a:latin typeface="Times New Roman" pitchFamily="18" charset="0"/>
              </a:rPr>
              <a:t>gần</a:t>
            </a:r>
            <a:r>
              <a:rPr lang="en-US" sz="2400" dirty="0">
                <a:latin typeface="Times New Roman" pitchFamily="18" charset="0"/>
              </a:rPr>
              <a:t> </a:t>
            </a:r>
            <a:r>
              <a:rPr lang="en-US" sz="2400" dirty="0" err="1">
                <a:latin typeface="Times New Roman" pitchFamily="18" charset="0"/>
              </a:rPr>
              <a:t>đều</a:t>
            </a:r>
            <a:r>
              <a:rPr lang="en-US" sz="2400" dirty="0">
                <a:latin typeface="Times New Roman" pitchFamily="18" charset="0"/>
              </a:rPr>
              <a:t> hay</a:t>
            </a:r>
          </a:p>
          <a:p>
            <a:pPr algn="ctr">
              <a:spcBef>
                <a:spcPts val="600"/>
              </a:spcBef>
            </a:pPr>
            <a:r>
              <a:rPr lang="en-US" sz="2400" dirty="0">
                <a:latin typeface="Times New Roman" pitchFamily="18" charset="0"/>
              </a:rPr>
              <a:t>Xin </a:t>
            </a:r>
            <a:r>
              <a:rPr lang="en-US" sz="2400" dirty="0" err="1">
                <a:latin typeface="Times New Roman" pitchFamily="18" charset="0"/>
              </a:rPr>
              <a:t>đừng</a:t>
            </a:r>
            <a:r>
              <a:rPr lang="en-US" sz="2400" dirty="0">
                <a:latin typeface="Times New Roman" pitchFamily="18" charset="0"/>
              </a:rPr>
              <a:t> e </a:t>
            </a:r>
            <a:r>
              <a:rPr lang="en-US" sz="2400" dirty="0" err="1">
                <a:latin typeface="Times New Roman" pitchFamily="18" charset="0"/>
              </a:rPr>
              <a:t>ngại</a:t>
            </a:r>
            <a:r>
              <a:rPr lang="en-US" sz="2400" dirty="0">
                <a:latin typeface="Times New Roman" pitchFamily="18" charset="0"/>
              </a:rPr>
              <a:t>, </a:t>
            </a:r>
            <a:r>
              <a:rPr lang="en-US" sz="2400" dirty="0" err="1">
                <a:latin typeface="Times New Roman" pitchFamily="18" charset="0"/>
              </a:rPr>
              <a:t>xuống</a:t>
            </a:r>
            <a:r>
              <a:rPr lang="en-US" sz="2400" dirty="0">
                <a:latin typeface="Times New Roman" pitchFamily="18" charset="0"/>
              </a:rPr>
              <a:t> </a:t>
            </a:r>
            <a:r>
              <a:rPr lang="en-US" sz="2400" dirty="0" err="1">
                <a:latin typeface="Times New Roman" pitchFamily="18" charset="0"/>
              </a:rPr>
              <a:t>đây</a:t>
            </a:r>
            <a:r>
              <a:rPr lang="en-US" sz="2400" dirty="0">
                <a:latin typeface="Times New Roman" pitchFamily="18" charset="0"/>
              </a:rPr>
              <a:t> </a:t>
            </a:r>
          </a:p>
          <a:p>
            <a:pPr algn="ctr">
              <a:spcBef>
                <a:spcPts val="600"/>
              </a:spcBef>
            </a:pPr>
            <a:r>
              <a:rPr lang="en-US" sz="2400" dirty="0">
                <a:latin typeface="Times New Roman" pitchFamily="18" charset="0"/>
              </a:rPr>
              <a:t>Cho </a:t>
            </a:r>
            <a:r>
              <a:rPr lang="en-US" sz="2400" dirty="0" err="1">
                <a:latin typeface="Times New Roman" pitchFamily="18" charset="0"/>
              </a:rPr>
              <a:t>tôi</a:t>
            </a:r>
            <a:r>
              <a:rPr lang="en-US" sz="2400" dirty="0">
                <a:latin typeface="Times New Roman" pitchFamily="18" charset="0"/>
              </a:rPr>
              <a:t> </a:t>
            </a:r>
            <a:r>
              <a:rPr lang="en-US" sz="2400" dirty="0" err="1">
                <a:latin typeface="Times New Roman" pitchFamily="18" charset="0"/>
              </a:rPr>
              <a:t>hôn</a:t>
            </a:r>
            <a:r>
              <a:rPr lang="en-US" sz="2400" dirty="0">
                <a:latin typeface="Times New Roman" pitchFamily="18" charset="0"/>
              </a:rPr>
              <a:t> </a:t>
            </a:r>
            <a:r>
              <a:rPr lang="en-US" sz="2400" dirty="0" err="1">
                <a:latin typeface="Times New Roman" pitchFamily="18" charset="0"/>
              </a:rPr>
              <a:t>bạn</a:t>
            </a:r>
            <a:r>
              <a:rPr lang="en-US" sz="2400" dirty="0">
                <a:latin typeface="Times New Roman" pitchFamily="18" charset="0"/>
              </a:rPr>
              <a:t>, </a:t>
            </a:r>
            <a:r>
              <a:rPr lang="en-US" sz="2400" dirty="0" err="1">
                <a:latin typeface="Times New Roman" pitchFamily="18" charset="0"/>
              </a:rPr>
              <a:t>tỏ</a:t>
            </a:r>
            <a:r>
              <a:rPr lang="en-US" sz="2400" dirty="0">
                <a:latin typeface="Times New Roman" pitchFamily="18" charset="0"/>
              </a:rPr>
              <a:t> </a:t>
            </a:r>
            <a:r>
              <a:rPr lang="en-US" sz="2400" dirty="0" err="1">
                <a:latin typeface="Times New Roman" pitchFamily="18" charset="0"/>
              </a:rPr>
              <a:t>bày</a:t>
            </a:r>
            <a:r>
              <a:rPr lang="en-US" sz="2400" dirty="0">
                <a:latin typeface="Times New Roman" pitchFamily="18" charset="0"/>
              </a:rPr>
              <a:t> </a:t>
            </a:r>
            <a:r>
              <a:rPr lang="en-US" sz="2400" dirty="0" err="1">
                <a:latin typeface="Times New Roman" pitchFamily="18" charset="0"/>
              </a:rPr>
              <a:t>tình</a:t>
            </a:r>
            <a:r>
              <a:rPr lang="en-US" sz="2400" dirty="0">
                <a:latin typeface="Times New Roman" pitchFamily="18" charset="0"/>
              </a:rPr>
              <a:t> </a:t>
            </a:r>
            <a:r>
              <a:rPr lang="en-US" sz="2400" dirty="0" err="1">
                <a:latin typeface="Times New Roman" pitchFamily="18" charset="0"/>
              </a:rPr>
              <a:t>thân</a:t>
            </a:r>
            <a:r>
              <a:rPr lang="en-US" sz="2400" dirty="0">
                <a:latin typeface="Times New Roman" pitchFamily="18" charset="0"/>
              </a:rPr>
              <a:t>.”</a:t>
            </a:r>
            <a:endParaRPr lang="en-US" sz="2800" dirty="0">
              <a:latin typeface="Times New Roman" pitchFamily="18" charset="0"/>
            </a:endParaRPr>
          </a:p>
        </p:txBody>
      </p:sp>
      <p:sp>
        <p:nvSpPr>
          <p:cNvPr id="7" name="TextBox 6">
            <a:extLst>
              <a:ext uri="{FF2B5EF4-FFF2-40B4-BE49-F238E27FC236}">
                <a16:creationId xmlns:a16="http://schemas.microsoft.com/office/drawing/2014/main" xmlns="" id="{B0C8867F-76DF-4CD5-9113-D77A050E4030}"/>
              </a:ext>
            </a:extLst>
          </p:cNvPr>
          <p:cNvSpPr txBox="1"/>
          <p:nvPr/>
        </p:nvSpPr>
        <p:spPr>
          <a:xfrm>
            <a:off x="8305800" y="5676264"/>
            <a:ext cx="3352800" cy="646331"/>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LA PHÔNG – TEN</a:t>
            </a:r>
          </a:p>
          <a:p>
            <a:pPr algn="ct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Nguyễn</a:t>
            </a:r>
            <a:r>
              <a:rPr lang="en-US" b="1" dirty="0">
                <a:solidFill>
                  <a:srgbClr val="FF0000"/>
                </a:solidFill>
                <a:latin typeface="Times New Roman" panose="02020603050405020304" pitchFamily="18" charset="0"/>
                <a:cs typeface="Times New Roman" panose="02020603050405020304" pitchFamily="18" charset="0"/>
              </a:rPr>
              <a:t> Minh </a:t>
            </a:r>
            <a:r>
              <a:rPr lang="en-US" b="1" dirty="0" err="1">
                <a:solidFill>
                  <a:srgbClr val="FF0000"/>
                </a:solidFill>
                <a:latin typeface="Times New Roman" panose="02020603050405020304" pitchFamily="18" charset="0"/>
                <a:cs typeface="Times New Roman" panose="02020603050405020304" pitchFamily="18" charset="0"/>
              </a:rPr>
              <a:t>lược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a:t>
            </a:r>
          </a:p>
        </p:txBody>
      </p:sp>
      <p:pic>
        <p:nvPicPr>
          <p:cNvPr id="8" name="Picture 5" descr="c1">
            <a:extLst>
              <a:ext uri="{FF2B5EF4-FFF2-40B4-BE49-F238E27FC236}">
                <a16:creationId xmlns:a16="http://schemas.microsoft.com/office/drawing/2014/main" xmlns="" id="{1650214C-E8BE-43F8-82D4-98CE0869C53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1424" y="220117"/>
            <a:ext cx="1376509" cy="951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c2">
            <a:extLst>
              <a:ext uri="{FF2B5EF4-FFF2-40B4-BE49-F238E27FC236}">
                <a16:creationId xmlns:a16="http://schemas.microsoft.com/office/drawing/2014/main" xmlns="" id="{44DC1D9A-1399-4433-960C-D126DCFDB9D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41100" y="5295495"/>
            <a:ext cx="2252600" cy="119640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595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6920" y="2362200"/>
            <a:ext cx="8229600" cy="1143000"/>
          </a:xfrm>
        </p:spPr>
        <p:txBody>
          <a:bodyPr>
            <a:normAutofit/>
          </a:bodyPr>
          <a:lstStyle/>
          <a:p>
            <a:r>
              <a:rPr lang="en-US" sz="4800" b="1" dirty="0" err="1">
                <a:solidFill>
                  <a:srgbClr val="FF0000"/>
                </a:solidFill>
                <a:latin typeface="Times New Roman" panose="02020603050405020304" pitchFamily="18" charset="0"/>
                <a:cs typeface="Times New Roman" panose="02020603050405020304" pitchFamily="18" charset="0"/>
              </a:rPr>
              <a:t>Bài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thơ</a:t>
            </a:r>
            <a:r>
              <a:rPr lang="en-US" sz="4800" b="1" dirty="0">
                <a:solidFill>
                  <a:srgbClr val="FF0000"/>
                </a:solidFill>
                <a:latin typeface="Times New Roman" panose="02020603050405020304" pitchFamily="18" charset="0"/>
                <a:cs typeface="Times New Roman" panose="02020603050405020304" pitchFamily="18" charset="0"/>
              </a:rPr>
              <a:t> chia </a:t>
            </a:r>
            <a:r>
              <a:rPr lang="en-US" sz="4800" b="1" dirty="0" err="1">
                <a:solidFill>
                  <a:srgbClr val="FF0000"/>
                </a:solidFill>
                <a:latin typeface="Times New Roman" panose="02020603050405020304" pitchFamily="18" charset="0"/>
                <a:cs typeface="Times New Roman" panose="02020603050405020304" pitchFamily="18" charset="0"/>
              </a:rPr>
              <a:t>làm</a:t>
            </a:r>
            <a:r>
              <a:rPr lang="en-US" sz="4800" b="1" dirty="0">
                <a:solidFill>
                  <a:srgbClr val="FF0000"/>
                </a:solidFill>
                <a:latin typeface="Times New Roman" panose="02020603050405020304" pitchFamily="18" charset="0"/>
                <a:cs typeface="Times New Roman" panose="02020603050405020304" pitchFamily="18" charset="0"/>
              </a:rPr>
              <a:t> 3 </a:t>
            </a:r>
            <a:r>
              <a:rPr lang="en-US" sz="4800" b="1" dirty="0" err="1">
                <a:solidFill>
                  <a:srgbClr val="FF0000"/>
                </a:solidFill>
                <a:latin typeface="Times New Roman" panose="02020603050405020304" pitchFamily="18" charset="0"/>
                <a:cs typeface="Times New Roman" panose="02020603050405020304" pitchFamily="18" charset="0"/>
              </a:rPr>
              <a:t>đoạn</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91544" y="3561929"/>
            <a:ext cx="10210800" cy="2819399"/>
          </a:xfrm>
        </p:spPr>
        <p:txBody>
          <a:bodyPr>
            <a:normAutofit fontScale="62500" lnSpcReduction="20000"/>
          </a:bodyPr>
          <a:lstStyle/>
          <a:p>
            <a:pPr>
              <a:buNone/>
            </a:pP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Đoạn</a:t>
            </a:r>
            <a:r>
              <a:rPr lang="en-US" sz="4800" b="1" dirty="0">
                <a:solidFill>
                  <a:srgbClr val="FF0000"/>
                </a:solidFill>
                <a:latin typeface="Times New Roman" pitchFamily="18" charset="0"/>
                <a:cs typeface="Times New Roman" pitchFamily="18" charset="0"/>
              </a:rPr>
              <a:t> 1 : </a:t>
            </a:r>
            <a:r>
              <a:rPr lang="en-US" altLang="en-US" sz="4800" b="1" dirty="0" err="1">
                <a:solidFill>
                  <a:srgbClr val="000066"/>
                </a:solidFill>
                <a:latin typeface="HP001 4 hàng" pitchFamily="34" charset="0"/>
              </a:rPr>
              <a:t>Nhác</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trông</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đến</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tỏ</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bày</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tình</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thân</a:t>
            </a:r>
            <a:r>
              <a:rPr lang="en-US" altLang="en-US" sz="4800" b="1" dirty="0">
                <a:solidFill>
                  <a:srgbClr val="000066"/>
                </a:solidFill>
                <a:latin typeface="HP001 4 hàng" pitchFamily="34" charset="0"/>
              </a:rPr>
              <a:t>. </a:t>
            </a:r>
          </a:p>
          <a:p>
            <a:pPr>
              <a:buNone/>
            </a:pPr>
            <a:r>
              <a:rPr lang="en-US" sz="4800" b="1" dirty="0">
                <a:latin typeface="Times New Roman" pitchFamily="18" charset="0"/>
                <a:cs typeface="Times New Roman" pitchFamily="18" charset="0"/>
              </a:rPr>
              <a:t>			</a:t>
            </a:r>
            <a:r>
              <a:rPr lang="en-US" sz="3800" b="1" dirty="0">
                <a:solidFill>
                  <a:srgbClr val="00B050"/>
                </a:solidFill>
                <a:latin typeface="Times New Roman" pitchFamily="18" charset="0"/>
                <a:cs typeface="Times New Roman" pitchFamily="18" charset="0"/>
              </a:rPr>
              <a:t>(10 </a:t>
            </a:r>
            <a:r>
              <a:rPr lang="en-US" sz="3800" b="1" dirty="0" err="1">
                <a:solidFill>
                  <a:srgbClr val="00B050"/>
                </a:solidFill>
                <a:latin typeface="Times New Roman" pitchFamily="18" charset="0"/>
                <a:cs typeface="Times New Roman" pitchFamily="18" charset="0"/>
              </a:rPr>
              <a:t>dòng</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đầu</a:t>
            </a:r>
            <a:r>
              <a:rPr lang="en-US" sz="3800" b="1" dirty="0">
                <a:solidFill>
                  <a:srgbClr val="00B050"/>
                </a:solidFill>
                <a:latin typeface="Times New Roman" pitchFamily="18" charset="0"/>
                <a:cs typeface="Times New Roman" pitchFamily="18" charset="0"/>
              </a:rPr>
              <a:t>)</a:t>
            </a:r>
          </a:p>
          <a:p>
            <a:pPr>
              <a:buNone/>
            </a:pP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Đoạn</a:t>
            </a:r>
            <a:r>
              <a:rPr lang="en-US" sz="4800" b="1" dirty="0">
                <a:solidFill>
                  <a:srgbClr val="FF0000"/>
                </a:solidFill>
                <a:latin typeface="Times New Roman" pitchFamily="18" charset="0"/>
                <a:cs typeface="Times New Roman" pitchFamily="18" charset="0"/>
              </a:rPr>
              <a:t> 2 : </a:t>
            </a:r>
            <a:r>
              <a:rPr lang="en-US" altLang="en-US" sz="4800" b="1" dirty="0" err="1">
                <a:solidFill>
                  <a:srgbClr val="000066"/>
                </a:solidFill>
                <a:latin typeface="HP001 4 hàng" pitchFamily="34" charset="0"/>
              </a:rPr>
              <a:t>Nghe</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lời</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Cáo</a:t>
            </a:r>
            <a:r>
              <a:rPr lang="en-US" altLang="en-US" sz="4800" b="1" dirty="0">
                <a:solidFill>
                  <a:srgbClr val="000066"/>
                </a:solidFill>
                <a:latin typeface="HP001 4 hàng" pitchFamily="34" charset="0"/>
              </a:rPr>
              <a:t>…</a:t>
            </a:r>
            <a:r>
              <a:rPr lang="en-US" altLang="en-US" sz="4800" b="1" dirty="0" err="1">
                <a:solidFill>
                  <a:srgbClr val="000066"/>
                </a:solidFill>
                <a:latin typeface="HP001 4 hàng" pitchFamily="34" charset="0"/>
              </a:rPr>
              <a:t>đến</a:t>
            </a:r>
            <a:r>
              <a:rPr lang="en-US" altLang="en-US" sz="4800" b="1" dirty="0">
                <a:solidFill>
                  <a:srgbClr val="000066"/>
                </a:solidFill>
                <a:latin typeface="HP001 4 hàng" pitchFamily="34" charset="0"/>
              </a:rPr>
              <a:t> loan tin </a:t>
            </a:r>
            <a:r>
              <a:rPr lang="en-US" altLang="en-US" sz="4800" b="1" dirty="0" err="1">
                <a:solidFill>
                  <a:srgbClr val="000066"/>
                </a:solidFill>
                <a:latin typeface="HP001 4 hàng" pitchFamily="34" charset="0"/>
              </a:rPr>
              <a:t>này</a:t>
            </a:r>
            <a:r>
              <a:rPr lang="en-US" altLang="en-US" sz="4800" b="1" dirty="0">
                <a:solidFill>
                  <a:srgbClr val="000066"/>
                </a:solidFill>
                <a:latin typeface="HP001 4 hàng" pitchFamily="34" charset="0"/>
              </a:rPr>
              <a:t>. </a:t>
            </a:r>
          </a:p>
          <a:p>
            <a:pPr>
              <a:buNone/>
            </a:pPr>
            <a:r>
              <a:rPr lang="en-US" sz="4800" b="1" dirty="0">
                <a:solidFill>
                  <a:srgbClr val="000066"/>
                </a:solidFill>
                <a:latin typeface="HP001 4 hàng" pitchFamily="34" charset="0"/>
                <a:cs typeface="Times New Roman" pitchFamily="18" charset="0"/>
              </a:rPr>
              <a:t>			</a:t>
            </a:r>
            <a:r>
              <a:rPr lang="en-US" sz="3800" b="1" dirty="0">
                <a:solidFill>
                  <a:srgbClr val="00B050"/>
                </a:solidFill>
                <a:latin typeface="HP001 4 hàng" pitchFamily="34" charset="0"/>
                <a:cs typeface="Times New Roman" pitchFamily="18" charset="0"/>
              </a:rPr>
              <a:t>(</a:t>
            </a:r>
            <a:r>
              <a:rPr lang="en-US" sz="3800" b="1" dirty="0">
                <a:solidFill>
                  <a:srgbClr val="00B050"/>
                </a:solidFill>
                <a:latin typeface="Times New Roman" pitchFamily="18" charset="0"/>
                <a:cs typeface="Times New Roman" pitchFamily="18" charset="0"/>
              </a:rPr>
              <a:t>6 </a:t>
            </a:r>
            <a:r>
              <a:rPr lang="en-US" sz="3800" b="1" dirty="0" err="1">
                <a:solidFill>
                  <a:srgbClr val="00B050"/>
                </a:solidFill>
                <a:latin typeface="Times New Roman" pitchFamily="18" charset="0"/>
                <a:cs typeface="Times New Roman" pitchFamily="18" charset="0"/>
              </a:rPr>
              <a:t>dòng</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tiếp</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theo</a:t>
            </a:r>
            <a:r>
              <a:rPr lang="en-US" sz="3800" b="1" dirty="0">
                <a:solidFill>
                  <a:srgbClr val="00B050"/>
                </a:solidFill>
                <a:latin typeface="Times New Roman" pitchFamily="18" charset="0"/>
                <a:cs typeface="Times New Roman" pitchFamily="18" charset="0"/>
              </a:rPr>
              <a:t>)</a:t>
            </a:r>
          </a:p>
          <a:p>
            <a:pPr>
              <a:buNone/>
            </a:pP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Đoạn</a:t>
            </a:r>
            <a:r>
              <a:rPr lang="en-US" sz="4800" b="1" dirty="0">
                <a:solidFill>
                  <a:srgbClr val="FF0000"/>
                </a:solidFill>
                <a:latin typeface="Times New Roman" pitchFamily="18" charset="0"/>
                <a:cs typeface="Times New Roman" pitchFamily="18" charset="0"/>
              </a:rPr>
              <a:t> 3 :</a:t>
            </a:r>
            <a:r>
              <a:rPr lang="en-US" sz="4800" b="1" dirty="0">
                <a:latin typeface="Times New Roman" pitchFamily="18" charset="0"/>
                <a:cs typeface="Times New Roman" pitchFamily="18" charset="0"/>
              </a:rPr>
              <a:t> </a:t>
            </a:r>
            <a:r>
              <a:rPr lang="en-US" altLang="en-US" sz="4800" b="1" dirty="0" err="1">
                <a:solidFill>
                  <a:srgbClr val="000066"/>
                </a:solidFill>
                <a:latin typeface="HP001 4 hàng" pitchFamily="34" charset="0"/>
              </a:rPr>
              <a:t>Cáo</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nghe</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đến</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làm</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gì</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được</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ai</a:t>
            </a:r>
            <a:r>
              <a:rPr lang="en-US" altLang="en-US" sz="4800" b="1" dirty="0">
                <a:solidFill>
                  <a:srgbClr val="000066"/>
                </a:solidFill>
                <a:latin typeface="HP001 4 hàng" pitchFamily="34" charset="0"/>
              </a:rPr>
              <a:t>. </a:t>
            </a:r>
          </a:p>
          <a:p>
            <a:pPr>
              <a:buNone/>
            </a:pPr>
            <a:r>
              <a:rPr lang="en-US" sz="4800" b="1" dirty="0">
                <a:solidFill>
                  <a:srgbClr val="000066"/>
                </a:solidFill>
                <a:latin typeface="HP001 4 hàng" pitchFamily="34" charset="0"/>
                <a:cs typeface="Times New Roman" pitchFamily="18" charset="0"/>
              </a:rPr>
              <a:t>			</a:t>
            </a:r>
            <a:r>
              <a:rPr lang="en-US" sz="3800" b="1" dirty="0">
                <a:solidFill>
                  <a:srgbClr val="00B050"/>
                </a:solidFill>
                <a:latin typeface="HP001 4 hàng" pitchFamily="34" charset="0"/>
                <a:cs typeface="Times New Roman" pitchFamily="18" charset="0"/>
              </a:rPr>
              <a:t>(</a:t>
            </a:r>
            <a:r>
              <a:rPr lang="en-US" sz="3800" b="1" dirty="0">
                <a:solidFill>
                  <a:srgbClr val="00B050"/>
                </a:solidFill>
                <a:latin typeface="Times New Roman" pitchFamily="18" charset="0"/>
                <a:cs typeface="Times New Roman" pitchFamily="18" charset="0"/>
              </a:rPr>
              <a:t>4 </a:t>
            </a:r>
            <a:r>
              <a:rPr lang="en-US" sz="3800" b="1" dirty="0" err="1">
                <a:solidFill>
                  <a:srgbClr val="00B050"/>
                </a:solidFill>
                <a:latin typeface="Times New Roman" pitchFamily="18" charset="0"/>
                <a:cs typeface="Times New Roman" pitchFamily="18" charset="0"/>
              </a:rPr>
              <a:t>dòng</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cuối</a:t>
            </a:r>
            <a:r>
              <a:rPr lang="en-US" sz="3800" b="1" dirty="0">
                <a:solidFill>
                  <a:srgbClr val="00B050"/>
                </a:solidFill>
                <a:latin typeface="Times New Roman" pitchFamily="18" charset="0"/>
                <a:cs typeface="Times New Roman"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855E39-7EF1-4CBE-B063-0EE09ADF7B2D}"/>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xmlns=""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 Box 4">
            <a:extLst>
              <a:ext uri="{FF2B5EF4-FFF2-40B4-BE49-F238E27FC236}">
                <a16:creationId xmlns:a16="http://schemas.microsoft.com/office/drawing/2014/main" xmlns="" id="{AEB1C4C9-217B-4517-981B-1092F721E5A4}"/>
              </a:ext>
            </a:extLst>
          </p:cNvPr>
          <p:cNvSpPr txBox="1">
            <a:spLocks noChangeArrowheads="1"/>
          </p:cNvSpPr>
          <p:nvPr/>
        </p:nvSpPr>
        <p:spPr bwMode="auto">
          <a:xfrm>
            <a:off x="6019800" y="1045715"/>
            <a:ext cx="5638800" cy="447814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2.</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Nghe</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lời</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Cáo</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dụ</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thiệt</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hơn</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Gà</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rằng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“Xin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được</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ghi</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ơn</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trong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lòng</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Hòa</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bình</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gà</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cáo</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sống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chung</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Mừng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này</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còn</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có</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tin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mừng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hơn</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Kìa</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tôi</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thấy</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cặp</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chó</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săn</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Từ</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xa</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chạy</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lại</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chắc</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loan tin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này</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 3.</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Cáo</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nghe</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hồn</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lạc</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phách</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bay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Quắp</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đuôi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co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cẳng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chạy</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ngay</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tức</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thì</a:t>
            </a:r>
            <a:endPar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Gà</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ta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khoái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chí</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cười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phì</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Rõ</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phường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gian</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dối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làm</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gì</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được</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ai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a:t>
            </a:r>
          </a:p>
        </p:txBody>
      </p:sp>
      <p:sp>
        <p:nvSpPr>
          <p:cNvPr id="5" name="TextBox 4">
            <a:extLst>
              <a:ext uri="{FF2B5EF4-FFF2-40B4-BE49-F238E27FC236}">
                <a16:creationId xmlns:a16="http://schemas.microsoft.com/office/drawing/2014/main" xmlns="" id="{538F09E7-B98A-4E6F-8F72-892A28CB506B}"/>
              </a:ext>
            </a:extLst>
          </p:cNvPr>
          <p:cNvSpPr txBox="1"/>
          <p:nvPr/>
        </p:nvSpPr>
        <p:spPr>
          <a:xfrm>
            <a:off x="3352800" y="245815"/>
            <a:ext cx="533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GÀ TRỐNG VÀ CÁO</a:t>
            </a:r>
          </a:p>
        </p:txBody>
      </p:sp>
      <p:sp>
        <p:nvSpPr>
          <p:cNvPr id="6" name="Text Box 4">
            <a:extLst>
              <a:ext uri="{FF2B5EF4-FFF2-40B4-BE49-F238E27FC236}">
                <a16:creationId xmlns:a16="http://schemas.microsoft.com/office/drawing/2014/main" xmlns="" id="{B5133523-0E80-4CD6-BA4A-7714F7750CA1}"/>
              </a:ext>
            </a:extLst>
          </p:cNvPr>
          <p:cNvSpPr txBox="1">
            <a:spLocks noChangeArrowheads="1"/>
          </p:cNvSpPr>
          <p:nvPr/>
        </p:nvSpPr>
        <p:spPr bwMode="auto">
          <a:xfrm>
            <a:off x="207818" y="1072709"/>
            <a:ext cx="5638800" cy="447814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1.</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Nhác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trông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vắt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vẻo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trên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cành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Anh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chàng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Gà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Trống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tinh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nhanh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lõi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kia</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đon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ngỏ</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lời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Kìa</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anh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quý</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xin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mời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xuống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đây</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Để</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nghe</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cho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rõ</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tin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này</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Muôn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loài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mạnh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yếu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từ</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rày</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kết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thân</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Lòng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tôi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sung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sướng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muôn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phần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cho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hữu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xa</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gần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đều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hay</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Xin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đừng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e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ngại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xuống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đây</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Cho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tôi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hôn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tỏ</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bày</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thân</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7" name="TextBox 6">
            <a:extLst>
              <a:ext uri="{FF2B5EF4-FFF2-40B4-BE49-F238E27FC236}">
                <a16:creationId xmlns:a16="http://schemas.microsoft.com/office/drawing/2014/main" xmlns="" id="{B0C8867F-76DF-4CD5-9113-D77A050E4030}"/>
              </a:ext>
            </a:extLst>
          </p:cNvPr>
          <p:cNvSpPr txBox="1"/>
          <p:nvPr/>
        </p:nvSpPr>
        <p:spPr>
          <a:xfrm>
            <a:off x="8305800" y="5676264"/>
            <a:ext cx="3352800"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LA PHÔNG–TEN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Nguyễn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Minh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lược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dịch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9" name="Straight Connector 8">
            <a:extLst>
              <a:ext uri="{FF2B5EF4-FFF2-40B4-BE49-F238E27FC236}">
                <a16:creationId xmlns:a16="http://schemas.microsoft.com/office/drawing/2014/main" xmlns="" id="{32A8BEBA-495B-4C17-B4B6-12E43F1E34B8}"/>
              </a:ext>
            </a:extLst>
          </p:cNvPr>
          <p:cNvCxnSpPr>
            <a:cxnSpLocks/>
          </p:cNvCxnSpPr>
          <p:nvPr/>
        </p:nvCxnSpPr>
        <p:spPr>
          <a:xfrm>
            <a:off x="6019800" y="921435"/>
            <a:ext cx="76200" cy="49593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9077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559" y="-1"/>
            <a:ext cx="5316361" cy="3026235"/>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56041" y="3828181"/>
            <a:ext cx="5704584" cy="302981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7779D61B-5C65-4C40-8B3A-3C971BFF45C6}"/>
              </a:ext>
            </a:extLst>
          </p:cNvPr>
          <p:cNvSpPr/>
          <p:nvPr/>
        </p:nvSpPr>
        <p:spPr>
          <a:xfrm>
            <a:off x="1847528" y="1916832"/>
            <a:ext cx="8784976" cy="2592288"/>
          </a:xfrm>
          <a:prstGeom prst="ellipse">
            <a:avLst/>
          </a:prstGeom>
          <a:solidFill>
            <a:schemeClr val="accent2">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solidFill>
                  <a:srgbClr val="FF0000"/>
                </a:solidFill>
                <a:latin typeface="Times New Roman" panose="02020603050405020304" pitchFamily="18" charset="0"/>
                <a:cs typeface="Times New Roman" panose="02020603050405020304" pitchFamily="18" charset="0"/>
              </a:rPr>
              <a:t>Luyện</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đọc</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87408199"/>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44" y="27285"/>
            <a:ext cx="4536505" cy="2582317"/>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24655" y="4077072"/>
            <a:ext cx="5235969" cy="278092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873624" y="1782474"/>
            <a:ext cx="2438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l</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õi</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đời</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8" name="TextBox 7"/>
          <p:cNvSpPr txBox="1"/>
          <p:nvPr/>
        </p:nvSpPr>
        <p:spPr>
          <a:xfrm>
            <a:off x="3877816" y="4078813"/>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bạn</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h</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ữu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TextBox 8"/>
          <p:cNvSpPr txBox="1"/>
          <p:nvPr/>
        </p:nvSpPr>
        <p:spPr>
          <a:xfrm>
            <a:off x="6816080" y="3212976"/>
            <a:ext cx="2819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kh</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oái</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chí</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16" name="TextBox 15"/>
          <p:cNvSpPr txBox="1"/>
          <p:nvPr/>
        </p:nvSpPr>
        <p:spPr>
          <a:xfrm>
            <a:off x="6816080" y="2492896"/>
            <a:ext cx="2819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qu</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ắp</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đuôi</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33" name="TextBox 32"/>
          <p:cNvSpPr txBox="1"/>
          <p:nvPr/>
        </p:nvSpPr>
        <p:spPr>
          <a:xfrm>
            <a:off x="3877816" y="3358733"/>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từ</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ày</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10" name="TextBox 9">
            <a:extLst>
              <a:ext uri="{FF2B5EF4-FFF2-40B4-BE49-F238E27FC236}">
                <a16:creationId xmlns:a16="http://schemas.microsoft.com/office/drawing/2014/main" xmlns="" id="{26CFA4F9-C4BB-4972-86CC-F3C91A2A2738}"/>
              </a:ext>
            </a:extLst>
          </p:cNvPr>
          <p:cNvSpPr txBox="1"/>
          <p:nvPr/>
        </p:nvSpPr>
        <p:spPr>
          <a:xfrm>
            <a:off x="3877816" y="2566645"/>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đ</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on</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đả</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11" name="TextBox 10">
            <a:extLst>
              <a:ext uri="{FF2B5EF4-FFF2-40B4-BE49-F238E27FC236}">
                <a16:creationId xmlns:a16="http://schemas.microsoft.com/office/drawing/2014/main" xmlns="" id="{9D17EB73-EE6D-45D4-9A50-74ED81ED7BA1}"/>
              </a:ext>
            </a:extLst>
          </p:cNvPr>
          <p:cNvSpPr txBox="1"/>
          <p:nvPr/>
        </p:nvSpPr>
        <p:spPr>
          <a:xfrm>
            <a:off x="6816080" y="1741747"/>
            <a:ext cx="2803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l</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oan</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t</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in</a:t>
            </a:r>
          </a:p>
        </p:txBody>
      </p:sp>
      <p:sp>
        <p:nvSpPr>
          <p:cNvPr id="12" name="TextBox 11">
            <a:extLst>
              <a:ext uri="{FF2B5EF4-FFF2-40B4-BE49-F238E27FC236}">
                <a16:creationId xmlns:a16="http://schemas.microsoft.com/office/drawing/2014/main" xmlns="" id="{72D20749-1A93-4BC5-8BEA-2EA8E44F68C7}"/>
              </a:ext>
            </a:extLst>
          </p:cNvPr>
          <p:cNvSpPr txBox="1"/>
          <p:nvPr/>
        </p:nvSpPr>
        <p:spPr>
          <a:xfrm>
            <a:off x="6816080" y="4006805"/>
            <a:ext cx="2819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an</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dối</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2" name="Rectangle: Rounded Corners 1">
            <a:extLst>
              <a:ext uri="{FF2B5EF4-FFF2-40B4-BE49-F238E27FC236}">
                <a16:creationId xmlns:a16="http://schemas.microsoft.com/office/drawing/2014/main" xmlns="" id="{E06608C8-1099-4305-BDB7-BB6CD7A05FBB}"/>
              </a:ext>
            </a:extLst>
          </p:cNvPr>
          <p:cNvSpPr/>
          <p:nvPr/>
        </p:nvSpPr>
        <p:spPr>
          <a:xfrm>
            <a:off x="4151784" y="260648"/>
            <a:ext cx="4608512" cy="1232468"/>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2">
                    <a:lumMod val="75000"/>
                  </a:schemeClr>
                </a:solidFill>
                <a:latin typeface="Times New Roman" panose="02020603050405020304" pitchFamily="18" charset="0"/>
                <a:cs typeface="Times New Roman" panose="02020603050405020304" pitchFamily="18" charset="0"/>
              </a:rPr>
              <a:t>Luyện</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từ</a:t>
            </a:r>
            <a:endParaRPr lang="en-US" sz="4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2836880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559" y="-1"/>
            <a:ext cx="4967409" cy="2827601"/>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24655" y="4077072"/>
            <a:ext cx="5235969" cy="278092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AEB66CF-72D1-4B14-A036-2232C44982FC}"/>
              </a:ext>
            </a:extLst>
          </p:cNvPr>
          <p:cNvSpPr txBox="1"/>
          <p:nvPr/>
        </p:nvSpPr>
        <p:spPr>
          <a:xfrm>
            <a:off x="1991544" y="1916832"/>
            <a:ext cx="9289032" cy="2308324"/>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Nhác</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trông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vắt</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vẻo</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trên</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cành</a:t>
            </a:r>
            <a:endPar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Anh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chàng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Gà</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Trống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tinh</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nhanh</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lõi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đời</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Cáo</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kia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đon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ngỏ</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lời</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Kìa</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anh</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quý</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xin</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mời</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xuống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đây</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lang="en-US" sz="3600" dirty="0"/>
          </a:p>
        </p:txBody>
      </p:sp>
      <p:sp>
        <p:nvSpPr>
          <p:cNvPr id="17" name="Rectangle: Rounded Corners 16">
            <a:extLst>
              <a:ext uri="{FF2B5EF4-FFF2-40B4-BE49-F238E27FC236}">
                <a16:creationId xmlns:a16="http://schemas.microsoft.com/office/drawing/2014/main" xmlns="" id="{676543E6-50C0-45E8-8582-9FAA5625E542}"/>
              </a:ext>
            </a:extLst>
          </p:cNvPr>
          <p:cNvSpPr/>
          <p:nvPr/>
        </p:nvSpPr>
        <p:spPr>
          <a:xfrm>
            <a:off x="4151784" y="260648"/>
            <a:ext cx="4608512"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2">
                    <a:lumMod val="75000"/>
                  </a:schemeClr>
                </a:solidFill>
                <a:latin typeface="Times New Roman" panose="02020603050405020304" pitchFamily="18" charset="0"/>
                <a:cs typeface="Times New Roman" panose="02020603050405020304" pitchFamily="18" charset="0"/>
              </a:rPr>
              <a:t>Luyện</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câu</a:t>
            </a:r>
            <a:endParaRPr lang="en-US" sz="4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83198784"/>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ags/tag10.xml><?xml version="1.0" encoding="utf-8"?>
<p:tagLst xmlns:a="http://schemas.openxmlformats.org/drawingml/2006/main" xmlns:r="http://schemas.openxmlformats.org/officeDocument/2006/relationships" xmlns:p="http://schemas.openxmlformats.org/presentationml/2006/main">
  <p:tag name="TIMING" val="|2.7|1.3|12"/>
</p:tagLst>
</file>

<file path=ppt/tags/tag11.xml><?xml version="1.0" encoding="utf-8"?>
<p:tagLst xmlns:a="http://schemas.openxmlformats.org/drawingml/2006/main" xmlns:r="http://schemas.openxmlformats.org/officeDocument/2006/relationships" xmlns:p="http://schemas.openxmlformats.org/presentationml/2006/main">
  <p:tag name="TIMING" val="|2.7|1.3|12"/>
</p:tagLst>
</file>

<file path=ppt/tags/tag12.xml><?xml version="1.0" encoding="utf-8"?>
<p:tagLst xmlns:a="http://schemas.openxmlformats.org/drawingml/2006/main" xmlns:r="http://schemas.openxmlformats.org/officeDocument/2006/relationships" xmlns:p="http://schemas.openxmlformats.org/presentationml/2006/main">
  <p:tag name="TIMING" val="|2.7|1.3|12"/>
</p:tagLst>
</file>

<file path=ppt/tags/tag13.xml><?xml version="1.0" encoding="utf-8"?>
<p:tagLst xmlns:a="http://schemas.openxmlformats.org/drawingml/2006/main" xmlns:r="http://schemas.openxmlformats.org/officeDocument/2006/relationships" xmlns:p="http://schemas.openxmlformats.org/presentationml/2006/main">
  <p:tag name="TIMING" val="|2.7|1.3|12"/>
</p:tagLst>
</file>

<file path=ppt/tags/tag14.xml><?xml version="1.0" encoding="utf-8"?>
<p:tagLst xmlns:a="http://schemas.openxmlformats.org/drawingml/2006/main" xmlns:r="http://schemas.openxmlformats.org/officeDocument/2006/relationships" xmlns:p="http://schemas.openxmlformats.org/presentationml/2006/main">
  <p:tag name="TIMING" val="|2.7|1.3|12"/>
</p:tagLst>
</file>

<file path=ppt/tags/tag2.xml><?xml version="1.0" encoding="utf-8"?>
<p:tagLst xmlns:a="http://schemas.openxmlformats.org/drawingml/2006/main" xmlns:r="http://schemas.openxmlformats.org/officeDocument/2006/relationships" xmlns:p="http://schemas.openxmlformats.org/presentationml/2006/main">
  <p:tag name="TIMING" val="|4.6|2.6|1.6|3.4|1|2.1"/>
</p:tagLst>
</file>

<file path=ppt/tags/tag3.xml><?xml version="1.0" encoding="utf-8"?>
<p:tagLst xmlns:a="http://schemas.openxmlformats.org/drawingml/2006/main" xmlns:r="http://schemas.openxmlformats.org/officeDocument/2006/relationships" xmlns:p="http://schemas.openxmlformats.org/presentationml/2006/main">
  <p:tag name="TIMING" val="|8.4|1.9|4.1|1.5|4.4|0.9|3.9|1.9"/>
</p:tagLst>
</file>

<file path=ppt/tags/tag4.xml><?xml version="1.0" encoding="utf-8"?>
<p:tagLst xmlns:a="http://schemas.openxmlformats.org/drawingml/2006/main" xmlns:r="http://schemas.openxmlformats.org/officeDocument/2006/relationships" xmlns:p="http://schemas.openxmlformats.org/presentationml/2006/main">
  <p:tag name="TIMING" val="|2.7|1.3|12"/>
</p:tagLst>
</file>

<file path=ppt/tags/tag5.xml><?xml version="1.0" encoding="utf-8"?>
<p:tagLst xmlns:a="http://schemas.openxmlformats.org/drawingml/2006/main" xmlns:r="http://schemas.openxmlformats.org/officeDocument/2006/relationships" xmlns:p="http://schemas.openxmlformats.org/presentationml/2006/main">
  <p:tag name="TIMING" val="|2.7|1.3|12"/>
</p:tagLst>
</file>

<file path=ppt/tags/tag6.xml><?xml version="1.0" encoding="utf-8"?>
<p:tagLst xmlns:a="http://schemas.openxmlformats.org/drawingml/2006/main" xmlns:r="http://schemas.openxmlformats.org/officeDocument/2006/relationships" xmlns:p="http://schemas.openxmlformats.org/presentationml/2006/main">
  <p:tag name="TIMING" val="|2.7|1.3|12"/>
</p:tagLst>
</file>

<file path=ppt/tags/tag7.xml><?xml version="1.0" encoding="utf-8"?>
<p:tagLst xmlns:a="http://schemas.openxmlformats.org/drawingml/2006/main" xmlns:r="http://schemas.openxmlformats.org/officeDocument/2006/relationships" xmlns:p="http://schemas.openxmlformats.org/presentationml/2006/main">
  <p:tag name="TIMING" val="|2.7|1.3|12"/>
</p:tagLst>
</file>

<file path=ppt/tags/tag8.xml><?xml version="1.0" encoding="utf-8"?>
<p:tagLst xmlns:a="http://schemas.openxmlformats.org/drawingml/2006/main" xmlns:r="http://schemas.openxmlformats.org/officeDocument/2006/relationships" xmlns:p="http://schemas.openxmlformats.org/presentationml/2006/main">
  <p:tag name="TIMING" val="|2.7|1.3|12"/>
</p:tagLst>
</file>

<file path=ppt/tags/tag9.xml><?xml version="1.0" encoding="utf-8"?>
<p:tagLst xmlns:a="http://schemas.openxmlformats.org/drawingml/2006/main" xmlns:r="http://schemas.openxmlformats.org/officeDocument/2006/relationships" xmlns:p="http://schemas.openxmlformats.org/presentationml/2006/main">
  <p:tag name="TIMING" val="|2.7|1.3|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2713</TotalTime>
  <Words>1682</Words>
  <Application>Microsoft Office PowerPoint</Application>
  <PresentationFormat>Custom</PresentationFormat>
  <Paragraphs>195</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Slide 1</vt:lpstr>
      <vt:lpstr>Slide 2</vt:lpstr>
      <vt:lpstr>Slide 3</vt:lpstr>
      <vt:lpstr>Slide 4</vt:lpstr>
      <vt:lpstr>Bài thơ chia làm 3 đoạn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LATE BETTER THAN NEVER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 KIM QUY</dc:creator>
  <cp:lastModifiedBy>TANPHAT</cp:lastModifiedBy>
  <cp:revision>266</cp:revision>
  <dcterms:created xsi:type="dcterms:W3CDTF">2001-12-31T17:04:00Z</dcterms:created>
  <dcterms:modified xsi:type="dcterms:W3CDTF">2021-10-17T03:34:06Z</dcterms:modified>
</cp:coreProperties>
</file>