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316" r:id="rId3"/>
    <p:sldId id="289" r:id="rId4"/>
    <p:sldId id="279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17" r:id="rId14"/>
    <p:sldId id="274" r:id="rId15"/>
    <p:sldId id="318" r:id="rId16"/>
    <p:sldId id="319" r:id="rId17"/>
    <p:sldId id="325" r:id="rId18"/>
    <p:sldId id="305" r:id="rId19"/>
    <p:sldId id="306" r:id="rId20"/>
    <p:sldId id="324" r:id="rId21"/>
    <p:sldId id="284" r:id="rId22"/>
    <p:sldId id="309" r:id="rId23"/>
    <p:sldId id="321" r:id="rId24"/>
    <p:sldId id="322" r:id="rId25"/>
    <p:sldId id="323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E762A-E50C-4F07-AEA4-D6E11F37773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36D9A-5D05-4496-B923-165991378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3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4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36D9A-5D05-4496-B923-165991378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3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36D9A-5D05-4496-B923-165991378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9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CB908-15D5-4709-9DD4-9D0D7AE360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Kí hiệu -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02/10/2021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72850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0106"/>
            <a:ext cx="79375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672" y="1124744"/>
            <a:ext cx="6009619" cy="43153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900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n</a:t>
            </a:r>
            <a:r>
              <a:rPr lang="vi-VN" sz="23900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h</a:t>
            </a:r>
            <a:endParaRPr lang="en-US" sz="239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57270" y="-80598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1266" y="1124743"/>
            <a:ext cx="205443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1266" y="2240993"/>
            <a:ext cx="4464496" cy="910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33950" y="895867"/>
            <a:ext cx="1980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273" y="1124743"/>
            <a:ext cx="205443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76516" y="874180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a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22" y="1844824"/>
            <a:ext cx="4419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70" y="5445224"/>
            <a:ext cx="4419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A close up of a house&#10;&#10;Description automatically generated">
            <a:extLst>
              <a:ext uri="{FF2B5EF4-FFF2-40B4-BE49-F238E27FC236}">
                <a16:creationId xmlns="" xmlns:a16="http://schemas.microsoft.com/office/drawing/2014/main" id="{2DE1E3FC-6CB8-4937-BABB-8860F21D1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66" y="3203399"/>
            <a:ext cx="4433441" cy="25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8242" y="-111642"/>
            <a:ext cx="2221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1160622"/>
            <a:ext cx="1028992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9511" y="2276872"/>
            <a:ext cx="2201296" cy="1018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732" y="947708"/>
            <a:ext cx="2221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400" y="1166306"/>
            <a:ext cx="1065162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2061" y="899690"/>
            <a:ext cx="89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u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6311" y="-29818"/>
            <a:ext cx="2696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0307" y="1182665"/>
            <a:ext cx="1398824" cy="8884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77325" y="2351649"/>
            <a:ext cx="2669089" cy="910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08405" y="1006630"/>
            <a:ext cx="1290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8064" y="1182665"/>
            <a:ext cx="1128350" cy="906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6093" y="945724"/>
            <a:ext cx="2696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o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5864" y="13288"/>
            <a:ext cx="2420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6478" y="1231938"/>
            <a:ext cx="125578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33481" y="2357882"/>
            <a:ext cx="2728948" cy="904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67152" y="959483"/>
            <a:ext cx="1707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70449" y="1231938"/>
            <a:ext cx="125578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59393" y="967676"/>
            <a:ext cx="2420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a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67" y="2081705"/>
            <a:ext cx="4419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79" y="5324468"/>
            <a:ext cx="28829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42" y="1975342"/>
            <a:ext cx="31575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92" y="5324468"/>
            <a:ext cx="31575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8992"/>
            <a:ext cx="2974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3" y="5360483"/>
            <a:ext cx="2974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 descr="A close up of a house&#10;&#10;Description automatically generated">
            <a:extLst>
              <a:ext uri="{FF2B5EF4-FFF2-40B4-BE49-F238E27FC236}">
                <a16:creationId xmlns="" xmlns:a16="http://schemas.microsoft.com/office/drawing/2014/main" id="{2DE1E3FC-6CB8-4937-BABB-8860F21D1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9" y="3319112"/>
            <a:ext cx="3028425" cy="2457975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3110EF5-320E-4687-80A7-5CBCC8618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78" y="3262454"/>
            <a:ext cx="2625754" cy="2457975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8BAC77F-1130-44AA-AAA3-6DA141CAA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8" y="3295164"/>
            <a:ext cx="2625754" cy="2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4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"/>
            <a:ext cx="914427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0017" y="2353167"/>
            <a:ext cx="5307693" cy="160075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endParaRPr lang="en-US" sz="96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9"/>
            <a:ext cx="75001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ành trang số (47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868295"/>
            <a:ext cx="4896544" cy="5281185"/>
          </a:xfrm>
        </p:spPr>
      </p:pic>
      <p:pic>
        <p:nvPicPr>
          <p:cNvPr id="4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t="20269" r="11661" b="22001"/>
          <a:stretch/>
        </p:blipFill>
        <p:spPr>
          <a:xfrm>
            <a:off x="18721" y="868295"/>
            <a:ext cx="4553279" cy="5152993"/>
          </a:xfrm>
        </p:spPr>
      </p:pic>
    </p:spTree>
    <p:extLst>
      <p:ext uri="{BB962C8B-B14F-4D97-AF65-F5344CB8AC3E}">
        <p14:creationId xmlns:p14="http://schemas.microsoft.com/office/powerpoint/2010/main" val="16095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31097351500048464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836712"/>
            <a:ext cx="6192688" cy="511256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9DFE08-F3B9-495A-9981-B461ED0D4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20" y="2636912"/>
            <a:ext cx="8330268" cy="1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EE632C-6B26-4FD3-95DF-F88CC3D4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072" y="1386297"/>
            <a:ext cx="4113854" cy="1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31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8290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128962"/>
            <a:ext cx="38290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821783" y="2114553"/>
            <a:ext cx="3636169" cy="20466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696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1428750" y="1828800"/>
            <a:ext cx="5429250" cy="280035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571750" y="2914651"/>
            <a:ext cx="3886200" cy="7040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975" b="1" dirty="0">
                <a:solidFill>
                  <a:srgbClr val="F2386D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898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9E2F08-E627-4EF1-8D84-0F81ABFC8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106" y="1532204"/>
            <a:ext cx="4943110" cy="162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8242" y="-111642"/>
            <a:ext cx="2221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1160622"/>
            <a:ext cx="1028992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9511" y="2276872"/>
            <a:ext cx="2201296" cy="1018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732" y="947708"/>
            <a:ext cx="2221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400" y="1166306"/>
            <a:ext cx="1065162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2061" y="899690"/>
            <a:ext cx="89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u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6311" y="-29818"/>
            <a:ext cx="2696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0307" y="1182665"/>
            <a:ext cx="1398824" cy="8884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77325" y="2351649"/>
            <a:ext cx="2669089" cy="910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08405" y="1006630"/>
            <a:ext cx="1290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8064" y="1182665"/>
            <a:ext cx="1128350" cy="906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6093" y="945724"/>
            <a:ext cx="2696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o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5864" y="13288"/>
            <a:ext cx="2420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6478" y="1231938"/>
            <a:ext cx="125578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33481" y="2357882"/>
            <a:ext cx="2728948" cy="904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67152" y="959483"/>
            <a:ext cx="1707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70449" y="1231938"/>
            <a:ext cx="125578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59393" y="967676"/>
            <a:ext cx="2420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a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67" y="2081705"/>
            <a:ext cx="4419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79" y="5324468"/>
            <a:ext cx="28829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42" y="1975342"/>
            <a:ext cx="31575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92" y="5324468"/>
            <a:ext cx="3157537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8992"/>
            <a:ext cx="2974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3" y="5360483"/>
            <a:ext cx="29749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 descr="A close up of a house&#10;&#10;Description automatically generated">
            <a:extLst>
              <a:ext uri="{FF2B5EF4-FFF2-40B4-BE49-F238E27FC236}">
                <a16:creationId xmlns="" xmlns:a16="http://schemas.microsoft.com/office/drawing/2014/main" id="{2DE1E3FC-6CB8-4937-BABB-8860F21D1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9" y="3319112"/>
            <a:ext cx="3028425" cy="2457975"/>
          </a:xfrm>
          <a:prstGeom prst="rect">
            <a:avLst/>
          </a:prstGeom>
        </p:spPr>
      </p:pic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3110EF5-320E-4687-80A7-5CBCC8618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78" y="3262454"/>
            <a:ext cx="2625754" cy="2457975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8BAC77F-1130-44AA-AAA3-6DA141CAA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8" y="3295164"/>
            <a:ext cx="2625754" cy="2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5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63888" y="224788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Century Gothic" panose="020B0502020202020204" pitchFamily="34" charset="0"/>
              </a:rPr>
              <a:t>t</a:t>
            </a:r>
            <a:r>
              <a:rPr lang="vi-VN" sz="5400" dirty="0" smtClean="0">
                <a:latin typeface="Century Gothic" panose="020B0502020202020204" pitchFamily="34" charset="0"/>
              </a:rPr>
              <a:t>ê tê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566124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Century Gothic" panose="020B0502020202020204" pitchFamily="34" charset="0"/>
              </a:rPr>
              <a:t>c</a:t>
            </a:r>
            <a:r>
              <a:rPr lang="vi-VN" sz="5400" dirty="0" smtClean="0">
                <a:latin typeface="Century Gothic" panose="020B0502020202020204" pitchFamily="34" charset="0"/>
              </a:rPr>
              <a:t>á thu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8008" y="5615081"/>
            <a:ext cx="3375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Century Gothic" panose="020B0502020202020204" pitchFamily="34" charset="0"/>
              </a:rPr>
              <a:t>n</a:t>
            </a:r>
            <a:r>
              <a:rPr lang="vi-VN" sz="5400" dirty="0" smtClean="0">
                <a:latin typeface="Century Gothic" panose="020B0502020202020204" pitchFamily="34" charset="0"/>
              </a:rPr>
              <a:t>ho đ</a:t>
            </a:r>
            <a:r>
              <a:rPr lang="vi-VN" sz="6000" dirty="0" smtClean="0">
                <a:latin typeface="Century Gothic" panose="020B0502020202020204" pitchFamily="34" charset="0"/>
              </a:rPr>
              <a:t>ỏ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2263511"/>
            <a:ext cx="1083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984" y="2263511"/>
            <a:ext cx="1083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5736" y="5661248"/>
            <a:ext cx="1083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8008" y="5661248"/>
            <a:ext cx="1083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vi-VN" sz="5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  <a:endParaRPr lang="en-US" sz="5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fruit&#10;&#10;Description automatically generated">
            <a:extLst>
              <a:ext uri="{FF2B5EF4-FFF2-40B4-BE49-F238E27FC236}">
                <a16:creationId xmlns="" xmlns:a16="http://schemas.microsoft.com/office/drawing/2014/main" id="{B2A72DA4-7BCE-40B0-8CD6-D6EFDCF5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84" y="225466"/>
            <a:ext cx="3744416" cy="1821981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EF33D87-4990-48E4-AB4A-0E49FB8B2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3656273" cy="2160240"/>
          </a:xfrm>
          <a:prstGeom prst="rect">
            <a:avLst/>
          </a:prstGeom>
        </p:spPr>
      </p:pic>
      <p:pic>
        <p:nvPicPr>
          <p:cNvPr id="19" name="Picture 18" descr="A close up of a fruit&#10;&#10;Description automatically generated">
            <a:extLst>
              <a:ext uri="{FF2B5EF4-FFF2-40B4-BE49-F238E27FC236}">
                <a16:creationId xmlns="" xmlns:a16="http://schemas.microsoft.com/office/drawing/2014/main" id="{39F14147-FA33-4314-9723-FFB5E2256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91653"/>
            <a:ext cx="3596409" cy="22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1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060847"/>
            <a:ext cx="8892480" cy="2376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195736" y="3501008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1520" y="3501008"/>
            <a:ext cx="5331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564904"/>
            <a:ext cx="93345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2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8" y="2446728"/>
            <a:ext cx="1275470" cy="195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5" y="3052162"/>
            <a:ext cx="5524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E2B2B0-A659-429B-BAAB-A960F027D89A}"/>
              </a:ext>
            </a:extLst>
          </p:cNvPr>
          <p:cNvSpPr txBox="1"/>
          <p:nvPr/>
        </p:nvSpPr>
        <p:spPr>
          <a:xfrm>
            <a:off x="337303" y="100834"/>
            <a:ext cx="127884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0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1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0C0C1A-FE72-4331-96FC-B398FD043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1" y="782137"/>
            <a:ext cx="398584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97A2A9-BF78-449D-874B-5020644EC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2" y="-1533846"/>
            <a:ext cx="46207" cy="61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A6F48A-FA00-42A9-BA24-EA4FB61D7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2" y="-1533846"/>
            <a:ext cx="46207" cy="61609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A5B1FDD-D399-4D8C-B619-9F3FFC1E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2" y="625152"/>
            <a:ext cx="7963678" cy="308786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3503132"/>
            <a:ext cx="24511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27" y="3574570"/>
            <a:ext cx="40909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59" y="3574569"/>
            <a:ext cx="2743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9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9" y="1745009"/>
            <a:ext cx="5343525" cy="453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6FC143-2BC2-4F00-91A2-E0E3CA95374B}"/>
              </a:ext>
            </a:extLst>
          </p:cNvPr>
          <p:cNvSpPr txBox="1"/>
          <p:nvPr/>
        </p:nvSpPr>
        <p:spPr>
          <a:xfrm>
            <a:off x="864394" y="600075"/>
            <a:ext cx="5795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ện Thần Nobita – Tác giả: Linh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97" y="348803"/>
            <a:ext cx="2664296" cy="28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ật vật hoạt hình Xu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7" y="3448613"/>
            <a:ext cx="2816234" cy="31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Chaien đẹp - Tổng hợp những hình ảnh Chaien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24" y="3654466"/>
            <a:ext cx="3307514" cy="303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9" b="92844" l="9878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4964216" cy="375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0" y="1334891"/>
            <a:ext cx="22621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24" y="1268760"/>
            <a:ext cx="341471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81" y="4305354"/>
            <a:ext cx="24511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88" y="4305354"/>
            <a:ext cx="3760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6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92" y="638983"/>
            <a:ext cx="14573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01" y="89708"/>
            <a:ext cx="25050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095964"/>
            <a:ext cx="28225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643200"/>
            <a:ext cx="26939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92" y="5095964"/>
            <a:ext cx="17621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613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008D9F-747C-40AE-A3BE-13520D27D89F}"/>
              </a:ext>
            </a:extLst>
          </p:cNvPr>
          <p:cNvGrpSpPr/>
          <p:nvPr/>
        </p:nvGrpSpPr>
        <p:grpSpPr>
          <a:xfrm>
            <a:off x="0" y="-387424"/>
            <a:ext cx="2592288" cy="2448272"/>
            <a:chOff x="4576465" y="0"/>
            <a:chExt cx="3312368" cy="3240360"/>
          </a:xfrm>
        </p:grpSpPr>
        <p:pic>
          <p:nvPicPr>
            <p:cNvPr id="5" name="Picture 4" descr="San Francisco Transparent Stickers | Redbubble">
              <a:extLst>
                <a:ext uri="{FF2B5EF4-FFF2-40B4-BE49-F238E27FC236}">
                  <a16:creationId xmlns:a16="http://schemas.microsoft.com/office/drawing/2014/main" xmlns="" id="{38342359-9235-45B9-B806-0B29A8F44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88E39A7-066F-486A-9544-DFD5572EF940}"/>
                </a:ext>
              </a:extLst>
            </p:cNvPr>
            <p:cNvSpPr/>
            <p:nvPr/>
          </p:nvSpPr>
          <p:spPr>
            <a:xfrm>
              <a:off x="5571872" y="890250"/>
              <a:ext cx="1321553" cy="1588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2514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</a:rPr>
                <a:t>Baøi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</a:p>
            <a:p>
              <a:pPr algn="ctr" defTabSz="902514"/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1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4" y="3284984"/>
            <a:ext cx="79502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0653" y="1347537"/>
            <a:ext cx="3320716" cy="43153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900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t</a:t>
            </a:r>
            <a:endParaRPr lang="en-US" sz="239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48064" y="1347536"/>
            <a:ext cx="3320716" cy="43153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900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T</a:t>
            </a:r>
            <a:endParaRPr lang="en-US" sz="239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4986" y="-232577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1266" y="1124743"/>
            <a:ext cx="205443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9538" y="1124744"/>
            <a:ext cx="2016224" cy="866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1266" y="2240993"/>
            <a:ext cx="4464496" cy="910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1800" y="896167"/>
            <a:ext cx="1026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9790" y="874780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u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13" y="1844824"/>
            <a:ext cx="448151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93" y="5229200"/>
            <a:ext cx="448151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8BAC77F-1130-44AA-AAA3-6DA141CAA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81" y="3151799"/>
            <a:ext cx="2625754" cy="2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9672" y="1124744"/>
            <a:ext cx="6009619" cy="43153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900" dirty="0" smtClean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th</a:t>
            </a:r>
            <a:endParaRPr lang="en-US" sz="23900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664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80386" y="-116869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1266" y="1124743"/>
            <a:ext cx="2054434" cy="866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1266" y="2240993"/>
            <a:ext cx="4464496" cy="9108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54097" y="896167"/>
            <a:ext cx="1226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1328" y="1124744"/>
            <a:ext cx="2054434" cy="9134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83447" y="835947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latin typeface="Century Gothic" panose="020B0502020202020204" pitchFamily="34" charset="0"/>
              </a:rPr>
              <a:t>o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89" y="1844824"/>
            <a:ext cx="4419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41" y="5301208"/>
            <a:ext cx="4419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3110EF5-320E-4687-80A7-5CBCC8618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823" y="3284984"/>
            <a:ext cx="2625754" cy="2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69</Words>
  <Application>Microsoft Office PowerPoint</Application>
  <PresentationFormat>On-screen Show (4:3)</PresentationFormat>
  <Paragraphs>52</Paragraphs>
  <Slides>25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dau do</cp:lastModifiedBy>
  <cp:revision>111</cp:revision>
  <dcterms:created xsi:type="dcterms:W3CDTF">2020-08-13T15:29:03Z</dcterms:created>
  <dcterms:modified xsi:type="dcterms:W3CDTF">2021-10-02T08:41:38Z</dcterms:modified>
</cp:coreProperties>
</file>