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60" r:id="rId2"/>
    <p:sldMasterId id="2147483778" r:id="rId3"/>
    <p:sldMasterId id="2147483802" r:id="rId4"/>
    <p:sldMasterId id="2147483864" r:id="rId5"/>
    <p:sldMasterId id="2147483876" r:id="rId6"/>
    <p:sldMasterId id="2147483888" r:id="rId7"/>
    <p:sldMasterId id="2147483902" r:id="rId8"/>
    <p:sldMasterId id="2147483907" r:id="rId9"/>
  </p:sldMasterIdLst>
  <p:notesMasterIdLst>
    <p:notesMasterId r:id="rId25"/>
  </p:notesMasterIdLst>
  <p:sldIdLst>
    <p:sldId id="291" r:id="rId10"/>
    <p:sldId id="265" r:id="rId11"/>
    <p:sldId id="284" r:id="rId12"/>
    <p:sldId id="259" r:id="rId13"/>
    <p:sldId id="332" r:id="rId14"/>
    <p:sldId id="670" r:id="rId15"/>
    <p:sldId id="391" r:id="rId16"/>
    <p:sldId id="671" r:id="rId17"/>
    <p:sldId id="672" r:id="rId18"/>
    <p:sldId id="673" r:id="rId19"/>
    <p:sldId id="674" r:id="rId20"/>
    <p:sldId id="677" r:id="rId21"/>
    <p:sldId id="282" r:id="rId22"/>
    <p:sldId id="312" r:id="rId23"/>
    <p:sldId id="39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87130" autoAdjust="0"/>
  </p:normalViewPr>
  <p:slideViewPr>
    <p:cSldViewPr snapToGrid="0" showGuides="1">
      <p:cViewPr varScale="1">
        <p:scale>
          <a:sx n="67" d="100"/>
          <a:sy n="67" d="100"/>
        </p:scale>
        <p:origin x="60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26/07/2021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6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ch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6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8A477-087F-4B40-B31B-2CA1D2E27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22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9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2021/7/26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905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999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182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98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2021/7/26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51" y="1122363"/>
            <a:ext cx="9144001" cy="2387600"/>
          </a:xfrm>
          <a:prstGeom prst="rect">
            <a:avLst/>
          </a:prstGeom>
        </p:spPr>
        <p:txBody>
          <a:bodyPr lIns="91300" tIns="45702" rIns="91300" bIns="45702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51" y="3602061"/>
            <a:ext cx="9144001" cy="1655763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 algn="ctr">
              <a:buNone/>
              <a:defRPr sz="2400"/>
            </a:lvl1pPr>
            <a:lvl2pPr marL="456403" indent="0" algn="ctr">
              <a:buNone/>
              <a:defRPr sz="2000"/>
            </a:lvl2pPr>
            <a:lvl3pPr marL="912877" indent="0" algn="ctr">
              <a:buNone/>
              <a:defRPr sz="1900"/>
            </a:lvl3pPr>
            <a:lvl4pPr marL="1369314" indent="0" algn="ctr">
              <a:buNone/>
              <a:defRPr sz="1600"/>
            </a:lvl4pPr>
            <a:lvl5pPr marL="1825756" indent="0" algn="ctr">
              <a:buNone/>
              <a:defRPr sz="1600"/>
            </a:lvl5pPr>
            <a:lvl6pPr marL="2282226" indent="0" algn="ctr">
              <a:buNone/>
              <a:defRPr sz="1600"/>
            </a:lvl6pPr>
            <a:lvl7pPr marL="2738630" indent="0" algn="ctr">
              <a:buNone/>
              <a:defRPr sz="1600"/>
            </a:lvl7pPr>
            <a:lvl8pPr marL="3195036" indent="0" algn="ctr">
              <a:buNone/>
              <a:defRPr sz="1600"/>
            </a:lvl8pPr>
            <a:lvl9pPr marL="365143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2021/7/26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51"/>
            <a:ext cx="12231160" cy="6856215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48"/>
            <a:ext cx="6815669" cy="1515533"/>
          </a:xfrm>
        </p:spPr>
        <p:txBody>
          <a:bodyPr anchor="b">
            <a:noAutofit/>
          </a:bodyPr>
          <a:lstStyle>
            <a:lvl1pPr algn="ctr">
              <a:defRPr sz="5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13"/>
            <a:ext cx="6815669" cy="132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57" y="5037663"/>
            <a:ext cx="551167" cy="279400"/>
          </a:xfrm>
        </p:spPr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1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9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76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21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69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4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8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82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83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83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8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701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533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54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5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54" y="3031067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600"/>
            </a:lvl2pPr>
            <a:lvl3pPr marL="913924" indent="0">
              <a:buNone/>
              <a:defRPr sz="1600"/>
            </a:lvl3pPr>
            <a:lvl4pPr marL="1370886" indent="0">
              <a:buNone/>
              <a:defRPr sz="1600"/>
            </a:lvl4pPr>
            <a:lvl5pPr marL="1827848" indent="0">
              <a:buNone/>
              <a:defRPr sz="1600"/>
            </a:lvl5pPr>
            <a:lvl6pPr marL="2284822" indent="0">
              <a:buNone/>
              <a:defRPr sz="1600"/>
            </a:lvl6pPr>
            <a:lvl7pPr marL="2741770" indent="0">
              <a:buNone/>
              <a:defRPr sz="1600"/>
            </a:lvl7pPr>
            <a:lvl8pPr marL="3198720" indent="0">
              <a:buNone/>
              <a:defRPr sz="1600"/>
            </a:lvl8pPr>
            <a:lvl9pPr marL="3655671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913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33"/>
            <a:ext cx="960966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47" y="1041416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600"/>
            </a:lvl2pPr>
            <a:lvl3pPr marL="913924" indent="0">
              <a:buNone/>
              <a:defRPr sz="1600"/>
            </a:lvl3pPr>
            <a:lvl4pPr marL="1370886" indent="0">
              <a:buNone/>
              <a:defRPr sz="1600"/>
            </a:lvl4pPr>
            <a:lvl5pPr marL="1827848" indent="0">
              <a:buNone/>
              <a:defRPr sz="1600"/>
            </a:lvl5pPr>
            <a:lvl6pPr marL="2284822" indent="0">
              <a:buNone/>
              <a:defRPr sz="1600"/>
            </a:lvl6pPr>
            <a:lvl7pPr marL="2741770" indent="0">
              <a:buNone/>
              <a:defRPr sz="1600"/>
            </a:lvl7pPr>
            <a:lvl8pPr marL="3198720" indent="0">
              <a:buNone/>
              <a:defRPr sz="1600"/>
            </a:lvl8pPr>
            <a:lvl9pPr marL="3655671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400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87" y="982134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87" y="4343417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76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69" y="982135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6951" indent="0">
              <a:buFontTx/>
              <a:buNone/>
              <a:defRPr/>
            </a:lvl2pPr>
            <a:lvl3pPr marL="913924" indent="0">
              <a:buFontTx/>
              <a:buNone/>
              <a:defRPr/>
            </a:lvl3pPr>
            <a:lvl4pPr marL="1370886" indent="0">
              <a:buFontTx/>
              <a:buNone/>
              <a:defRPr/>
            </a:lvl4pPr>
            <a:lvl5pPr marL="182784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17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defTabSz="913924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algn="r" defTabSz="913924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83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2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2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443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69" y="982135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2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2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defTabSz="913924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algn="r" defTabSz="913924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84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5"/>
            <a:ext cx="9609667" cy="2243668"/>
          </a:xfrm>
        </p:spPr>
        <p:txBody>
          <a:bodyPr vert="horz" lIns="91398" tIns="45718" rIns="91398" bIns="45718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2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32" y="4470417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981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86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413" y="982156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54" y="982156"/>
            <a:ext cx="7433025" cy="489373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2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134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11" indent="0" algn="ctr">
              <a:buNone/>
              <a:defRPr sz="2000"/>
            </a:lvl2pPr>
            <a:lvl3pPr marL="912675" indent="0" algn="ctr">
              <a:buNone/>
              <a:defRPr sz="1900"/>
            </a:lvl3pPr>
            <a:lvl4pPr marL="1369012" indent="0" algn="ctr">
              <a:buNone/>
              <a:defRPr sz="1600"/>
            </a:lvl4pPr>
            <a:lvl5pPr marL="1825348" indent="0" algn="ctr">
              <a:buNone/>
              <a:defRPr sz="1600"/>
            </a:lvl5pPr>
            <a:lvl6pPr marL="2281714" indent="0" algn="ctr">
              <a:buNone/>
              <a:defRPr sz="1600"/>
            </a:lvl6pPr>
            <a:lvl7pPr marL="2738022" indent="0" algn="ctr">
              <a:buNone/>
              <a:defRPr sz="1600"/>
            </a:lvl7pPr>
            <a:lvl8pPr marL="3194331" indent="0" algn="ctr">
              <a:buNone/>
              <a:defRPr sz="1600"/>
            </a:lvl8pPr>
            <a:lvl9pPr marL="36506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47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36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6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1" indent="0">
              <a:buNone/>
              <a:defRPr sz="2000" b="1"/>
            </a:lvl2pPr>
            <a:lvl3pPr marL="912675" indent="0">
              <a:buNone/>
              <a:defRPr sz="1900" b="1"/>
            </a:lvl3pPr>
            <a:lvl4pPr marL="1369012" indent="0">
              <a:buNone/>
              <a:defRPr sz="1600" b="1"/>
            </a:lvl4pPr>
            <a:lvl5pPr marL="1825348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22" indent="0">
              <a:buNone/>
              <a:defRPr sz="1600" b="1"/>
            </a:lvl7pPr>
            <a:lvl8pPr marL="3194331" indent="0">
              <a:buNone/>
              <a:defRPr sz="1600" b="1"/>
            </a:lvl8pPr>
            <a:lvl9pPr marL="36506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8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1" indent="0">
              <a:buNone/>
              <a:defRPr sz="2000" b="1"/>
            </a:lvl2pPr>
            <a:lvl3pPr marL="912675" indent="0">
              <a:buNone/>
              <a:defRPr sz="1900" b="1"/>
            </a:lvl3pPr>
            <a:lvl4pPr marL="1369012" indent="0">
              <a:buNone/>
              <a:defRPr sz="1600" b="1"/>
            </a:lvl4pPr>
            <a:lvl5pPr marL="1825348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22" indent="0">
              <a:buNone/>
              <a:defRPr sz="1600" b="1"/>
            </a:lvl7pPr>
            <a:lvl8pPr marL="3194331" indent="0">
              <a:buNone/>
              <a:defRPr sz="1600" b="1"/>
            </a:lvl8pPr>
            <a:lvl9pPr marL="36506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8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22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2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95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11" indent="0">
              <a:buNone/>
              <a:defRPr sz="1500"/>
            </a:lvl2pPr>
            <a:lvl3pPr marL="912675" indent="0">
              <a:buNone/>
              <a:defRPr sz="1200"/>
            </a:lvl3pPr>
            <a:lvl4pPr marL="1369012" indent="0">
              <a:buNone/>
              <a:defRPr sz="900"/>
            </a:lvl4pPr>
            <a:lvl5pPr marL="1825348" indent="0">
              <a:buNone/>
              <a:defRPr sz="900"/>
            </a:lvl5pPr>
            <a:lvl6pPr marL="2281714" indent="0">
              <a:buNone/>
              <a:defRPr sz="900"/>
            </a:lvl6pPr>
            <a:lvl7pPr marL="2738022" indent="0">
              <a:buNone/>
              <a:defRPr sz="900"/>
            </a:lvl7pPr>
            <a:lvl8pPr marL="3194331" indent="0">
              <a:buNone/>
              <a:defRPr sz="900"/>
            </a:lvl8pPr>
            <a:lvl9pPr marL="3650635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79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11" indent="0">
              <a:buNone/>
              <a:defRPr sz="2800"/>
            </a:lvl2pPr>
            <a:lvl3pPr marL="912675" indent="0">
              <a:buNone/>
              <a:defRPr sz="2400"/>
            </a:lvl3pPr>
            <a:lvl4pPr marL="1369012" indent="0">
              <a:buNone/>
              <a:defRPr sz="2000"/>
            </a:lvl4pPr>
            <a:lvl5pPr marL="1825348" indent="0">
              <a:buNone/>
              <a:defRPr sz="2000"/>
            </a:lvl5pPr>
            <a:lvl6pPr marL="2281714" indent="0">
              <a:buNone/>
              <a:defRPr sz="2000"/>
            </a:lvl6pPr>
            <a:lvl7pPr marL="2738022" indent="0">
              <a:buNone/>
              <a:defRPr sz="2000"/>
            </a:lvl7pPr>
            <a:lvl8pPr marL="3194331" indent="0">
              <a:buNone/>
              <a:defRPr sz="2000"/>
            </a:lvl8pPr>
            <a:lvl9pPr marL="36506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11" indent="0">
              <a:buNone/>
              <a:defRPr sz="1500"/>
            </a:lvl2pPr>
            <a:lvl3pPr marL="912675" indent="0">
              <a:buNone/>
              <a:defRPr sz="1200"/>
            </a:lvl3pPr>
            <a:lvl4pPr marL="1369012" indent="0">
              <a:buNone/>
              <a:defRPr sz="900"/>
            </a:lvl4pPr>
            <a:lvl5pPr marL="1825348" indent="0">
              <a:buNone/>
              <a:defRPr sz="900"/>
            </a:lvl5pPr>
            <a:lvl6pPr marL="2281714" indent="0">
              <a:buNone/>
              <a:defRPr sz="900"/>
            </a:lvl6pPr>
            <a:lvl7pPr marL="2738022" indent="0">
              <a:buNone/>
              <a:defRPr sz="900"/>
            </a:lvl7pPr>
            <a:lvl8pPr marL="3194331" indent="0">
              <a:buNone/>
              <a:defRPr sz="900"/>
            </a:lvl8pPr>
            <a:lvl9pPr marL="3650635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1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2021/7/26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4"/>
            <a:ext cx="26289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5" y="365144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46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5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3" indent="0" algn="ctr">
              <a:buNone/>
              <a:defRPr sz="2000"/>
            </a:lvl2pPr>
            <a:lvl3pPr marL="914060" indent="0" algn="ctr">
              <a:buNone/>
              <a:defRPr sz="1900"/>
            </a:lvl3pPr>
            <a:lvl4pPr marL="1371090" indent="0" algn="ctr">
              <a:buNone/>
              <a:defRPr sz="1600"/>
            </a:lvl4pPr>
            <a:lvl5pPr marL="1828120" indent="0" algn="ctr">
              <a:buNone/>
              <a:defRPr sz="1600"/>
            </a:lvl5pPr>
            <a:lvl6pPr marL="2285158" indent="0" algn="ctr">
              <a:buNone/>
              <a:defRPr sz="1600"/>
            </a:lvl6pPr>
            <a:lvl7pPr marL="2742178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2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7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5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2021/7/26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5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5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70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6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90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42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08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0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27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9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2021/7/26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7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23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1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35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22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3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36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74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16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3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2021/7/26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71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95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99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869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995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63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2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0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7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95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56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300" b="1"/>
            </a:lvl4pPr>
            <a:lvl5pPr marL="2437378" indent="0">
              <a:buNone/>
              <a:defRPr sz="2300" b="1"/>
            </a:lvl5pPr>
            <a:lvl6pPr marL="3046708" indent="0">
              <a:buNone/>
              <a:defRPr sz="2300" b="1"/>
            </a:lvl6pPr>
            <a:lvl7pPr marL="3656039" indent="0">
              <a:buNone/>
              <a:defRPr sz="2300" b="1"/>
            </a:lvl7pPr>
            <a:lvl8pPr marL="4265387" indent="0">
              <a:buNone/>
              <a:defRPr sz="2300" b="1"/>
            </a:lvl8pPr>
            <a:lvl9pPr marL="487472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300" b="1"/>
            </a:lvl4pPr>
            <a:lvl5pPr marL="2437378" indent="0">
              <a:buNone/>
              <a:defRPr sz="2300" b="1"/>
            </a:lvl5pPr>
            <a:lvl6pPr marL="3046708" indent="0">
              <a:buNone/>
              <a:defRPr sz="2300" b="1"/>
            </a:lvl6pPr>
            <a:lvl7pPr marL="3656039" indent="0">
              <a:buNone/>
              <a:defRPr sz="2300" b="1"/>
            </a:lvl7pPr>
            <a:lvl8pPr marL="4265387" indent="0">
              <a:buNone/>
              <a:defRPr sz="2300" b="1"/>
            </a:lvl8pPr>
            <a:lvl9pPr marL="487472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42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6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2021/7/26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63" y="103127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19" rIns="91407" bIns="45719" rtlCol="0" anchor="ctr"/>
          <a:lstStyle/>
          <a:p>
            <a:pPr algn="ctr" defTabSz="914037">
              <a:defRPr/>
            </a:pPr>
            <a:endParaRPr lang="zh-CN" altLang="en-US" sz="1351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88" y="645191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19" rIns="91407" bIns="45719" rtlCol="0" anchor="ctr"/>
          <a:lstStyle/>
          <a:p>
            <a:pPr algn="ctr" defTabSz="914037">
              <a:defRPr/>
            </a:pPr>
            <a:endParaRPr lang="zh-CN" altLang="en-US" sz="1351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4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93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5045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0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5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707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31" indent="0">
              <a:buNone/>
              <a:defRPr sz="3900"/>
            </a:lvl2pPr>
            <a:lvl3pPr marL="1218690" indent="0">
              <a:buNone/>
              <a:defRPr sz="3200"/>
            </a:lvl3pPr>
            <a:lvl4pPr marL="1828029" indent="0">
              <a:buNone/>
              <a:defRPr sz="2700"/>
            </a:lvl4pPr>
            <a:lvl5pPr marL="2437378" indent="0">
              <a:buNone/>
              <a:defRPr sz="2700"/>
            </a:lvl5pPr>
            <a:lvl6pPr marL="3046708" indent="0">
              <a:buNone/>
              <a:defRPr sz="2700"/>
            </a:lvl6pPr>
            <a:lvl7pPr marL="3656039" indent="0">
              <a:buNone/>
              <a:defRPr sz="2700"/>
            </a:lvl7pPr>
            <a:lvl8pPr marL="4265387" indent="0">
              <a:buNone/>
              <a:defRPr sz="2700"/>
            </a:lvl8pPr>
            <a:lvl9pPr marL="487472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5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876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105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617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34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6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511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6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403" indent="0">
              <a:buNone/>
              <a:defRPr sz="2800"/>
            </a:lvl2pPr>
            <a:lvl3pPr marL="912877" indent="0">
              <a:buNone/>
              <a:defRPr sz="2400"/>
            </a:lvl3pPr>
            <a:lvl4pPr marL="1369314" indent="0">
              <a:buNone/>
              <a:defRPr sz="2000"/>
            </a:lvl4pPr>
            <a:lvl5pPr marL="1825756" indent="0">
              <a:buNone/>
              <a:defRPr sz="2000"/>
            </a:lvl5pPr>
            <a:lvl6pPr marL="2282226" indent="0">
              <a:buNone/>
              <a:defRPr sz="2000"/>
            </a:lvl6pPr>
            <a:lvl7pPr marL="2738630" indent="0">
              <a:buNone/>
              <a:defRPr sz="2000"/>
            </a:lvl7pPr>
            <a:lvl8pPr marL="3195036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2021/7/26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002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09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3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54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52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8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760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529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498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5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10.jp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0.jp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58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28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7" indent="-228237" algn="l" defTabSz="9128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10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7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23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5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3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7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46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7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4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3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51"/>
            <a:ext cx="12229963" cy="6856215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19" y="982149"/>
            <a:ext cx="9601196" cy="1303867"/>
          </a:xfrm>
          <a:prstGeom prst="rect">
            <a:avLst/>
          </a:prstGeom>
          <a:effectLst/>
        </p:spPr>
        <p:txBody>
          <a:bodyPr vert="horz" lIns="91398" tIns="45718" rIns="9139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19" y="2556932"/>
            <a:ext cx="9601196" cy="3318936"/>
          </a:xfrm>
          <a:prstGeom prst="rect">
            <a:avLst/>
          </a:prstGeom>
        </p:spPr>
        <p:txBody>
          <a:bodyPr vert="horz" lIns="91398" tIns="45718" rIns="91398" bIns="45718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 defTabSz="913924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913924">
                <a:defRPr/>
              </a:pPr>
              <a:t>7/26/2021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10" y="5969000"/>
            <a:ext cx="7305900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 defTabSz="913924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57" y="5969000"/>
            <a:ext cx="542697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3924"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3924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0446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6951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10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559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521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239" indent="-171366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201" indent="-171366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284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246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208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4182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4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8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2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1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2484" tIns="46290" rIns="92484" bIns="46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2484" tIns="46290" rIns="92484" bIns="46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048"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26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82" indent="-228182" algn="l" defTabSz="9126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50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7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63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75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39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75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10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78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1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75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2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48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22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31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35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0" tIns="45718" rIns="91410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60"/>
              <a:t>2021/7/26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6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0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0" indent="-228520" algn="l" defTabSz="9140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7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37"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7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3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4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hf hdr="0" ftr="0" dt="0"/>
  <p:txStyles>
    <p:titleStyle>
      <a:lvl1pPr algn="ctr" defTabSz="121869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99" indent="-456999" algn="l" defTabSz="121869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90" indent="-380841" algn="l" defTabSz="121869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55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693" indent="-304664" algn="l" defTabSz="121869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042" indent="-304664" algn="l" defTabSz="121869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37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72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06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401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4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4"/>
            <a:ext cx="7858760" cy="36106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18561" y="1356631"/>
            <a:ext cx="6848475" cy="1175703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 defTabSz="914060">
              <a:lnSpc>
                <a:spcPct val="80000"/>
              </a:lnSpc>
            </a:pPr>
            <a:r>
              <a:rPr lang="en-US" altLang="zh-CN" sz="4400" b="1">
                <a:solidFill>
                  <a:srgbClr val="FF0000"/>
                </a:solidFill>
                <a:latin typeface="VNI-Avo" pitchFamily="2" charset="0"/>
                <a:ea typeface="方正胖娃简体" panose="03000509000000000000" pitchFamily="65" charset="-122"/>
              </a:rPr>
              <a:t>CHAØO MÖØNG CAÙC CON ÑEÁN VÔÙI TIEÁT TOAÙN</a:t>
            </a:r>
            <a:endParaRPr lang="zh-CN" altLang="en-US" sz="1600" b="1" spc="180" dirty="0">
              <a:solidFill>
                <a:srgbClr val="FF0000"/>
              </a:solidFill>
              <a:latin typeface="VNI-Avo" pitchFamily="2" charset="0"/>
              <a:ea typeface="方正胖娃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3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15FE65-A687-4948-9192-5A44A8A09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79" y="1399882"/>
            <a:ext cx="3722277" cy="3363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46A1EB-4F52-497C-BA44-686699705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1" y="1673322"/>
            <a:ext cx="3432920" cy="3316831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CBB7CDC9-4C6C-498E-A3FB-3E7355F8AA2F}"/>
              </a:ext>
            </a:extLst>
          </p:cNvPr>
          <p:cNvSpPr txBox="1"/>
          <p:nvPr/>
        </p:nvSpPr>
        <p:spPr>
          <a:xfrm>
            <a:off x="2276386" y="1297414"/>
            <a:ext cx="223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1B971A8C-343B-4527-9437-195473C7DA43}"/>
              </a:ext>
            </a:extLst>
          </p:cNvPr>
          <p:cNvSpPr txBox="1"/>
          <p:nvPr/>
        </p:nvSpPr>
        <p:spPr>
          <a:xfrm>
            <a:off x="650073" y="3717240"/>
            <a:ext cx="223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4FAAF4C5-15D4-41F9-B070-A5122C88573D}"/>
              </a:ext>
            </a:extLst>
          </p:cNvPr>
          <p:cNvSpPr txBox="1"/>
          <p:nvPr/>
        </p:nvSpPr>
        <p:spPr>
          <a:xfrm>
            <a:off x="3747818" y="3765138"/>
            <a:ext cx="223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73A13608-2EAA-4E48-92F4-8314635A1CAF}"/>
              </a:ext>
            </a:extLst>
          </p:cNvPr>
          <p:cNvSpPr txBox="1"/>
          <p:nvPr/>
        </p:nvSpPr>
        <p:spPr>
          <a:xfrm>
            <a:off x="8298103" y="983896"/>
            <a:ext cx="223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7BC5FA0F-5C64-42B0-9824-9885B010B303}"/>
              </a:ext>
            </a:extLst>
          </p:cNvPr>
          <p:cNvSpPr txBox="1"/>
          <p:nvPr/>
        </p:nvSpPr>
        <p:spPr>
          <a:xfrm>
            <a:off x="6724841" y="3509681"/>
            <a:ext cx="223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5A891258-AB87-42D6-ADA5-BA9EEF45FEF1}"/>
              </a:ext>
            </a:extLst>
          </p:cNvPr>
          <p:cNvSpPr txBox="1"/>
          <p:nvPr/>
        </p:nvSpPr>
        <p:spPr>
          <a:xfrm>
            <a:off x="9822586" y="3557579"/>
            <a:ext cx="223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42442-3C27-4308-8E9E-3FB6F6FDC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37" y="1058985"/>
            <a:ext cx="1288238" cy="1160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12676-FA36-4DD7-B605-8F9DE9D3C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3605792"/>
            <a:ext cx="1386511" cy="11750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F056EE-96C1-4F03-8CE0-5FC2D16C9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25" y="846008"/>
            <a:ext cx="1274196" cy="1034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64439-AB8C-48AE-A4E6-E1190BEAA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28" y="3371664"/>
            <a:ext cx="993710" cy="1342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AE482-009F-40B3-960E-F8B984FE28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81" y="3575657"/>
            <a:ext cx="1274196" cy="966520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43A9B6B1-1361-4F70-BA76-15CD4E063E36}"/>
              </a:ext>
            </a:extLst>
          </p:cNvPr>
          <p:cNvSpPr txBox="1"/>
          <p:nvPr/>
        </p:nvSpPr>
        <p:spPr>
          <a:xfrm>
            <a:off x="1071563" y="199970"/>
            <a:ext cx="101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E5161-DB98-4797-9670-FED40728FB03}"/>
              </a:ext>
            </a:extLst>
          </p:cNvPr>
          <p:cNvSpPr/>
          <p:nvPr/>
        </p:nvSpPr>
        <p:spPr>
          <a:xfrm>
            <a:off x="328613" y="137401"/>
            <a:ext cx="742950" cy="742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C02CE-AC6D-4255-9AFD-353565AD15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98" y="3553923"/>
            <a:ext cx="1342884" cy="12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7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A9C4934-FF6C-4768-AC72-50FFAD221270}"/>
              </a:ext>
            </a:extLst>
          </p:cNvPr>
          <p:cNvSpPr txBox="1"/>
          <p:nvPr/>
        </p:nvSpPr>
        <p:spPr>
          <a:xfrm>
            <a:off x="1071563" y="199970"/>
            <a:ext cx="101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C2B02B-D283-4FCA-ADDF-B7BE629F81AF}"/>
              </a:ext>
            </a:extLst>
          </p:cNvPr>
          <p:cNvSpPr/>
          <p:nvPr/>
        </p:nvSpPr>
        <p:spPr>
          <a:xfrm>
            <a:off x="328613" y="137401"/>
            <a:ext cx="742950" cy="742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C00DE-7FB2-4FB0-AE52-E08DC5052C04}"/>
              </a:ext>
            </a:extLst>
          </p:cNvPr>
          <p:cNvSpPr txBox="1"/>
          <p:nvPr/>
        </p:nvSpPr>
        <p:spPr>
          <a:xfrm>
            <a:off x="590921" y="1763343"/>
            <a:ext cx="535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+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...?...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8AF1A-A3FE-4945-9D95-D2FAE03E36AC}"/>
              </a:ext>
            </a:extLst>
          </p:cNvPr>
          <p:cNvSpPr txBox="1"/>
          <p:nvPr/>
        </p:nvSpPr>
        <p:spPr>
          <a:xfrm>
            <a:off x="590920" y="3247998"/>
            <a:ext cx="535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+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...?...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2086A-70EB-43EF-9339-50896B268AB9}"/>
              </a:ext>
            </a:extLst>
          </p:cNvPr>
          <p:cNvSpPr txBox="1"/>
          <p:nvPr/>
        </p:nvSpPr>
        <p:spPr>
          <a:xfrm>
            <a:off x="5950855" y="1775479"/>
            <a:ext cx="535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...?...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+ 3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A8964-5F6D-4077-82ED-9264BA270643}"/>
              </a:ext>
            </a:extLst>
          </p:cNvPr>
          <p:cNvSpPr txBox="1"/>
          <p:nvPr/>
        </p:nvSpPr>
        <p:spPr>
          <a:xfrm>
            <a:off x="5950854" y="3166322"/>
            <a:ext cx="535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...?...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+ 8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2BB2E-83D5-496E-B2B7-F0972A815B37}"/>
              </a:ext>
            </a:extLst>
          </p:cNvPr>
          <p:cNvSpPr/>
          <p:nvPr/>
        </p:nvSpPr>
        <p:spPr>
          <a:xfrm>
            <a:off x="1741714" y="1840369"/>
            <a:ext cx="1393372" cy="79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B9BA3E-C4C4-4D9E-A434-4D344AA649AB}"/>
              </a:ext>
            </a:extLst>
          </p:cNvPr>
          <p:cNvSpPr/>
          <p:nvPr/>
        </p:nvSpPr>
        <p:spPr>
          <a:xfrm>
            <a:off x="1741714" y="3296102"/>
            <a:ext cx="1393372" cy="79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9A9BF-4D87-4AB9-AE77-86A0B85A0EF8}"/>
              </a:ext>
            </a:extLst>
          </p:cNvPr>
          <p:cNvSpPr/>
          <p:nvPr/>
        </p:nvSpPr>
        <p:spPr>
          <a:xfrm>
            <a:off x="6096000" y="1840369"/>
            <a:ext cx="1393372" cy="79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8E1FA7-41F5-41B2-9D3B-06992E575A91}"/>
              </a:ext>
            </a:extLst>
          </p:cNvPr>
          <p:cNvSpPr/>
          <p:nvPr/>
        </p:nvSpPr>
        <p:spPr>
          <a:xfrm>
            <a:off x="6027587" y="3247998"/>
            <a:ext cx="1393372" cy="79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578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7ACC84C-BA79-4F9B-A255-76D724FAE0C2}"/>
              </a:ext>
            </a:extLst>
          </p:cNvPr>
          <p:cNvSpPr/>
          <p:nvPr/>
        </p:nvSpPr>
        <p:spPr>
          <a:xfrm>
            <a:off x="388307" y="325677"/>
            <a:ext cx="708704" cy="7087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8CD87-F54D-4AF7-8347-365C5E286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" y="1244981"/>
            <a:ext cx="1595390" cy="2991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4EB7A2-9C5E-4AC5-8F75-2C931B449180}"/>
              </a:ext>
            </a:extLst>
          </p:cNvPr>
          <p:cNvSpPr txBox="1"/>
          <p:nvPr/>
        </p:nvSpPr>
        <p:spPr>
          <a:xfrm>
            <a:off x="2432950" y="325677"/>
            <a:ext cx="5949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+ 9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..?..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10762-19BF-43ED-A63E-D7DCF20D91C3}"/>
              </a:ext>
            </a:extLst>
          </p:cNvPr>
          <p:cNvSpPr txBox="1"/>
          <p:nvPr/>
        </p:nvSpPr>
        <p:spPr>
          <a:xfrm>
            <a:off x="2196938" y="3487012"/>
            <a:ext cx="5949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+ 8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..?..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A5B8D-1105-4070-AD16-E9917A090073}"/>
              </a:ext>
            </a:extLst>
          </p:cNvPr>
          <p:cNvSpPr txBox="1"/>
          <p:nvPr/>
        </p:nvSpPr>
        <p:spPr>
          <a:xfrm>
            <a:off x="6998022" y="1879492"/>
            <a:ext cx="487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+ 7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..?..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0D4B88C-B3B1-4683-9C73-F1D0B46748C4}"/>
              </a:ext>
            </a:extLst>
          </p:cNvPr>
          <p:cNvSpPr/>
          <p:nvPr/>
        </p:nvSpPr>
        <p:spPr>
          <a:xfrm rot="5400000">
            <a:off x="3023559" y="477389"/>
            <a:ext cx="330025" cy="146119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31F3F-EA4F-40F4-A273-EC40E8AD2BFF}"/>
              </a:ext>
            </a:extLst>
          </p:cNvPr>
          <p:cNvSpPr txBox="1"/>
          <p:nvPr/>
        </p:nvSpPr>
        <p:spPr>
          <a:xfrm>
            <a:off x="2754681" y="1248925"/>
            <a:ext cx="5949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C4D71-F5D1-48BA-A95F-DDD6F0490B2C}"/>
              </a:ext>
            </a:extLst>
          </p:cNvPr>
          <p:cNvSpPr/>
          <p:nvPr/>
        </p:nvSpPr>
        <p:spPr>
          <a:xfrm>
            <a:off x="4081954" y="437751"/>
            <a:ext cx="1089509" cy="799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21CA444-0EAF-4C7A-B15F-AA73A1B61B1D}"/>
              </a:ext>
            </a:extLst>
          </p:cNvPr>
          <p:cNvSpPr/>
          <p:nvPr/>
        </p:nvSpPr>
        <p:spPr>
          <a:xfrm rot="5400000">
            <a:off x="2891020" y="3670753"/>
            <a:ext cx="330025" cy="146119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D0A13-4C61-4E3D-8D6F-D296685316E3}"/>
              </a:ext>
            </a:extLst>
          </p:cNvPr>
          <p:cNvSpPr txBox="1"/>
          <p:nvPr/>
        </p:nvSpPr>
        <p:spPr>
          <a:xfrm>
            <a:off x="2518671" y="4446070"/>
            <a:ext cx="1327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36E7F6-C02B-4B9C-9FB1-504773D4509E}"/>
              </a:ext>
            </a:extLst>
          </p:cNvPr>
          <p:cNvSpPr/>
          <p:nvPr/>
        </p:nvSpPr>
        <p:spPr>
          <a:xfrm>
            <a:off x="3845943" y="3549049"/>
            <a:ext cx="1089509" cy="799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Calibri"/>
              </a:rPr>
              <a:t>&gt;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55DABEB9-D43C-4360-9303-2B7A05949B98}"/>
              </a:ext>
            </a:extLst>
          </p:cNvPr>
          <p:cNvSpPr/>
          <p:nvPr/>
        </p:nvSpPr>
        <p:spPr>
          <a:xfrm rot="5400000">
            <a:off x="7635777" y="2065065"/>
            <a:ext cx="330025" cy="146119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2397E5-9AF6-481A-B5ED-BAECFDFBDAA7}"/>
              </a:ext>
            </a:extLst>
          </p:cNvPr>
          <p:cNvSpPr txBox="1"/>
          <p:nvPr/>
        </p:nvSpPr>
        <p:spPr>
          <a:xfrm>
            <a:off x="7366900" y="2836601"/>
            <a:ext cx="1208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67BDDC-06B5-4B3F-85BC-5C25B9F8A019}"/>
              </a:ext>
            </a:extLst>
          </p:cNvPr>
          <p:cNvSpPr/>
          <p:nvPr/>
        </p:nvSpPr>
        <p:spPr>
          <a:xfrm>
            <a:off x="8694171" y="1859648"/>
            <a:ext cx="1089509" cy="799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1427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 animBg="1"/>
      <p:bldP spid="15" grpId="0"/>
      <p:bldP spid="18" grpId="0" animBg="1"/>
      <p:bldP spid="19" grpId="0" animBg="1"/>
      <p:bldP spid="20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8060" y="3064244"/>
            <a:ext cx="5634191" cy="1617567"/>
          </a:xfrm>
          <a:prstGeom prst="rect">
            <a:avLst/>
          </a:prstGeom>
          <a:noFill/>
        </p:spPr>
        <p:txBody>
          <a:bodyPr wrap="none" lIns="123622" tIns="61810" rIns="123622" bIns="6181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6924"/>
            <a:r>
              <a:rPr lang="en-US" sz="9700" b="1" dirty="0" err="1">
                <a:ln/>
                <a:solidFill>
                  <a:srgbClr val="FF0000"/>
                </a:solidFill>
                <a:latin typeface="VNI-Avo" pitchFamily="2" charset="0"/>
              </a:rPr>
              <a:t>Cuûng</a:t>
            </a:r>
            <a:r>
              <a:rPr lang="en-US" sz="97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700" b="1" dirty="0" err="1">
                <a:ln/>
                <a:solidFill>
                  <a:srgbClr val="FF0000"/>
                </a:solidFill>
                <a:latin typeface="VNI-Avo" pitchFamily="2" charset="0"/>
              </a:rPr>
              <a:t>coá</a:t>
            </a:r>
            <a:endParaRPr lang="en-US" sz="97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985" y="1997205"/>
            <a:ext cx="5203618" cy="178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78">
              <a:spcBef>
                <a:spcPct val="0"/>
              </a:spcBef>
              <a:buClrTx/>
              <a:buNone/>
            </a:pPr>
            <a:r>
              <a:rPr lang="en-US" altLang="en-US" sz="5400" b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CHAØO TAÏM BIEÄT CAÙC CON</a:t>
            </a:r>
            <a:endParaRPr lang="en-US" altLang="en-US" sz="5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0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1588" y="5556185"/>
            <a:ext cx="12188825" cy="1300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SOẠN CỦA LAN H</a:t>
            </a:r>
            <a:r>
              <a:rPr lang="vi-VN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– 035.447.3852</a:t>
            </a:r>
          </a:p>
          <a:p>
            <a:pPr algn="ctr" defTabSz="914126"/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MONG QUÝ THẦY CÔ KHÔNG SHARE VÀO CÁC HỘI NHÓM</a:t>
            </a:r>
          </a:p>
          <a:p>
            <a:pPr algn="ctr" defTabSz="914126"/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fb: https://www.facebook.com/profile.php?id=100049274364068</a:t>
            </a:r>
          </a:p>
        </p:txBody>
      </p:sp>
    </p:spTree>
    <p:extLst>
      <p:ext uri="{BB962C8B-B14F-4D97-AF65-F5344CB8AC3E}">
        <p14:creationId xmlns:p14="http://schemas.microsoft.com/office/powerpoint/2010/main" val="122642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805" y="412883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845" y="431228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1" y="2696705"/>
            <a:ext cx="1615475" cy="161547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763110" y="-487244"/>
            <a:ext cx="6873780" cy="6529239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82" y="3202747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9" y="-61873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0" y="-345523"/>
            <a:ext cx="1183531" cy="1183531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43" y="4792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9649" y="2865687"/>
            <a:ext cx="5921555" cy="1446513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Khôûi</a:t>
            </a:r>
            <a:r>
              <a:rPr lang="en-US" sz="88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ñoäng</a:t>
            </a:r>
            <a:endParaRPr lang="en-US" sz="88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5" y="2574043"/>
            <a:ext cx="10424739" cy="5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453"/>
            <a:ext cx="12192000" cy="677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9601" y="2056412"/>
            <a:ext cx="8432800" cy="2554541"/>
          </a:xfrm>
          <a:prstGeom prst="rect">
            <a:avLst/>
          </a:prstGeom>
          <a:noFill/>
        </p:spPr>
        <p:txBody>
          <a:bodyPr wrap="square" lIns="91394" tIns="45718" rIns="91394" bIns="45718">
            <a:spAutoFit/>
          </a:bodyPr>
          <a:lstStyle/>
          <a:p>
            <a:pPr algn="ctr" defTabSz="6854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TROØ CHÔI TRUYEÀN ÑIEÄN</a:t>
            </a:r>
          </a:p>
        </p:txBody>
      </p:sp>
    </p:spTree>
    <p:extLst>
      <p:ext uri="{BB962C8B-B14F-4D97-AF65-F5344CB8AC3E}">
        <p14:creationId xmlns:p14="http://schemas.microsoft.com/office/powerpoint/2010/main" val="137847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456C92F3-820F-45D3-8F3A-AE89E3396376}"/>
              </a:ext>
            </a:extLst>
          </p:cNvPr>
          <p:cNvSpPr txBox="1"/>
          <p:nvPr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Toán 2 - CTST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714F3-3AA0-4F89-B5C2-E8EE90E31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96" y="869809"/>
            <a:ext cx="10962137" cy="5330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34BF0-88CC-4850-9CE0-3D1573E63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95" y="4870873"/>
            <a:ext cx="1359227" cy="6807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77AC02-484B-48E7-9092-B5C6A0C75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565" y="3558565"/>
            <a:ext cx="1108753" cy="5493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4C73AE-D876-4005-97E1-64BFAC740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449" y="4870871"/>
            <a:ext cx="1359227" cy="6807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A98E18-4D62-4179-AD36-2F40D7163D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8591" y="2207965"/>
            <a:ext cx="1256976" cy="62277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C433664-B628-4381-AD9A-076272ECF73E}"/>
              </a:ext>
            </a:extLst>
          </p:cNvPr>
          <p:cNvGrpSpPr/>
          <p:nvPr/>
        </p:nvGrpSpPr>
        <p:grpSpPr>
          <a:xfrm>
            <a:off x="832596" y="2850420"/>
            <a:ext cx="1475265" cy="680748"/>
            <a:chOff x="624446" y="2137815"/>
            <a:chExt cx="1106449" cy="51056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B4E479-A294-4026-A9F3-A0F4CB1B8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446" y="2137815"/>
              <a:ext cx="1019420" cy="51056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332365-EB38-4248-9AAB-CE2245D80338}"/>
                </a:ext>
              </a:extLst>
            </p:cNvPr>
            <p:cNvSpPr txBox="1"/>
            <p:nvPr/>
          </p:nvSpPr>
          <p:spPr>
            <a:xfrm>
              <a:off x="713898" y="2137815"/>
              <a:ext cx="1016997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 + 5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8FE6996-7714-42B2-9E54-0BBD4A4BEF50}"/>
              </a:ext>
            </a:extLst>
          </p:cNvPr>
          <p:cNvSpPr txBox="1"/>
          <p:nvPr/>
        </p:nvSpPr>
        <p:spPr>
          <a:xfrm>
            <a:off x="951865" y="4888710"/>
            <a:ext cx="13559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+ 8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434B21-DFB9-4638-A0D7-1613065EEFA2}"/>
              </a:ext>
            </a:extLst>
          </p:cNvPr>
          <p:cNvSpPr txBox="1"/>
          <p:nvPr/>
        </p:nvSpPr>
        <p:spPr>
          <a:xfrm>
            <a:off x="2307861" y="2207966"/>
            <a:ext cx="13559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+ 4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D74B3D4-349D-4C13-8E04-681B429793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7119" y="4275188"/>
            <a:ext cx="1238448" cy="53616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EAE61B6-1D16-4D75-BDB4-DC70F48F1A0A}"/>
              </a:ext>
            </a:extLst>
          </p:cNvPr>
          <p:cNvSpPr txBox="1"/>
          <p:nvPr/>
        </p:nvSpPr>
        <p:spPr>
          <a:xfrm>
            <a:off x="2273382" y="4195233"/>
            <a:ext cx="13559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+ 7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9FBFB4-F5DF-454A-B355-B3852F9532F2}"/>
              </a:ext>
            </a:extLst>
          </p:cNvPr>
          <p:cNvSpPr txBox="1"/>
          <p:nvPr/>
        </p:nvSpPr>
        <p:spPr>
          <a:xfrm>
            <a:off x="3562565" y="3548047"/>
            <a:ext cx="13559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+ 6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FB140C-DEBC-4D02-9004-FCB91A547584}"/>
              </a:ext>
            </a:extLst>
          </p:cNvPr>
          <p:cNvSpPr txBox="1"/>
          <p:nvPr/>
        </p:nvSpPr>
        <p:spPr>
          <a:xfrm>
            <a:off x="4901263" y="4870871"/>
            <a:ext cx="13559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+ 8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0192012-4C03-4527-AB0C-7828B9F2BF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491" y="2906144"/>
            <a:ext cx="1261509" cy="6250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CB3EE5-7936-414A-8A45-B7D9545F7D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5047" y="4217100"/>
            <a:ext cx="1261509" cy="6250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31B0F56-BA24-4C31-BD66-EC0572A6BE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044" y="4232713"/>
            <a:ext cx="1256976" cy="62277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A7B3C70-94E2-4DFB-A98A-D536DBB58E79}"/>
              </a:ext>
            </a:extLst>
          </p:cNvPr>
          <p:cNvSpPr txBox="1"/>
          <p:nvPr/>
        </p:nvSpPr>
        <p:spPr>
          <a:xfrm>
            <a:off x="6205655" y="4217099"/>
            <a:ext cx="13559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+ 7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8ED269-97BC-4A26-A599-ABF9C9213BD7}"/>
              </a:ext>
            </a:extLst>
          </p:cNvPr>
          <p:cNvSpPr txBox="1"/>
          <p:nvPr/>
        </p:nvSpPr>
        <p:spPr>
          <a:xfrm>
            <a:off x="7612111" y="4185377"/>
            <a:ext cx="13559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+ 7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BF07AD-A736-4B9A-9198-BE90F8F17882}"/>
              </a:ext>
            </a:extLst>
          </p:cNvPr>
          <p:cNvSpPr txBox="1"/>
          <p:nvPr/>
        </p:nvSpPr>
        <p:spPr>
          <a:xfrm>
            <a:off x="4957667" y="2886849"/>
            <a:ext cx="13559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+ 5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0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298" y="2134370"/>
            <a:ext cx="722600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8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CỘNG</a:t>
            </a:r>
            <a:endParaRPr lang="zh-CN" altLang="en-US" sz="8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60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313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387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3"/>
            <a:ext cx="1695309" cy="2161905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483032" y="3911640"/>
            <a:ext cx="7226001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5500" b="1" dirty="0">
                <a:solidFill>
                  <a:srgbClr val="FF0000"/>
                </a:solidFill>
                <a:latin typeface="VNI-Avo" pitchFamily="2" charset="0"/>
                <a:ea typeface="微软雅黑" panose="020B0503020204020204" pitchFamily="34" charset="-122"/>
              </a:rPr>
              <a:t>( TIEÁT 2)</a:t>
            </a:r>
            <a:endParaRPr lang="zh-CN" altLang="en-US" sz="5500" b="1" dirty="0">
              <a:solidFill>
                <a:srgbClr val="FF0000"/>
              </a:solidFill>
              <a:latin typeface="VNI-Avo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5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ED0F7D6-8422-4EBA-8BA0-E68984819193}"/>
              </a:ext>
            </a:extLst>
          </p:cNvPr>
          <p:cNvSpPr txBox="1"/>
          <p:nvPr/>
        </p:nvSpPr>
        <p:spPr>
          <a:xfrm>
            <a:off x="1097011" y="387641"/>
            <a:ext cx="638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044143-E3B5-47C8-902B-BA336DF30871}"/>
              </a:ext>
            </a:extLst>
          </p:cNvPr>
          <p:cNvSpPr/>
          <p:nvPr/>
        </p:nvSpPr>
        <p:spPr>
          <a:xfrm>
            <a:off x="388307" y="325677"/>
            <a:ext cx="708704" cy="7087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8F988-E62B-4FF8-8C03-1D4C350EACB4}"/>
              </a:ext>
            </a:extLst>
          </p:cNvPr>
          <p:cNvSpPr txBox="1"/>
          <p:nvPr/>
        </p:nvSpPr>
        <p:spPr>
          <a:xfrm>
            <a:off x="976684" y="1377580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A8725-AB6A-44CB-B657-D7F5E18A7F8A}"/>
              </a:ext>
            </a:extLst>
          </p:cNvPr>
          <p:cNvSpPr txBox="1"/>
          <p:nvPr/>
        </p:nvSpPr>
        <p:spPr>
          <a:xfrm>
            <a:off x="976684" y="2552180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+ 7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19471-9449-49D8-BEB1-CA4FCAE160E6}"/>
              </a:ext>
            </a:extLst>
          </p:cNvPr>
          <p:cNvSpPr txBox="1"/>
          <p:nvPr/>
        </p:nvSpPr>
        <p:spPr>
          <a:xfrm>
            <a:off x="8341988" y="1475271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+ 5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52624-F779-442C-8E92-FE4407CA7F77}"/>
              </a:ext>
            </a:extLst>
          </p:cNvPr>
          <p:cNvSpPr txBox="1"/>
          <p:nvPr/>
        </p:nvSpPr>
        <p:spPr>
          <a:xfrm>
            <a:off x="8341988" y="2649871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+ 7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FA1A9-91F1-40DE-B4EA-671907A1711F}"/>
              </a:ext>
            </a:extLst>
          </p:cNvPr>
          <p:cNvSpPr txBox="1"/>
          <p:nvPr/>
        </p:nvSpPr>
        <p:spPr>
          <a:xfrm>
            <a:off x="4455285" y="3637847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+ 9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BF4CD-D00D-4432-B5AD-BC44F128D577}"/>
              </a:ext>
            </a:extLst>
          </p:cNvPr>
          <p:cNvSpPr txBox="1"/>
          <p:nvPr/>
        </p:nvSpPr>
        <p:spPr>
          <a:xfrm>
            <a:off x="4455285" y="4812447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04012-E12F-43C2-A245-5DDE50CE46CA}"/>
              </a:ext>
            </a:extLst>
          </p:cNvPr>
          <p:cNvSpPr txBox="1"/>
          <p:nvPr/>
        </p:nvSpPr>
        <p:spPr>
          <a:xfrm>
            <a:off x="2575841" y="1425255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F4F30-B6C4-4818-8518-EC1E356C229C}"/>
              </a:ext>
            </a:extLst>
          </p:cNvPr>
          <p:cNvSpPr txBox="1"/>
          <p:nvPr/>
        </p:nvSpPr>
        <p:spPr>
          <a:xfrm>
            <a:off x="2658905" y="2560938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7ED0C-CF3C-449B-AB86-6A59BFCC416C}"/>
              </a:ext>
            </a:extLst>
          </p:cNvPr>
          <p:cNvSpPr txBox="1"/>
          <p:nvPr/>
        </p:nvSpPr>
        <p:spPr>
          <a:xfrm>
            <a:off x="10107273" y="1572962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7CD08-A520-4959-8774-2F3160ED1E40}"/>
              </a:ext>
            </a:extLst>
          </p:cNvPr>
          <p:cNvSpPr txBox="1"/>
          <p:nvPr/>
        </p:nvSpPr>
        <p:spPr>
          <a:xfrm>
            <a:off x="10107273" y="2726661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008F16-7710-4A3D-B69D-4ABB29B9D2A0}"/>
              </a:ext>
            </a:extLst>
          </p:cNvPr>
          <p:cNvSpPr txBox="1"/>
          <p:nvPr/>
        </p:nvSpPr>
        <p:spPr>
          <a:xfrm>
            <a:off x="5992253" y="3658748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72FD3A-4D29-40E2-932A-25A34C628B21}"/>
              </a:ext>
            </a:extLst>
          </p:cNvPr>
          <p:cNvSpPr txBox="1"/>
          <p:nvPr/>
        </p:nvSpPr>
        <p:spPr>
          <a:xfrm>
            <a:off x="5992253" y="4812447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185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83F7132-958B-4542-97FF-C09DF2A3CB10}"/>
              </a:ext>
            </a:extLst>
          </p:cNvPr>
          <p:cNvSpPr txBox="1"/>
          <p:nvPr/>
        </p:nvSpPr>
        <p:spPr>
          <a:xfrm>
            <a:off x="1071563" y="199970"/>
            <a:ext cx="101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non?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001C66-9B1F-4B9A-8299-0598EE0AF0A7}"/>
              </a:ext>
            </a:extLst>
          </p:cNvPr>
          <p:cNvSpPr/>
          <p:nvPr/>
        </p:nvSpPr>
        <p:spPr>
          <a:xfrm>
            <a:off x="328613" y="137401"/>
            <a:ext cx="742950" cy="742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6A447F-5B26-432E-84D4-36FE9006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1811080"/>
            <a:ext cx="11698206" cy="34610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487EA7-6AB3-49F3-BCCE-3CA286DA03B2}"/>
              </a:ext>
            </a:extLst>
          </p:cNvPr>
          <p:cNvSpPr/>
          <p:nvPr/>
        </p:nvSpPr>
        <p:spPr>
          <a:xfrm>
            <a:off x="2800350" y="4400550"/>
            <a:ext cx="900113" cy="871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D2E03F-D62F-4053-8930-797DB0FCEB94}"/>
              </a:ext>
            </a:extLst>
          </p:cNvPr>
          <p:cNvSpPr/>
          <p:nvPr/>
        </p:nvSpPr>
        <p:spPr>
          <a:xfrm>
            <a:off x="4557712" y="4400550"/>
            <a:ext cx="900113" cy="871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0E051-D39E-4DC8-8C9D-FC3B59B60A4D}"/>
              </a:ext>
            </a:extLst>
          </p:cNvPr>
          <p:cNvSpPr/>
          <p:nvPr/>
        </p:nvSpPr>
        <p:spPr>
          <a:xfrm>
            <a:off x="6284120" y="4400550"/>
            <a:ext cx="900113" cy="871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D7F4FD-1C3B-464D-9C41-BD7A8D0919C1}"/>
              </a:ext>
            </a:extLst>
          </p:cNvPr>
          <p:cNvSpPr/>
          <p:nvPr/>
        </p:nvSpPr>
        <p:spPr>
          <a:xfrm>
            <a:off x="8010528" y="4400550"/>
            <a:ext cx="900113" cy="871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771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83F7132-958B-4542-97FF-C09DF2A3CB10}"/>
              </a:ext>
            </a:extLst>
          </p:cNvPr>
          <p:cNvSpPr txBox="1"/>
          <p:nvPr/>
        </p:nvSpPr>
        <p:spPr>
          <a:xfrm>
            <a:off x="1071563" y="199970"/>
            <a:ext cx="101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001C66-9B1F-4B9A-8299-0598EE0AF0A7}"/>
              </a:ext>
            </a:extLst>
          </p:cNvPr>
          <p:cNvSpPr/>
          <p:nvPr/>
        </p:nvSpPr>
        <p:spPr>
          <a:xfrm>
            <a:off x="328613" y="137401"/>
            <a:ext cx="742950" cy="742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6A825-BE07-42CA-9FD4-4022A685FCDE}"/>
              </a:ext>
            </a:extLst>
          </p:cNvPr>
          <p:cNvSpPr txBox="1"/>
          <p:nvPr/>
        </p:nvSpPr>
        <p:spPr>
          <a:xfrm>
            <a:off x="590922" y="1763343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+ 7 + 6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DA63CE-1CB4-439D-90C8-280A57048E68}"/>
              </a:ext>
            </a:extLst>
          </p:cNvPr>
          <p:cNvSpPr txBox="1"/>
          <p:nvPr/>
        </p:nvSpPr>
        <p:spPr>
          <a:xfrm>
            <a:off x="590922" y="3198190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+ 4 + 5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8F52E0-6506-4FEC-BD5E-2900DA102092}"/>
              </a:ext>
            </a:extLst>
          </p:cNvPr>
          <p:cNvSpPr txBox="1"/>
          <p:nvPr/>
        </p:nvSpPr>
        <p:spPr>
          <a:xfrm>
            <a:off x="6096000" y="1763343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+ 5 + 4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77BE34-A987-4CEF-B566-738144CFC060}"/>
              </a:ext>
            </a:extLst>
          </p:cNvPr>
          <p:cNvSpPr txBox="1"/>
          <p:nvPr/>
        </p:nvSpPr>
        <p:spPr>
          <a:xfrm>
            <a:off x="6096000" y="3198190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+ 6 + 9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ACB127-3035-4931-9454-5464CBB24B98}"/>
              </a:ext>
            </a:extLst>
          </p:cNvPr>
          <p:cNvSpPr txBox="1"/>
          <p:nvPr/>
        </p:nvSpPr>
        <p:spPr>
          <a:xfrm>
            <a:off x="3343461" y="1763343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682C89-5768-4B7F-8473-71F998498C5C}"/>
              </a:ext>
            </a:extLst>
          </p:cNvPr>
          <p:cNvSpPr txBox="1"/>
          <p:nvPr/>
        </p:nvSpPr>
        <p:spPr>
          <a:xfrm>
            <a:off x="3343461" y="3142050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19CD2C-191E-4D2D-BACB-F941E246A85C}"/>
              </a:ext>
            </a:extLst>
          </p:cNvPr>
          <p:cNvSpPr txBox="1"/>
          <p:nvPr/>
        </p:nvSpPr>
        <p:spPr>
          <a:xfrm>
            <a:off x="8848539" y="1825463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4FCAF-3CA3-4D02-8364-4234D0197EEC}"/>
              </a:ext>
            </a:extLst>
          </p:cNvPr>
          <p:cNvSpPr txBox="1"/>
          <p:nvPr/>
        </p:nvSpPr>
        <p:spPr>
          <a:xfrm>
            <a:off x="8848539" y="3204170"/>
            <a:ext cx="40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653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934C625-607F-4974-B5E1-DE235DB58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23" y="1159004"/>
            <a:ext cx="6302340" cy="484174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6703F6B5-F55C-4D51-9DFB-D4243AF497E3}"/>
              </a:ext>
            </a:extLst>
          </p:cNvPr>
          <p:cNvSpPr txBox="1"/>
          <p:nvPr/>
        </p:nvSpPr>
        <p:spPr>
          <a:xfrm>
            <a:off x="1071563" y="199970"/>
            <a:ext cx="101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0EB444-F4C9-4F12-8E6D-ABBFD6B05997}"/>
              </a:ext>
            </a:extLst>
          </p:cNvPr>
          <p:cNvSpPr/>
          <p:nvPr/>
        </p:nvSpPr>
        <p:spPr>
          <a:xfrm>
            <a:off x="328613" y="137401"/>
            <a:ext cx="742950" cy="742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92E9B-72AF-4422-B327-C4F241C47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77" y="1421170"/>
            <a:ext cx="4117513" cy="3978273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DC70B94F-B12D-4818-A313-244262A76B06}"/>
              </a:ext>
            </a:extLst>
          </p:cNvPr>
          <p:cNvSpPr txBox="1"/>
          <p:nvPr/>
        </p:nvSpPr>
        <p:spPr>
          <a:xfrm>
            <a:off x="2717523" y="1159004"/>
            <a:ext cx="230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DB0D49-33D0-4B70-A08B-50B7B4AA7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39" y="4268917"/>
            <a:ext cx="670257" cy="7117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A15343-9D7B-4633-8451-1CB891DD9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33" y="4268916"/>
            <a:ext cx="670257" cy="7117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BD1A50-51A2-4457-BE92-13783BDF1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63" y="1285024"/>
            <a:ext cx="625139" cy="711733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A23ADC9C-DB00-4AE8-9A3A-759CB765796E}"/>
              </a:ext>
            </a:extLst>
          </p:cNvPr>
          <p:cNvSpPr txBox="1"/>
          <p:nvPr/>
        </p:nvSpPr>
        <p:spPr>
          <a:xfrm>
            <a:off x="9129116" y="1662520"/>
            <a:ext cx="2862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+ 9 = 11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46DF4D0-4B0F-46EB-A049-DAE34FC6694C}"/>
              </a:ext>
            </a:extLst>
          </p:cNvPr>
          <p:cNvSpPr txBox="1"/>
          <p:nvPr/>
        </p:nvSpPr>
        <p:spPr>
          <a:xfrm>
            <a:off x="9150847" y="3044279"/>
            <a:ext cx="2862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+ 8 = 17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85CE2B9-9C80-4397-93AE-AA87AF511293}"/>
              </a:ext>
            </a:extLst>
          </p:cNvPr>
          <p:cNvSpPr txBox="1"/>
          <p:nvPr/>
        </p:nvSpPr>
        <p:spPr>
          <a:xfrm>
            <a:off x="9150848" y="4268916"/>
            <a:ext cx="2862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+ 2 = 10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E479E3-0860-4047-BD2F-B744AB87634F}:259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284</Words>
  <Application>Microsoft Office PowerPoint</Application>
  <PresentationFormat>Widescreen</PresentationFormat>
  <Paragraphs>92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微软雅黑</vt:lpstr>
      <vt:lpstr>黑体</vt:lpstr>
      <vt:lpstr>宋体</vt:lpstr>
      <vt:lpstr>Arial</vt:lpstr>
      <vt:lpstr>Arial Unicode MS</vt:lpstr>
      <vt:lpstr>Arial-Rounded</vt:lpstr>
      <vt:lpstr>Calibri</vt:lpstr>
      <vt:lpstr>Calibri Light</vt:lpstr>
      <vt:lpstr>Garamond</vt:lpstr>
      <vt:lpstr>ITC Avant Garde Std Bk</vt:lpstr>
      <vt:lpstr>Quicksand Medium</vt:lpstr>
      <vt:lpstr>Times New Roman</vt:lpstr>
      <vt:lpstr>VNI-Avo</vt:lpstr>
      <vt:lpstr>Wingdings</vt:lpstr>
      <vt:lpstr>方正胖娃简体</vt:lpstr>
      <vt:lpstr>1_Office 主题</vt:lpstr>
      <vt:lpstr>3_Organic</vt:lpstr>
      <vt:lpstr>9_Office Theme</vt:lpstr>
      <vt:lpstr>2_Office 主题</vt:lpstr>
      <vt:lpstr>7_Office Theme</vt:lpstr>
      <vt:lpstr>8_Office Theme</vt:lpstr>
      <vt:lpstr>10_Office Theme</vt:lpstr>
      <vt:lpstr>Toán 2 SHS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Administrator</cp:lastModifiedBy>
  <cp:revision>85</cp:revision>
  <dcterms:created xsi:type="dcterms:W3CDTF">2021-01-08T03:00:40Z</dcterms:created>
  <dcterms:modified xsi:type="dcterms:W3CDTF">2021-07-25T23:59:43Z</dcterms:modified>
</cp:coreProperties>
</file>