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8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theme/theme1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theme/theme1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693" r:id="rId4"/>
    <p:sldMasterId id="2147483813" r:id="rId5"/>
    <p:sldMasterId id="2147483825" r:id="rId6"/>
    <p:sldMasterId id="2147483852" r:id="rId7"/>
    <p:sldMasterId id="2147483914" r:id="rId8"/>
    <p:sldMasterId id="2147483929" r:id="rId9"/>
    <p:sldMasterId id="2147483954" r:id="rId10"/>
    <p:sldMasterId id="2147483956" r:id="rId11"/>
    <p:sldMasterId id="2147483968" r:id="rId12"/>
    <p:sldMasterId id="2147483970" r:id="rId13"/>
    <p:sldMasterId id="2147483984" r:id="rId14"/>
    <p:sldMasterId id="2147483986" r:id="rId15"/>
    <p:sldMasterId id="2147483998" r:id="rId16"/>
    <p:sldMasterId id="2147484001" r:id="rId17"/>
  </p:sldMasterIdLst>
  <p:notesMasterIdLst>
    <p:notesMasterId r:id="rId48"/>
  </p:notesMasterIdLst>
  <p:handoutMasterIdLst>
    <p:handoutMasterId r:id="rId49"/>
  </p:handoutMasterIdLst>
  <p:sldIdLst>
    <p:sldId id="766" r:id="rId18"/>
    <p:sldId id="259" r:id="rId19"/>
    <p:sldId id="262" r:id="rId20"/>
    <p:sldId id="256" r:id="rId21"/>
    <p:sldId id="257" r:id="rId22"/>
    <p:sldId id="759" r:id="rId23"/>
    <p:sldId id="258" r:id="rId24"/>
    <p:sldId id="760" r:id="rId25"/>
    <p:sldId id="761" r:id="rId26"/>
    <p:sldId id="762" r:id="rId27"/>
    <p:sldId id="423" r:id="rId28"/>
    <p:sldId id="763" r:id="rId29"/>
    <p:sldId id="764" r:id="rId30"/>
    <p:sldId id="736" r:id="rId31"/>
    <p:sldId id="765" r:id="rId32"/>
    <p:sldId id="750" r:id="rId33"/>
    <p:sldId id="341" r:id="rId34"/>
    <p:sldId id="751" r:id="rId35"/>
    <p:sldId id="752" r:id="rId36"/>
    <p:sldId id="734" r:id="rId37"/>
    <p:sldId id="753" r:id="rId38"/>
    <p:sldId id="754" r:id="rId39"/>
    <p:sldId id="757" r:id="rId40"/>
    <p:sldId id="756" r:id="rId41"/>
    <p:sldId id="342" r:id="rId42"/>
    <p:sldId id="708" r:id="rId43"/>
    <p:sldId id="744" r:id="rId44"/>
    <p:sldId id="746" r:id="rId45"/>
    <p:sldId id="747" r:id="rId46"/>
    <p:sldId id="638" r:id="rId47"/>
  </p:sldIdLst>
  <p:sldSz cx="9144000" cy="5143500" type="screen16x9"/>
  <p:notesSz cx="6858000" cy="9144000"/>
  <p:custDataLst>
    <p:tags r:id="rId5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5lM7iFq3/Xp39FGqn9lJOg==" hashData="5dRryZZbumwhNFR9V2oV/ZfYW3Kq+XIE1gIUhjjUkfYoS3nxrC8PpxfIAFIOjUPZ7qJiax2hiExNBAmSc0ejOQ=="/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A1ECD"/>
    <a:srgbClr val="00AEEF"/>
    <a:srgbClr val="FFEFCF"/>
    <a:srgbClr val="FFFF99"/>
    <a:srgbClr val="F9BDB5"/>
    <a:srgbClr val="F7A397"/>
    <a:srgbClr val="ED0281"/>
    <a:srgbClr val="D22229"/>
    <a:srgbClr val="EC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9565" autoAdjust="0"/>
  </p:normalViewPr>
  <p:slideViewPr>
    <p:cSldViewPr snapToGrid="0" showGuides="1">
      <p:cViewPr varScale="1">
        <p:scale>
          <a:sx n="94" d="100"/>
          <a:sy n="94" d="100"/>
        </p:scale>
        <p:origin x="45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28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09F43-013A-4696-B7EC-142D7F808E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1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1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69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706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278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262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323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44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979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328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4994673" y="1974057"/>
            <a:ext cx="3221831" cy="2013347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8415" y="3498664"/>
            <a:ext cx="620487" cy="620486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867944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9702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1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2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823" indent="0" algn="ctr">
              <a:buNone/>
              <a:defRPr sz="1200"/>
            </a:lvl7pPr>
            <a:lvl8pPr marL="2400687" indent="0" algn="ctr">
              <a:buNone/>
              <a:defRPr sz="1200"/>
            </a:lvl8pPr>
            <a:lvl9pPr marL="27435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5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73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9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1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8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0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55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2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9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21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823" indent="0">
              <a:buNone/>
              <a:defRPr sz="1500"/>
            </a:lvl7pPr>
            <a:lvl8pPr marL="2400687" indent="0">
              <a:buNone/>
              <a:defRPr sz="1500"/>
            </a:lvl8pPr>
            <a:lvl9pPr marL="274355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864" indent="0">
              <a:buNone/>
              <a:defRPr sz="1350"/>
            </a:lvl2pPr>
            <a:lvl3pPr marL="685729" indent="0">
              <a:buNone/>
              <a:defRPr sz="1200"/>
            </a:lvl3pPr>
            <a:lvl4pPr marL="1028594" indent="0">
              <a:buNone/>
              <a:defRPr sz="1050"/>
            </a:lvl4pPr>
            <a:lvl5pPr marL="1371459" indent="0">
              <a:buNone/>
              <a:defRPr sz="1050"/>
            </a:lvl5pPr>
            <a:lvl6pPr marL="1714323" indent="0">
              <a:buNone/>
              <a:defRPr sz="1050"/>
            </a:lvl6pPr>
            <a:lvl7pPr marL="2057823" indent="0">
              <a:buNone/>
              <a:defRPr sz="1050"/>
            </a:lvl7pPr>
            <a:lvl8pPr marL="2400687" indent="0">
              <a:buNone/>
              <a:defRPr sz="1050"/>
            </a:lvl8pPr>
            <a:lvl9pPr marL="274355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0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59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45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30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49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30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4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52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01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73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1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22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60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77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20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15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50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07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70975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768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7749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2786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2893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5490"/>
      </p:ext>
    </p:extLst>
  </p:cSld>
  <p:clrMapOvr>
    <a:masterClrMapping/>
  </p:clrMapOvr>
  <p:transition spd="slow" advClick="0" advTm="2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36086"/>
      </p:ext>
    </p:extLst>
  </p:cSld>
  <p:clrMapOvr>
    <a:masterClrMapping/>
  </p:clrMapOvr>
  <p:transition spd="slow" advClick="0" advTm="2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5223191"/>
      </p:ext>
    </p:extLst>
  </p:cSld>
  <p:clrMapOvr>
    <a:masterClrMapping/>
  </p:clrMapOvr>
  <p:transition spd="slow" advClick="0" advTm="200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5675949"/>
      </p:ext>
    </p:extLst>
  </p:cSld>
  <p:clrMapOvr>
    <a:masterClrMapping/>
  </p:clrMapOvr>
  <p:transition spd="slow" advClick="0" advTm="200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729699"/>
      </p:ext>
    </p:extLst>
  </p:cSld>
  <p:clrMapOvr>
    <a:masterClrMapping/>
  </p:clrMapOvr>
  <p:transition spd="slow" advClick="0" advTm="200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39388654"/>
      </p:ext>
    </p:extLst>
  </p:cSld>
  <p:clrMapOvr>
    <a:masterClrMapping/>
  </p:clrMapOvr>
  <p:transition spd="slow" advClick="0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4923180"/>
      </p:ext>
    </p:extLst>
  </p:cSld>
  <p:clrMapOvr>
    <a:masterClrMapping/>
  </p:clrMapOvr>
  <p:transition spd="slow" advClick="0" advTm="200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87325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79857355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04552775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6495772"/>
      </p:ext>
    </p:extLst>
  </p:cSld>
  <p:clrMapOvr>
    <a:masterClrMapping/>
  </p:clrMapOvr>
  <p:transition spd="slow" advClick="0" advTm="2000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557889"/>
      </p:ext>
    </p:extLst>
  </p:cSld>
  <p:clrMapOvr>
    <a:masterClrMapping/>
  </p:clrMapOvr>
  <p:transition spd="slow" advClick="0" advTm="200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922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38348" indent="0" algn="ctr">
              <a:buNone/>
              <a:defRPr sz="1500"/>
            </a:lvl2pPr>
            <a:lvl3pPr marL="676702" indent="0" algn="ctr">
              <a:buNone/>
              <a:defRPr sz="1425"/>
            </a:lvl3pPr>
            <a:lvl4pPr marL="1015052" indent="0" algn="ctr">
              <a:buNone/>
              <a:defRPr sz="1200"/>
            </a:lvl4pPr>
            <a:lvl5pPr marL="1353404" indent="0" algn="ctr">
              <a:buNone/>
              <a:defRPr sz="1200"/>
            </a:lvl5pPr>
            <a:lvl6pPr marL="1691753" indent="0" algn="ctr">
              <a:buNone/>
              <a:defRPr sz="1200"/>
            </a:lvl6pPr>
            <a:lvl7pPr marL="2030105" indent="0" algn="ctr">
              <a:buNone/>
              <a:defRPr sz="1200"/>
            </a:lvl7pPr>
            <a:lvl8pPr marL="2368456" indent="0" algn="ctr">
              <a:buNone/>
              <a:defRPr sz="1200"/>
            </a:lvl8pPr>
            <a:lvl9pPr marL="270680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9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502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3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70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150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4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1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0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84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68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8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14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5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18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18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25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6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8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7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25"/>
            </a:lvl1pPr>
            <a:lvl2pPr marL="338348" indent="0">
              <a:buNone/>
              <a:defRPr sz="2025"/>
            </a:lvl2pPr>
            <a:lvl3pPr marL="676702" indent="0">
              <a:buNone/>
              <a:defRPr sz="1800"/>
            </a:lvl3pPr>
            <a:lvl4pPr marL="1015052" indent="0">
              <a:buNone/>
              <a:defRPr sz="1500"/>
            </a:lvl4pPr>
            <a:lvl5pPr marL="1353404" indent="0">
              <a:buNone/>
              <a:defRPr sz="1500"/>
            </a:lvl5pPr>
            <a:lvl6pPr marL="1691753" indent="0">
              <a:buNone/>
              <a:defRPr sz="1500"/>
            </a:lvl6pPr>
            <a:lvl7pPr marL="2030105" indent="0">
              <a:buNone/>
              <a:defRPr sz="1500"/>
            </a:lvl7pPr>
            <a:lvl8pPr marL="2368456" indent="0">
              <a:buNone/>
              <a:defRPr sz="1500"/>
            </a:lvl8pPr>
            <a:lvl9pPr marL="270680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698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949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057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5A8E8-0F77-4BA7-A563-5A12A96B4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833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18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7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4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2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537029"/>
            <a:ext cx="9144000" cy="44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" y="85259"/>
            <a:ext cx="812670" cy="814628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55207" y="16110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42888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0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5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2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2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2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331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971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4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541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346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139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9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8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39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22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12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2021/10/23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833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71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9455-1AA1-4266-9A87-502A1C250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F1F82-336B-4832-A1F8-7F1F3B245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4CDEE-BC2D-4981-83C6-B229948D8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6325-FC85-421D-AADA-6853A8347841}" type="datetimeFigureOut">
              <a:rPr lang="vi-VN" smtClean="0"/>
              <a:t>23/10/2021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CADA7-8E4B-4A81-A587-664B16D7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885F-18C2-4E3B-B96E-B067825C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C073-2E84-4697-BA39-87CA02218A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86182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47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227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3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heme" Target="../theme/theme10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7.jp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microsoft.com/office/2007/relationships/hdphoto" Target="../media/hdphoto3.wdp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8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35789" y="4096138"/>
            <a:ext cx="981838" cy="9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1" b="75200"/>
          <a:stretch>
            <a:fillRect/>
          </a:stretch>
        </p:blipFill>
        <p:spPr bwMode="auto">
          <a:xfrm>
            <a:off x="-126522" y="4192581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141481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0" t="72050" r="13497" b="4851"/>
          <a:stretch/>
        </p:blipFill>
        <p:spPr bwMode="auto">
          <a:xfrm>
            <a:off x="1817204" y="3740100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3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74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64A564-2C52-4561-87AB-DEA1472B2366}"/>
              </a:ext>
            </a:extLst>
          </p:cNvPr>
          <p:cNvGrpSpPr/>
          <p:nvPr userDrawn="1"/>
        </p:nvGrpSpPr>
        <p:grpSpPr>
          <a:xfrm>
            <a:off x="2711022" y="1692074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053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67670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175" indent="-169175" algn="l" defTabSz="676702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0752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587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228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225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6092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992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37630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759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8348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670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505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534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91753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30105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68456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068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980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4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" y="0"/>
            <a:ext cx="91410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3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F3D8-21A2-4F99-AFFC-1529CB0E723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6320-7C94-4AA0-866D-A386231E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5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8092703" y="2571750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925" y="968251"/>
            <a:ext cx="1487972" cy="1517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4365176" y="2571750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954" y="968251"/>
            <a:ext cx="1487972" cy="1517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3049476" y="-3886200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54" y="-5489699"/>
            <a:ext cx="1487972" cy="1517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3420951" y="9917618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29" y="8314120"/>
            <a:ext cx="1487972" cy="15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8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17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2021/10/23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73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9C3D1-3C5C-44E8-9DD3-DBE25119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AAF35-211C-4F98-8F95-8F55086F3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9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54DEE-8BE3-4EF8-83B0-19A9B5086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0" y="4102994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5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7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2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26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1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9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1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84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1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3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emf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0.jpg"/><Relationship Id="rId5" Type="http://schemas.openxmlformats.org/officeDocument/2006/relationships/image" Target="../media/image27.jp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89.xml"/><Relationship Id="rId6" Type="http://schemas.openxmlformats.org/officeDocument/2006/relationships/slide" Target="slide7.xml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slide" Target="slide8.xml"/><Relationship Id="rId9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9.xml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png"/><Relationship Id="rId11" Type="http://schemas.openxmlformats.org/officeDocument/2006/relationships/slide" Target="slide5.xml"/><Relationship Id="rId5" Type="http://schemas.openxmlformats.org/officeDocument/2006/relationships/slide" Target="slide8.xml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slide" Target="slide6.xml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120" y="-52780"/>
            <a:ext cx="998757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08" y="3042460"/>
            <a:ext cx="1322835" cy="2048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5" y="214029"/>
            <a:ext cx="1264923" cy="12679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5" y="2008726"/>
            <a:ext cx="1661163" cy="2834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6A04D-2D6F-49D6-977B-1B242E69A837}"/>
              </a:ext>
            </a:extLst>
          </p:cNvPr>
          <p:cNvSpPr txBox="1"/>
          <p:nvPr/>
        </p:nvSpPr>
        <p:spPr>
          <a:xfrm>
            <a:off x="2083416" y="322754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defRPr/>
            </a:pP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Tröôøng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Tieåu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hoïc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Lập Hạ</a:t>
            </a:r>
            <a:endParaRPr lang="en-US" sz="2400" dirty="0">
              <a:solidFill>
                <a:prstClr val="black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487AE-EDF5-4B8A-A9A6-4398B2927383}"/>
              </a:ext>
            </a:extLst>
          </p:cNvPr>
          <p:cNvSpPr txBox="1"/>
          <p:nvPr/>
        </p:nvSpPr>
        <p:spPr>
          <a:xfrm>
            <a:off x="1262908" y="307155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7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18BDA-8EC9-490C-8CB4-83B5591616F2}"/>
              </a:ext>
            </a:extLst>
          </p:cNvPr>
          <p:cNvSpPr txBox="1"/>
          <p:nvPr/>
        </p:nvSpPr>
        <p:spPr>
          <a:xfrm>
            <a:off x="2870352" y="3859409"/>
            <a:ext cx="490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 </a:t>
            </a:r>
          </a:p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Lôùp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637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huy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159072" y="250657"/>
            <a:ext cx="1926770" cy="1012372"/>
          </a:xfrm>
          <a:prstGeom prst="ellipse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634492" y="344553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>
              <a:solidFill>
                <a:prstClr val="black"/>
              </a:solidFill>
              <a:latin typeface="Arial" panose="020F0502020204030204"/>
              <a:ea typeface="微软雅黑"/>
            </a:endParaRPr>
          </a:p>
        </p:txBody>
      </p:sp>
      <p:pic>
        <p:nvPicPr>
          <p:cNvPr id="15" name="Banner">
            <a:extLst>
              <a:ext uri="{FF2B5EF4-FFF2-40B4-BE49-F238E27FC236}">
                <a16:creationId xmlns:a16="http://schemas.microsoft.com/office/drawing/2014/main" id="{8E5E021A-2A08-469F-B03C-C483F6DE5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730317" y="137037"/>
            <a:ext cx="4658455" cy="1078992"/>
          </a:xfrm>
          <a:prstGeom prst="rect">
            <a:avLst/>
          </a:prstGeom>
        </p:spPr>
      </p:pic>
      <p:pic>
        <p:nvPicPr>
          <p:cNvPr id="17" name="Hoa hướng dương">
            <a:extLst>
              <a:ext uri="{FF2B5EF4-FFF2-40B4-BE49-F238E27FC236}">
                <a16:creationId xmlns:a16="http://schemas.microsoft.com/office/drawing/2014/main" id="{14A6A3CB-7A70-49DC-AF6E-10AACBBB8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354234" y="13282"/>
            <a:ext cx="1581912" cy="1316736"/>
          </a:xfrm>
          <a:prstGeom prst="rect">
            <a:avLst/>
          </a:prstGeom>
        </p:spPr>
      </p:pic>
      <p:sp>
        <p:nvSpPr>
          <p:cNvPr id="18" name="Tên bài">
            <a:extLst>
              <a:ext uri="{FF2B5EF4-FFF2-40B4-BE49-F238E27FC236}">
                <a16:creationId xmlns:a16="http://schemas.microsoft.com/office/drawing/2014/main" id="{0E135294-9780-496F-A973-FBCA47602065}"/>
              </a:ext>
            </a:extLst>
          </p:cNvPr>
          <p:cNvSpPr txBox="1">
            <a:spLocks/>
          </p:cNvSpPr>
          <p:nvPr/>
        </p:nvSpPr>
        <p:spPr>
          <a:xfrm rot="162411">
            <a:off x="3966811" y="536940"/>
            <a:ext cx="2106667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700" b="1" kern="1200" baseline="0">
                <a:solidFill>
                  <a:srgbClr val="732913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732913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Con lợn đất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32913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9" name="Bài số">
            <a:extLst>
              <a:ext uri="{FF2B5EF4-FFF2-40B4-BE49-F238E27FC236}">
                <a16:creationId xmlns:a16="http://schemas.microsoft.com/office/drawing/2014/main" id="{0E572919-D2B6-45B8-AE66-5CDD03D5029A}"/>
              </a:ext>
            </a:extLst>
          </p:cNvPr>
          <p:cNvSpPr txBox="1">
            <a:spLocks/>
          </p:cNvSpPr>
          <p:nvPr/>
        </p:nvSpPr>
        <p:spPr>
          <a:xfrm>
            <a:off x="2848476" y="365302"/>
            <a:ext cx="593432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378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1" kern="1200">
                <a:solidFill>
                  <a:schemeClr val="bg1"/>
                </a:solidFill>
                <a:latin typeface="Averta Std CY Bold" panose="00000800000000000000" pitchFamily="50" charset="0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Bài</a:t>
            </a:r>
          </a:p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4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04AC4D-25A4-4B13-BE6A-8F4437E17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8" y="1558283"/>
            <a:ext cx="7243860" cy="364623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40EB30B-2BED-41A4-AEC4-0C019A8DAB33}"/>
              </a:ext>
            </a:extLst>
          </p:cNvPr>
          <p:cNvSpPr/>
          <p:nvPr/>
        </p:nvSpPr>
        <p:spPr>
          <a:xfrm>
            <a:off x="4491344" y="1368144"/>
            <a:ext cx="2608121" cy="770902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582">
              <a:defRPr/>
            </a:pPr>
            <a:r>
              <a:rPr lang="en-US" sz="44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TIẾT 3 - 4</a:t>
            </a: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9431792">
            <a:off x="8165551" y="249991"/>
            <a:ext cx="945000" cy="421736"/>
          </a:xfrm>
          <a:prstGeom prst="rect">
            <a:avLst/>
          </a:prstGeom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3">
            <a:lum bright="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28" y="4192967"/>
            <a:ext cx="495300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2"/>
          <p:cNvPicPr>
            <a:picLocks noChangeAspect="1"/>
          </p:cNvPicPr>
          <p:nvPr/>
        </p:nvPicPr>
        <p:blipFill>
          <a:blip r:embed="rId3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401" y="3601433"/>
            <a:ext cx="495300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Viết">
            <a:extLst>
              <a:ext uri="{FF2B5EF4-FFF2-40B4-BE49-F238E27FC236}">
                <a16:creationId xmlns:a16="http://schemas.microsoft.com/office/drawing/2014/main" id="{E9CCAA86-66E5-440A-A148-CFDC718A53FA}"/>
              </a:ext>
            </a:extLst>
          </p:cNvPr>
          <p:cNvSpPr txBox="1"/>
          <p:nvPr/>
        </p:nvSpPr>
        <p:spPr>
          <a:xfrm>
            <a:off x="825061" y="639789"/>
            <a:ext cx="7493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3.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Tìm từ ngữ chỉ người trong gia đình (theo mẫu).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3FB768-8D48-49F2-83B6-748A15029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29" y="1930602"/>
            <a:ext cx="5800141" cy="8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A1AC08-D89E-4F08-8118-5DDD956FA503}"/>
              </a:ext>
            </a:extLst>
          </p:cNvPr>
          <p:cNvGrpSpPr/>
          <p:nvPr/>
        </p:nvGrpSpPr>
        <p:grpSpPr>
          <a:xfrm>
            <a:off x="1613975" y="266898"/>
            <a:ext cx="5518346" cy="5959814"/>
            <a:chOff x="1613975" y="266898"/>
            <a:chExt cx="5518346" cy="59598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260601-4431-4967-BC92-E3833EB7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2400" y1="39907" x2="50600" y2="49167"/>
                          <a14:foregroundMark x1="50600" y1="49167" x2="62100" y2="51296"/>
                          <a14:foregroundMark x1="62100" y1="51296" x2="62700" y2="4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975" y="266898"/>
              <a:ext cx="5518346" cy="5959814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52A0D90-15B6-4AB2-8430-CFA08F1192CD}"/>
                </a:ext>
              </a:extLst>
            </p:cNvPr>
            <p:cNvSpPr/>
            <p:nvPr/>
          </p:nvSpPr>
          <p:spPr>
            <a:xfrm>
              <a:off x="3418450" y="2053883"/>
              <a:ext cx="1913205" cy="191320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0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A1AC08-D89E-4F08-8118-5DDD956FA503}"/>
              </a:ext>
            </a:extLst>
          </p:cNvPr>
          <p:cNvGrpSpPr/>
          <p:nvPr/>
        </p:nvGrpSpPr>
        <p:grpSpPr>
          <a:xfrm>
            <a:off x="1613975" y="266898"/>
            <a:ext cx="5518346" cy="5959814"/>
            <a:chOff x="1613975" y="266898"/>
            <a:chExt cx="5518346" cy="59598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260601-4431-4967-BC92-E3833EB7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52400" y1="39907" x2="50600" y2="49167"/>
                          <a14:foregroundMark x1="50600" y1="49167" x2="62100" y2="51296"/>
                          <a14:foregroundMark x1="62100" y1="51296" x2="62700" y2="4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975" y="266898"/>
              <a:ext cx="5518346" cy="5959814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52A0D90-15B6-4AB2-8430-CFA08F1192CD}"/>
                </a:ext>
              </a:extLst>
            </p:cNvPr>
            <p:cNvSpPr/>
            <p:nvPr/>
          </p:nvSpPr>
          <p:spPr>
            <a:xfrm>
              <a:off x="3418450" y="2053883"/>
              <a:ext cx="1913205" cy="191320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chị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97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91" y="3596724"/>
            <a:ext cx="2822109" cy="1546776"/>
          </a:xfrm>
          <a:prstGeom prst="rect">
            <a:avLst/>
          </a:prstGeom>
        </p:spPr>
      </p:pic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2D6F706F-479D-4E8C-BE7F-9892A6E31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13" y="341057"/>
            <a:ext cx="621694" cy="621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2924" y="431836"/>
            <a:ext cx="5052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US" sz="3000" b="1" dirty="0">
                <a:solidFill>
                  <a:srgbClr val="EC008C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7233" y="480347"/>
            <a:ext cx="73467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latin typeface="Arial-SGK-TV" pitchFamily="2" charset="0"/>
                <a:cs typeface="Arial-SGK-TV" pitchFamily="2" charset="0"/>
              </a:rPr>
              <a:t>T</a:t>
            </a:r>
            <a:r>
              <a:rPr lang="vi-VN" sz="2700" dirty="0">
                <a:latin typeface="Arial-SGK-TV" pitchFamily="2" charset="0"/>
                <a:cs typeface="Arial-SGK-TV" pitchFamily="2" charset="0"/>
              </a:rPr>
              <a:t>hực hiện các yêu cầu dưới đây: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AutoNum type="alphaLcPeriod"/>
            </a:pPr>
            <a:r>
              <a:rPr lang="en-US" dirty="0" err="1">
                <a:latin typeface="Arial-SGK-TV"/>
              </a:rPr>
              <a:t>Ch</a:t>
            </a:r>
            <a:r>
              <a:rPr lang="vi-VN" dirty="0">
                <a:latin typeface="Arial-SGK-TV"/>
              </a:rPr>
              <a:t>ọn từ ngữ trong khung phù hợp với mỗi        :</a:t>
            </a:r>
          </a:p>
          <a:p>
            <a:pPr marL="0" indent="0">
              <a:buNone/>
            </a:pPr>
            <a:r>
              <a:rPr lang="vi-VN" i="1" dirty="0">
                <a:latin typeface="Arial-SGK-TV"/>
              </a:rPr>
              <a:t>( Làm vào vở bài tập Tiếng Việt tập 1 trang 31)</a:t>
            </a:r>
          </a:p>
          <a:p>
            <a:pPr marL="0" indent="0">
              <a:buNone/>
            </a:pPr>
            <a:endParaRPr lang="vi-VN" dirty="0">
              <a:latin typeface="Arial-SGK-TV"/>
            </a:endParaRPr>
          </a:p>
          <a:p>
            <a:pPr marL="0" indent="0">
              <a:buNone/>
            </a:pPr>
            <a:endParaRPr lang="en-US" dirty="0">
              <a:latin typeface="Arial-SGK-TV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6" y="1359441"/>
            <a:ext cx="476471" cy="376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04" y="2071687"/>
            <a:ext cx="3268769" cy="705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764" y="2895600"/>
            <a:ext cx="7904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latin typeface="Arial-SGK-TV"/>
              </a:rPr>
              <a:t>Hằng ngày, </a:t>
            </a:r>
            <a:r>
              <a:rPr lang="vi-VN" sz="2100" b="1" dirty="0">
                <a:solidFill>
                  <a:srgbClr val="FF0000"/>
                </a:solidFill>
                <a:latin typeface="Arial-SGK-TV"/>
              </a:rPr>
              <a:t>bố mẹ </a:t>
            </a:r>
            <a:r>
              <a:rPr lang="vi-VN" sz="2100" dirty="0">
                <a:latin typeface="Arial-SGK-TV"/>
              </a:rPr>
              <a:t>đi làm, còn </a:t>
            </a:r>
            <a:r>
              <a:rPr lang="vi-VN" sz="2100" b="1" dirty="0">
                <a:solidFill>
                  <a:srgbClr val="FF0000"/>
                </a:solidFill>
                <a:latin typeface="Arial-SGK-TV"/>
              </a:rPr>
              <a:t>chị em </a:t>
            </a:r>
            <a:r>
              <a:rPr lang="vi-VN" sz="2100" dirty="0">
                <a:latin typeface="Arial-SGK-TV"/>
              </a:rPr>
              <a:t>tôi đi học. Cuối tuần, bố mẹ </a:t>
            </a:r>
          </a:p>
          <a:p>
            <a:endParaRPr lang="vi-VN" sz="2100" dirty="0">
              <a:latin typeface="Arial-SGK-TV"/>
            </a:endParaRPr>
          </a:p>
          <a:p>
            <a:r>
              <a:rPr lang="vi-VN" sz="2100" dirty="0">
                <a:latin typeface="Arial-SGK-TV"/>
              </a:rPr>
              <a:t>đưa chúng tôi đến thăm </a:t>
            </a:r>
            <a:r>
              <a:rPr lang="vi-VN" sz="2100" b="1" dirty="0">
                <a:solidFill>
                  <a:srgbClr val="FF0000"/>
                </a:solidFill>
                <a:latin typeface="Arial-SGK-TV"/>
              </a:rPr>
              <a:t>ông bà</a:t>
            </a:r>
            <a:r>
              <a:rPr lang="vi-VN" sz="2100" dirty="0">
                <a:latin typeface="Arial-SGK-TV"/>
              </a:rPr>
              <a:t>. Cả nhà quây quần vui vẻ.               </a:t>
            </a:r>
            <a:endParaRPr lang="en-US" sz="2100" dirty="0">
              <a:latin typeface="Arial-SGK-TV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86" y="2856044"/>
            <a:ext cx="808517" cy="455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38" y="3806060"/>
            <a:ext cx="1025237" cy="497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96" y="2870920"/>
            <a:ext cx="876299" cy="4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9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8DCBD4-35F1-478D-9E6D-CF490EC7E466}"/>
              </a:ext>
            </a:extLst>
          </p:cNvPr>
          <p:cNvSpPr/>
          <p:nvPr/>
        </p:nvSpPr>
        <p:spPr>
          <a:xfrm>
            <a:off x="996300" y="0"/>
            <a:ext cx="8147700" cy="525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Viết">
            <a:extLst>
              <a:ext uri="{FF2B5EF4-FFF2-40B4-BE49-F238E27FC236}">
                <a16:creationId xmlns:a16="http://schemas.microsoft.com/office/drawing/2014/main" id="{F3B103C6-8F09-4B8E-8593-F8AE33326BE8}"/>
              </a:ext>
            </a:extLst>
          </p:cNvPr>
          <p:cNvSpPr txBox="1"/>
          <p:nvPr/>
        </p:nvSpPr>
        <p:spPr>
          <a:xfrm>
            <a:off x="1854937" y="0"/>
            <a:ext cx="574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verta Std CY Bold" panose="00000800000000000000" pitchFamily="50" charset="0"/>
              </a:rPr>
              <a:t>4. T</a:t>
            </a:r>
            <a:r>
              <a:rPr lang="vi-VN" sz="2400" b="1" dirty="0">
                <a:solidFill>
                  <a:srgbClr val="FFFF00"/>
                </a:solidFill>
                <a:latin typeface="Averta Std CY Bold" panose="00000800000000000000" pitchFamily="50" charset="0"/>
              </a:rPr>
              <a:t>hực hiện các yêu cầu dưới đây: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FDCD8C84-2049-4F22-948D-5B9C50EBD6B4}"/>
              </a:ext>
            </a:extLst>
          </p:cNvPr>
          <p:cNvSpPr txBox="1"/>
          <p:nvPr/>
        </p:nvSpPr>
        <p:spPr>
          <a:xfrm>
            <a:off x="0" y="702279"/>
            <a:ext cx="92419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b.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Ngắt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đoạn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văn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sau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thành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3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câu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rồi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viết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lại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cho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đúng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chính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tả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lang="vi-VN" sz="22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35AF9-4E0E-4662-8443-757EF6653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821"/>
            <a:ext cx="3771899" cy="2281391"/>
          </a:xfrm>
          <a:prstGeom prst="rect">
            <a:avLst/>
          </a:prstGeom>
        </p:spPr>
      </p:pic>
      <p:sp>
        <p:nvSpPr>
          <p:cNvPr id="6" name="Viết">
            <a:extLst>
              <a:ext uri="{FF2B5EF4-FFF2-40B4-BE49-F238E27FC236}">
                <a16:creationId xmlns:a16="http://schemas.microsoft.com/office/drawing/2014/main" id="{4E2F7D8B-9AA0-422F-AE21-5CD74CA16477}"/>
              </a:ext>
            </a:extLst>
          </p:cNvPr>
          <p:cNvSpPr txBox="1"/>
          <p:nvPr/>
        </p:nvSpPr>
        <p:spPr>
          <a:xfrm>
            <a:off x="157842" y="1287859"/>
            <a:ext cx="882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	</a:t>
            </a:r>
            <a:r>
              <a:rPr lang="vi-VN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Ông tôi năm nay đã ngoài sáu mươi tuổi ông thường kể cho anh em tôi những câu chuyện thú vị chúng tôi rất yêu quý ông.</a:t>
            </a:r>
          </a:p>
        </p:txBody>
      </p:sp>
      <p:sp>
        <p:nvSpPr>
          <p:cNvPr id="7" name="Viết">
            <a:extLst>
              <a:ext uri="{FF2B5EF4-FFF2-40B4-BE49-F238E27FC236}">
                <a16:creationId xmlns:a16="http://schemas.microsoft.com/office/drawing/2014/main" id="{A50CBC81-00ED-4FBD-B7B3-6EE6C305D1F8}"/>
              </a:ext>
            </a:extLst>
          </p:cNvPr>
          <p:cNvSpPr txBox="1"/>
          <p:nvPr/>
        </p:nvSpPr>
        <p:spPr>
          <a:xfrm>
            <a:off x="3788231" y="2859821"/>
            <a:ext cx="5214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	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Ông tôi năm nay đã ngoài sáu mươi tuổi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Ô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ng thường kể cho anh em tôi những câu chuyện thú vị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C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húng tôi rất yêu quý ông.</a:t>
            </a:r>
          </a:p>
        </p:txBody>
      </p:sp>
    </p:spTree>
    <p:extLst>
      <p:ext uri="{BB962C8B-B14F-4D97-AF65-F5344CB8AC3E}">
        <p14:creationId xmlns:p14="http://schemas.microsoft.com/office/powerpoint/2010/main" val="28525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iết">
            <a:extLst>
              <a:ext uri="{FF2B5EF4-FFF2-40B4-BE49-F238E27FC236}">
                <a16:creationId xmlns:a16="http://schemas.microsoft.com/office/drawing/2014/main" id="{328BB204-CFE1-4F77-A918-44C83C8A1B8A}"/>
              </a:ext>
            </a:extLst>
          </p:cNvPr>
          <p:cNvSpPr txBox="1"/>
          <p:nvPr/>
        </p:nvSpPr>
        <p:spPr>
          <a:xfrm>
            <a:off x="1854937" y="0"/>
            <a:ext cx="574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4. 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hực hiện các yêu cầu dưới đây:</a:t>
            </a:r>
          </a:p>
        </p:txBody>
      </p:sp>
      <p:sp>
        <p:nvSpPr>
          <p:cNvPr id="13" name="Viết">
            <a:extLst>
              <a:ext uri="{FF2B5EF4-FFF2-40B4-BE49-F238E27FC236}">
                <a16:creationId xmlns:a16="http://schemas.microsoft.com/office/drawing/2014/main" id="{4931D8B3-5D4B-421A-B681-FA3FD343B9AA}"/>
              </a:ext>
            </a:extLst>
          </p:cNvPr>
          <p:cNvSpPr txBox="1"/>
          <p:nvPr/>
        </p:nvSpPr>
        <p:spPr>
          <a:xfrm>
            <a:off x="0" y="550729"/>
            <a:ext cx="92419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b.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Ngắt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đoạn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văn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sau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thành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3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câu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rồi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viết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lại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cho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đúng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chính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tả</a:t>
            </a: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0E7A1-98FC-4BD2-97FD-F37558476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821"/>
            <a:ext cx="3771899" cy="2281391"/>
          </a:xfrm>
          <a:prstGeom prst="rect">
            <a:avLst/>
          </a:prstGeom>
        </p:spPr>
      </p:pic>
      <p:sp>
        <p:nvSpPr>
          <p:cNvPr id="14" name="Viết">
            <a:extLst>
              <a:ext uri="{FF2B5EF4-FFF2-40B4-BE49-F238E27FC236}">
                <a16:creationId xmlns:a16="http://schemas.microsoft.com/office/drawing/2014/main" id="{17884A63-9B80-4722-B53F-8D9096EC68AE}"/>
              </a:ext>
            </a:extLst>
          </p:cNvPr>
          <p:cNvSpPr txBox="1"/>
          <p:nvPr/>
        </p:nvSpPr>
        <p:spPr>
          <a:xfrm>
            <a:off x="157842" y="1287859"/>
            <a:ext cx="882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	</a:t>
            </a:r>
            <a:r>
              <a:rPr lang="vi-VN" sz="22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Ông tôi năm nay đã ngoài sáu mươi tuổi ông thường kể cho anh em tôi những câu chuyện thú vị chúng tôi rất yêu quý ông.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16" name="Viết">
            <a:extLst>
              <a:ext uri="{FF2B5EF4-FFF2-40B4-BE49-F238E27FC236}">
                <a16:creationId xmlns:a16="http://schemas.microsoft.com/office/drawing/2014/main" id="{D183AA13-66DB-43BA-A860-19866FBF6A99}"/>
              </a:ext>
            </a:extLst>
          </p:cNvPr>
          <p:cNvSpPr txBox="1"/>
          <p:nvPr/>
        </p:nvSpPr>
        <p:spPr>
          <a:xfrm>
            <a:off x="3788231" y="2859821"/>
            <a:ext cx="5214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	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Ông tôi năm nay đã ngoài sáu mươi tuổi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Ô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ng thường kể cho anh em tôi những câu chuyện thú vị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C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húng tôi rất yêu quý ông.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73732" y="25437"/>
            <a:ext cx="8773667" cy="44674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9144000" cy="51434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D1D5AF61-54E2-412A-8ABB-B47E760E1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2" y="428876"/>
            <a:ext cx="4632305" cy="39250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2C2E97-D1A0-42B2-8ADA-B54ECCABD7AC}"/>
              </a:ext>
            </a:extLst>
          </p:cNvPr>
          <p:cNvSpPr txBox="1"/>
          <p:nvPr/>
        </p:nvSpPr>
        <p:spPr>
          <a:xfrm>
            <a:off x="654383" y="1957819"/>
            <a:ext cx="3833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97741-B310-413D-999D-882472C2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F0B86-18A6-4FA9-8619-509E2286148F}"/>
              </a:ext>
            </a:extLst>
          </p:cNvPr>
          <p:cNvSpPr txBox="1"/>
          <p:nvPr/>
        </p:nvSpPr>
        <p:spPr>
          <a:xfrm>
            <a:off x="2489015" y="-164515"/>
            <a:ext cx="4797340" cy="128836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 rtlCol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FF00"/>
                </a:solidFill>
                <a:latin typeface="Times New Roman" panose="02020603050405020304" pitchFamily="18" charset="0"/>
                <a:ea typeface="海派腔调禅粗黑简2.0" panose="02000500000000000000" pitchFamily="2" charset="-122"/>
                <a:cs typeface="Times New Roman" panose="02020603050405020304" pitchFamily="18" charset="0"/>
              </a:rPr>
              <a:t>NGHE KỂ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0430A-4AE3-41AD-AB33-3F8B66AA4C58}"/>
              </a:ext>
            </a:extLst>
          </p:cNvPr>
          <p:cNvSpPr/>
          <p:nvPr/>
        </p:nvSpPr>
        <p:spPr>
          <a:xfrm>
            <a:off x="4730949" y="2498325"/>
            <a:ext cx="4027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EA1ECD"/>
                </a:solidFill>
              </a:rPr>
              <a:t>Theo </a:t>
            </a:r>
            <a:r>
              <a:rPr lang="en-US" sz="2400" b="1" dirty="0" err="1">
                <a:solidFill>
                  <a:srgbClr val="EA1ECD"/>
                </a:solidFill>
              </a:rPr>
              <a:t>Truyện</a:t>
            </a:r>
            <a:r>
              <a:rPr lang="en-US" sz="2400" b="1" dirty="0">
                <a:solidFill>
                  <a:srgbClr val="EA1ECD"/>
                </a:solidFill>
              </a:rPr>
              <a:t> </a:t>
            </a:r>
            <a:r>
              <a:rPr lang="en-US" sz="2400" b="1" dirty="0" err="1">
                <a:solidFill>
                  <a:srgbClr val="EA1ECD"/>
                </a:solidFill>
              </a:rPr>
              <a:t>cổ</a:t>
            </a:r>
            <a:r>
              <a:rPr lang="en-US" sz="2400" b="1" dirty="0">
                <a:solidFill>
                  <a:srgbClr val="EA1ECD"/>
                </a:solidFill>
              </a:rPr>
              <a:t> </a:t>
            </a:r>
            <a:r>
              <a:rPr lang="en-US" sz="2400" b="1" dirty="0" err="1">
                <a:solidFill>
                  <a:srgbClr val="EA1ECD"/>
                </a:solidFill>
              </a:rPr>
              <a:t>tích</a:t>
            </a:r>
            <a:r>
              <a:rPr lang="en-US" sz="2400" b="1" dirty="0">
                <a:solidFill>
                  <a:srgbClr val="EA1ECD"/>
                </a:solidFill>
              </a:rPr>
              <a:t> </a:t>
            </a:r>
            <a:r>
              <a:rPr lang="en-US" sz="2400" b="1" dirty="0" err="1">
                <a:solidFill>
                  <a:srgbClr val="EA1ECD"/>
                </a:solidFill>
              </a:rPr>
              <a:t>Nhật</a:t>
            </a:r>
            <a:r>
              <a:rPr lang="en-US" sz="2400" b="1" dirty="0">
                <a:solidFill>
                  <a:srgbClr val="EA1ECD"/>
                </a:solidFill>
              </a:rPr>
              <a:t> </a:t>
            </a:r>
            <a:r>
              <a:rPr lang="en-US" sz="2400" b="1" dirty="0" err="1">
                <a:solidFill>
                  <a:srgbClr val="EA1ECD"/>
                </a:solidFill>
              </a:rPr>
              <a:t>Bản</a:t>
            </a:r>
            <a:endParaRPr lang="en-US" sz="2400" b="1" dirty="0">
              <a:solidFill>
                <a:srgbClr val="EA1E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3AAB7-16BE-42EC-9533-A10DD427D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47" y="506132"/>
            <a:ext cx="5556510" cy="4131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E0E15-FFC0-41F5-BAE3-275C84411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47" y="376984"/>
            <a:ext cx="5713706" cy="4389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802CD7-B625-410D-9237-74E1351E2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47" y="0"/>
            <a:ext cx="5713706" cy="4682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28BDF-1DC5-4C2F-A782-049DEC926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47" y="118046"/>
            <a:ext cx="5713706" cy="46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82" y="441729"/>
            <a:ext cx="5704177" cy="46401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86182" y="1120804"/>
            <a:ext cx="4887947" cy="40226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24" y="457998"/>
            <a:ext cx="1145793" cy="7190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985" y="1065740"/>
            <a:ext cx="688593" cy="4321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636" y="306459"/>
            <a:ext cx="688593" cy="43211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39" y="1726411"/>
            <a:ext cx="688593" cy="43211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7544009" y="329011"/>
            <a:ext cx="1249010" cy="1905568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759" y="1224319"/>
            <a:ext cx="688593" cy="4321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341" y="375432"/>
            <a:ext cx="578681" cy="363139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5727805" y="782806"/>
            <a:ext cx="1836413" cy="74079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7" name="Bkgr tên lửa">
            <a:extLst>
              <a:ext uri="{FF2B5EF4-FFF2-40B4-BE49-F238E27FC236}">
                <a16:creationId xmlns:a16="http://schemas.microsoft.com/office/drawing/2014/main" id="{654BFFCD-D70F-4E1A-BD9A-DF5A006DC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890" y="1026454"/>
            <a:ext cx="676804" cy="676804"/>
          </a:xfrm>
          <a:prstGeom prst="rect">
            <a:avLst/>
          </a:prstGeom>
        </p:spPr>
      </p:pic>
      <p:sp>
        <p:nvSpPr>
          <p:cNvPr id="48" name="Khởi động">
            <a:extLst>
              <a:ext uri="{FF2B5EF4-FFF2-40B4-BE49-F238E27FC236}">
                <a16:creationId xmlns:a16="http://schemas.microsoft.com/office/drawing/2014/main" id="{9C7B1102-887E-4A1F-B8C3-B7B5A106A025}"/>
              </a:ext>
            </a:extLst>
          </p:cNvPr>
          <p:cNvSpPr txBox="1"/>
          <p:nvPr/>
        </p:nvSpPr>
        <p:spPr>
          <a:xfrm>
            <a:off x="3653744" y="2094753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động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49" name="图片 17">
            <a:extLst>
              <a:ext uri="{FF2B5EF4-FFF2-40B4-BE49-F238E27FC236}">
                <a16:creationId xmlns:a16="http://schemas.microsoft.com/office/drawing/2014/main" id="{E69C5D2B-E90A-4DCC-B624-6B68239C2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81" y="3436608"/>
            <a:ext cx="2765286" cy="16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8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81963" y="49210"/>
            <a:ext cx="7644199" cy="4210024"/>
            <a:chOff x="2556108" y="1538524"/>
            <a:chExt cx="6911261" cy="3633873"/>
          </a:xfrm>
        </p:grpSpPr>
        <p:sp>
          <p:nvSpPr>
            <p:cNvPr id="4" name="椭圆 31"/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E56206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椭圆 31"/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rgbClr val="E56206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95" y="2678610"/>
            <a:ext cx="4865081" cy="2467505"/>
          </a:xfrm>
          <a:prstGeom prst="rect">
            <a:avLst/>
          </a:prstGeom>
        </p:spPr>
      </p:pic>
      <p:sp>
        <p:nvSpPr>
          <p:cNvPr id="10" name="Viết">
            <a:extLst>
              <a:ext uri="{FF2B5EF4-FFF2-40B4-BE49-F238E27FC236}">
                <a16:creationId xmlns:a16="http://schemas.microsoft.com/office/drawing/2014/main" id="{21101451-0D5A-4C95-A2E8-0A1D57C2A019}"/>
              </a:ext>
            </a:extLst>
          </p:cNvPr>
          <p:cNvSpPr txBox="1"/>
          <p:nvPr/>
        </p:nvSpPr>
        <p:spPr>
          <a:xfrm>
            <a:off x="2537282" y="1376230"/>
            <a:ext cx="4876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EM TÀI NĂNG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8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1BE9A-33DB-41AD-862D-4F6D22A8D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04" y="57150"/>
            <a:ext cx="5556510" cy="4131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A3B0F-A9C2-418F-9B28-9A6AD4BC5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04" y="4341411"/>
            <a:ext cx="5419930" cy="5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97778"/>
      </p:ext>
    </p:extLst>
  </p:cSld>
  <p:clrMapOvr>
    <a:masterClrMapping/>
  </p:clrMapOvr>
  <p:transition spd="slow" advClick="0" advTm="2000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093C7-974D-4C33-A51F-9E933F683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50" y="97973"/>
            <a:ext cx="5341928" cy="4103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ECD8D-BA62-4117-AD56-DAE2C469C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4355360"/>
            <a:ext cx="8157787" cy="6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53024"/>
      </p:ext>
    </p:extLst>
  </p:cSld>
  <p:clrMapOvr>
    <a:masterClrMapping/>
  </p:clrMapOvr>
  <p:transition spd="slow" advClick="0" advTm="2000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C3745-3E4B-4951-9649-7148AA8BB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75" y="0"/>
            <a:ext cx="5047166" cy="413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A8592-D9CE-4559-965B-C53AE5D7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36" y="4118990"/>
            <a:ext cx="6208528" cy="10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32468"/>
      </p:ext>
    </p:extLst>
  </p:cSld>
  <p:clrMapOvr>
    <a:masterClrMapping/>
  </p:clrMapOvr>
  <p:transition spd="slow" advClick="0" advTm="2000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BF1214-E0C7-4101-9BCB-8984A451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3" y="147196"/>
            <a:ext cx="4833258" cy="3960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B8251-C084-40B7-9BBE-6ACC91AD2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7" y="4319639"/>
            <a:ext cx="7328325" cy="5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58126"/>
      </p:ext>
    </p:extLst>
  </p:cSld>
  <p:clrMapOvr>
    <a:masterClrMapping/>
  </p:clrMapOvr>
  <p:transition spd="slow" advClick="0" advTm="2000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127613" y="319833"/>
            <a:ext cx="4457700" cy="3467230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2664"/>
            <a:ext cx="9079201" cy="5260045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26828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286794" y="2662212"/>
            <a:ext cx="3793310" cy="1177231"/>
          </a:xfrm>
          <a:prstGeom prst="rect">
            <a:avLst/>
          </a:prstGeom>
          <a:noFill/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1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32278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8466" y="1957819"/>
            <a:ext cx="7495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BÀI TẬP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BCAFD-0A0A-438D-BF06-CE5961CA0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2" y="1004253"/>
            <a:ext cx="8532576" cy="2106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E5704D-206F-4FF6-9C49-4B632576D7CA}"/>
              </a:ext>
            </a:extLst>
          </p:cNvPr>
          <p:cNvSpPr txBox="1"/>
          <p:nvPr/>
        </p:nvSpPr>
        <p:spPr>
          <a:xfrm>
            <a:off x="1315241" y="1804831"/>
            <a:ext cx="1878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5820E-3029-486A-97CD-0308066F0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3" y="466022"/>
            <a:ext cx="8549254" cy="4211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F4C68-56CD-4F4C-B586-AA7070F37B9F}"/>
              </a:ext>
            </a:extLst>
          </p:cNvPr>
          <p:cNvSpPr txBox="1"/>
          <p:nvPr/>
        </p:nvSpPr>
        <p:spPr>
          <a:xfrm>
            <a:off x="2567266" y="2083943"/>
            <a:ext cx="1878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797DC-6F9D-47BD-86B0-102B169C04B5}"/>
              </a:ext>
            </a:extLst>
          </p:cNvPr>
          <p:cNvSpPr txBox="1"/>
          <p:nvPr/>
        </p:nvSpPr>
        <p:spPr>
          <a:xfrm>
            <a:off x="1852563" y="2571749"/>
            <a:ext cx="1878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A4C67-7FBA-4401-A2A1-450ED6261A4F}"/>
              </a:ext>
            </a:extLst>
          </p:cNvPr>
          <p:cNvSpPr txBox="1"/>
          <p:nvPr/>
        </p:nvSpPr>
        <p:spPr>
          <a:xfrm>
            <a:off x="2472674" y="3503549"/>
            <a:ext cx="1878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A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0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369EC-E52A-4D87-8EA4-8CD3465A3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86"/>
          <a:stretch/>
        </p:blipFill>
        <p:spPr>
          <a:xfrm>
            <a:off x="492392" y="519858"/>
            <a:ext cx="8159215" cy="1397876"/>
          </a:xfrm>
          <a:prstGeom prst="rect">
            <a:avLst/>
          </a:prstGeom>
        </p:spPr>
      </p:pic>
      <p:sp>
        <p:nvSpPr>
          <p:cNvPr id="3" name="Viết">
            <a:extLst>
              <a:ext uri="{FF2B5EF4-FFF2-40B4-BE49-F238E27FC236}">
                <a16:creationId xmlns:a16="http://schemas.microsoft.com/office/drawing/2014/main" id="{6E9C2E6D-83F7-404F-9217-C2AD49B5DAAA}"/>
              </a:ext>
            </a:extLst>
          </p:cNvPr>
          <p:cNvSpPr txBox="1"/>
          <p:nvPr/>
        </p:nvSpPr>
        <p:spPr>
          <a:xfrm>
            <a:off x="409787" y="2571750"/>
            <a:ext cx="8549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	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Ông tôi năm nay đã ngoài sáu mươi tuổi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Ô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ng thường kể cho anh em tôi những câu chuyện thú vị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.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 </a:t>
            </a:r>
            <a:r>
              <a:rPr lang="en-US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C</a:t>
            </a:r>
            <a:r>
              <a:rPr lang="vi-VN" sz="2200" b="1" dirty="0">
                <a:solidFill>
                  <a:srgbClr val="EA1ECD"/>
                </a:solidFill>
                <a:latin typeface="Averta Std CY Bold" panose="00000800000000000000" pitchFamily="50" charset="0"/>
              </a:rPr>
              <a:t>húng tôi rất yêu quý ông.</a:t>
            </a:r>
          </a:p>
        </p:txBody>
      </p:sp>
    </p:spTree>
    <p:extLst>
      <p:ext uri="{BB962C8B-B14F-4D97-AF65-F5344CB8AC3E}">
        <p14:creationId xmlns:p14="http://schemas.microsoft.com/office/powerpoint/2010/main" val="9467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621" y="1136938"/>
            <a:ext cx="1489508" cy="2207977"/>
          </a:xfrm>
          <a:prstGeom prst="rect">
            <a:avLst/>
          </a:prstGeom>
        </p:spPr>
      </p:pic>
      <p:pic>
        <p:nvPicPr>
          <p:cNvPr id="8" name="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44" y="2134941"/>
            <a:ext cx="1127976" cy="2862392"/>
          </a:xfrm>
          <a:prstGeom prst="rect">
            <a:avLst/>
          </a:prstGeom>
        </p:spPr>
      </p:pic>
      <p:pic>
        <p:nvPicPr>
          <p:cNvPr id="9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09" y="2620504"/>
            <a:ext cx="1344135" cy="1542531"/>
          </a:xfrm>
          <a:prstGeom prst="rect">
            <a:avLst/>
          </a:prstGeom>
        </p:spPr>
      </p:pic>
      <p:pic>
        <p:nvPicPr>
          <p:cNvPr id="10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35" y="1316518"/>
            <a:ext cx="711156" cy="2224500"/>
          </a:xfrm>
          <a:prstGeom prst="rect">
            <a:avLst/>
          </a:prstGeom>
        </p:spPr>
      </p:pic>
      <p:pic>
        <p:nvPicPr>
          <p:cNvPr id="11" name="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1" y="106032"/>
            <a:ext cx="1187805" cy="2207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332747" y="1909542"/>
            <a:ext cx="1934465" cy="2979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080696" y="2706616"/>
            <a:ext cx="1384754" cy="2684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0474" y="1955014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white"/>
                </a:solidFill>
                <a:latin typeface="Bungee Inline" pitchFamily="2" charset="0"/>
              </a:rPr>
              <a:t>BÉ TẬP BẮN CUNG</a:t>
            </a:r>
          </a:p>
        </p:txBody>
      </p:sp>
    </p:spTree>
    <p:extLst>
      <p:ext uri="{BB962C8B-B14F-4D97-AF65-F5344CB8AC3E}">
        <p14:creationId xmlns:p14="http://schemas.microsoft.com/office/powerpoint/2010/main" val="3737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inel ABC G - Frete Grátis no Elo7 | Atelier Toque Final (B2964F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" y="20415"/>
            <a:ext cx="9143464" cy="513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68CE9E-6CEB-4825-997A-7198229388C1}"/>
              </a:ext>
            </a:extLst>
          </p:cNvPr>
          <p:cNvSpPr/>
          <p:nvPr/>
        </p:nvSpPr>
        <p:spPr>
          <a:xfrm>
            <a:off x="1262399" y="814206"/>
            <a:ext cx="6767503" cy="89282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657911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8729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359E-7 -1.66979E-6 L -1.8735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43" t="1569" r="1420" b="16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621" y="1136938"/>
            <a:ext cx="1489508" cy="2207977"/>
          </a:xfrm>
          <a:prstGeom prst="rect">
            <a:avLst/>
          </a:prstGeom>
        </p:spPr>
      </p:pic>
      <p:pic>
        <p:nvPicPr>
          <p:cNvPr id="6" name="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44" y="2134941"/>
            <a:ext cx="1127976" cy="2862392"/>
          </a:xfrm>
          <a:prstGeom prst="rect">
            <a:avLst/>
          </a:prstGeom>
        </p:spPr>
      </p:pic>
      <p:pic>
        <p:nvPicPr>
          <p:cNvPr id="7" name="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09" y="2620504"/>
            <a:ext cx="1344135" cy="1542531"/>
          </a:xfrm>
          <a:prstGeom prst="rect">
            <a:avLst/>
          </a:prstGeom>
        </p:spPr>
      </p:pic>
      <p:pic>
        <p:nvPicPr>
          <p:cNvPr id="8" name="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35" y="1316518"/>
            <a:ext cx="711156" cy="2224500"/>
          </a:xfrm>
          <a:prstGeom prst="rect">
            <a:avLst/>
          </a:prstGeom>
        </p:spPr>
      </p:pic>
      <p:pic>
        <p:nvPicPr>
          <p:cNvPr id="9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1" y="106032"/>
            <a:ext cx="1187805" cy="2207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332747" y="1909542"/>
            <a:ext cx="1934465" cy="2979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080696" y="2706616"/>
            <a:ext cx="1384754" cy="268461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4" y="94822"/>
            <a:ext cx="609915" cy="5814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02" y="94822"/>
            <a:ext cx="609915" cy="5814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41" y="94822"/>
            <a:ext cx="609915" cy="5814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79" y="94822"/>
            <a:ext cx="609915" cy="5814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19" y="94822"/>
            <a:ext cx="609915" cy="5814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6AA4148F-2DCE-4251-9F73-20B82BF3D531}"/>
              </a:ext>
            </a:extLst>
          </p:cNvPr>
          <p:cNvSpPr/>
          <p:nvPr/>
        </p:nvSpPr>
        <p:spPr>
          <a:xfrm>
            <a:off x="8261131" y="4498428"/>
            <a:ext cx="809297" cy="645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4181" y="1082145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260"/>
            <a:ext cx="1344135" cy="15425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7310" y="1802308"/>
            <a:ext cx="698937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984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4181" y="1082145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260"/>
            <a:ext cx="1344135" cy="15425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18897" y="1680489"/>
            <a:ext cx="66110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15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260"/>
            <a:ext cx="1344135" cy="1542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181" y="1116876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1975" y="2510598"/>
            <a:ext cx="366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.....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4C283-63C7-4DEB-8F3F-5EDAD7E52991}"/>
              </a:ext>
            </a:extLst>
          </p:cNvPr>
          <p:cNvSpPr txBox="1"/>
          <p:nvPr/>
        </p:nvSpPr>
        <p:spPr>
          <a:xfrm>
            <a:off x="2329216" y="1398239"/>
            <a:ext cx="366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A6EE6-63F4-46A2-AD48-23F3B00861C6}"/>
              </a:ext>
            </a:extLst>
          </p:cNvPr>
          <p:cNvSpPr txBox="1"/>
          <p:nvPr/>
        </p:nvSpPr>
        <p:spPr>
          <a:xfrm>
            <a:off x="3978553" y="2498766"/>
            <a:ext cx="366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47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260"/>
            <a:ext cx="1344135" cy="1542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181" y="1116876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1621" y="2402602"/>
            <a:ext cx="366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........ỗ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4C283-63C7-4DEB-8F3F-5EDAD7E52991}"/>
              </a:ext>
            </a:extLst>
          </p:cNvPr>
          <p:cNvSpPr txBox="1"/>
          <p:nvPr/>
        </p:nvSpPr>
        <p:spPr>
          <a:xfrm>
            <a:off x="2329216" y="1398239"/>
            <a:ext cx="366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A6EE6-63F4-46A2-AD48-23F3B00861C6}"/>
              </a:ext>
            </a:extLst>
          </p:cNvPr>
          <p:cNvSpPr txBox="1"/>
          <p:nvPr/>
        </p:nvSpPr>
        <p:spPr>
          <a:xfrm>
            <a:off x="3660203" y="2380207"/>
            <a:ext cx="1674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655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260"/>
            <a:ext cx="1344135" cy="15425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181" y="1116876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1621" y="2402602"/>
            <a:ext cx="366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........ỗ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24C283-63C7-4DEB-8F3F-5EDAD7E52991}"/>
              </a:ext>
            </a:extLst>
          </p:cNvPr>
          <p:cNvSpPr txBox="1"/>
          <p:nvPr/>
        </p:nvSpPr>
        <p:spPr>
          <a:xfrm>
            <a:off x="2329216" y="1398239"/>
            <a:ext cx="3667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A6EE6-63F4-46A2-AD48-23F3B00861C6}"/>
              </a:ext>
            </a:extLst>
          </p:cNvPr>
          <p:cNvSpPr txBox="1"/>
          <p:nvPr/>
        </p:nvSpPr>
        <p:spPr>
          <a:xfrm>
            <a:off x="3734908" y="2402601"/>
            <a:ext cx="1674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9743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4938</TotalTime>
  <Words>437</Words>
  <Application>Microsoft Office PowerPoint</Application>
  <PresentationFormat>On-screen Show (16:9)</PresentationFormat>
  <Paragraphs>62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30</vt:i4>
      </vt:variant>
    </vt:vector>
  </HeadingPairs>
  <TitlesOfParts>
    <vt:vector size="69" baseType="lpstr">
      <vt:lpstr>等线</vt:lpstr>
      <vt:lpstr>微软雅黑</vt:lpstr>
      <vt:lpstr>Arial</vt:lpstr>
      <vt:lpstr>Arial Rounded MT Bold</vt:lpstr>
      <vt:lpstr>Arial-SGK-TV</vt:lpstr>
      <vt:lpstr>Averta Std CY</vt:lpstr>
      <vt:lpstr>Averta Std CY Bold</vt:lpstr>
      <vt:lpstr>Bungee Inline</vt:lpstr>
      <vt:lpstr>Calibri</vt:lpstr>
      <vt:lpstr>Calibri Light</vt:lpstr>
      <vt:lpstr>HP001</vt:lpstr>
      <vt:lpstr>Lato Hairline</vt:lpstr>
      <vt:lpstr>Lato Light</vt:lpstr>
      <vt:lpstr>Lato Regular</vt:lpstr>
      <vt:lpstr>Quicksand Medium</vt:lpstr>
      <vt:lpstr>Tahoma</vt:lpstr>
      <vt:lpstr>Times New Roman</vt:lpstr>
      <vt:lpstr>UTM Avo</vt:lpstr>
      <vt:lpstr>Verdana</vt:lpstr>
      <vt:lpstr>VNI-Avo</vt:lpstr>
      <vt:lpstr>Wingdings</vt:lpstr>
      <vt:lpstr>庞门正道标题体</vt:lpstr>
      <vt:lpstr>Hoạt động</vt:lpstr>
      <vt:lpstr>Khởi động</vt:lpstr>
      <vt:lpstr>Khám phá và Luyện tập</vt:lpstr>
      <vt:lpstr>1_Office 主题</vt:lpstr>
      <vt:lpstr>9_Office Theme</vt:lpstr>
      <vt:lpstr>9_www.33ppt.com</vt:lpstr>
      <vt:lpstr>1_Hoạt động</vt:lpstr>
      <vt:lpstr>1_Khởi động</vt:lpstr>
      <vt:lpstr>sample</vt:lpstr>
      <vt:lpstr>自定义设计方案</vt:lpstr>
      <vt:lpstr>7_Office Theme</vt:lpstr>
      <vt:lpstr>Office Theme</vt:lpstr>
      <vt:lpstr>2_Office 主题​​</vt:lpstr>
      <vt:lpstr>1_Office Theme</vt:lpstr>
      <vt:lpstr>2_Office Theme</vt:lpstr>
      <vt:lpstr>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Đào Hà</cp:lastModifiedBy>
  <cp:revision>617</cp:revision>
  <dcterms:created xsi:type="dcterms:W3CDTF">2021-03-08T07:39:19Z</dcterms:created>
  <dcterms:modified xsi:type="dcterms:W3CDTF">2021-10-23T12:19:32Z</dcterms:modified>
  <cp:contentStatus/>
</cp:coreProperties>
</file>